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Montserrat ExtraBold"/>
      <p:bold r:id="rId25"/>
      <p:boldItalic r:id="rId26"/>
    </p:embeddedFont>
    <p:embeddedFont>
      <p:font typeface="Open Sans"/>
      <p:bold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jI9t5cPcr7YnojA8q26siOH3J+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ExtraBold-boldItalic.fntdata"/><Relationship Id="rId25" Type="http://schemas.openxmlformats.org/officeDocument/2006/relationships/font" Target="fonts/MontserratExtraBold-bold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8c2de81c1_1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58c2de81c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258c2de81c1_1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#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8c2de81c1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258c2de81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58c2de81c1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2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AGAOSadTnvLPol6kkXCjCV_4mAVZeUAJ/view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nLbmpIk_fMM6Y_HX5OSGIwN3j1a9PtyE/view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jpg"/><Relationship Id="rId4" Type="http://schemas.openxmlformats.org/officeDocument/2006/relationships/image" Target="../media/image16.png"/><Relationship Id="rId5" Type="http://schemas.openxmlformats.org/officeDocument/2006/relationships/image" Target="../media/image33.jpg"/><Relationship Id="rId6" Type="http://schemas.openxmlformats.org/officeDocument/2006/relationships/image" Target="../media/image36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3.jp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jpg"/><Relationship Id="rId4" Type="http://schemas.openxmlformats.org/officeDocument/2006/relationships/image" Target="../media/image12.png"/><Relationship Id="rId10" Type="http://schemas.openxmlformats.org/officeDocument/2006/relationships/image" Target="../media/image7.png"/><Relationship Id="rId9" Type="http://schemas.openxmlformats.org/officeDocument/2006/relationships/image" Target="../media/image27.jpg"/><Relationship Id="rId5" Type="http://schemas.openxmlformats.org/officeDocument/2006/relationships/image" Target="../media/image23.png"/><Relationship Id="rId6" Type="http://schemas.openxmlformats.org/officeDocument/2006/relationships/image" Target="../media/image3.png"/><Relationship Id="rId7" Type="http://schemas.openxmlformats.org/officeDocument/2006/relationships/image" Target="../media/image29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21964" l="5110" r="3311" t="26522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-889907" y="9491561"/>
            <a:ext cx="19477538" cy="10347442"/>
          </a:xfrm>
          <a:custGeom>
            <a:rect b="b" l="l" r="r" t="t"/>
            <a:pathLst>
              <a:path extrusionOk="0" h="10347442" w="19477538">
                <a:moveTo>
                  <a:pt x="0" y="0"/>
                </a:moveTo>
                <a:lnTo>
                  <a:pt x="19477538" y="0"/>
                </a:lnTo>
                <a:lnTo>
                  <a:pt x="19477538" y="10347442"/>
                </a:lnTo>
                <a:lnTo>
                  <a:pt x="0" y="10347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-2092996" y="-2769248"/>
            <a:ext cx="6243393" cy="6330431"/>
          </a:xfrm>
          <a:custGeom>
            <a:rect b="b" l="l" r="r" t="t"/>
            <a:pathLst>
              <a:path extrusionOk="0" h="6330431" w="6243393">
                <a:moveTo>
                  <a:pt x="0" y="0"/>
                </a:moveTo>
                <a:lnTo>
                  <a:pt x="6243392" y="0"/>
                </a:lnTo>
                <a:lnTo>
                  <a:pt x="6243392" y="6330431"/>
                </a:lnTo>
                <a:lnTo>
                  <a:pt x="0" y="6330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51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5158099" y="7697842"/>
            <a:ext cx="4545301" cy="4591213"/>
          </a:xfrm>
          <a:custGeom>
            <a:rect b="b" l="l" r="r" t="t"/>
            <a:pathLst>
              <a:path extrusionOk="0" h="4591213" w="4545301">
                <a:moveTo>
                  <a:pt x="0" y="0"/>
                </a:moveTo>
                <a:lnTo>
                  <a:pt x="4545302" y="0"/>
                </a:lnTo>
                <a:lnTo>
                  <a:pt x="4545302" y="4591213"/>
                </a:lnTo>
                <a:lnTo>
                  <a:pt x="0" y="4591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2579875" y="4453975"/>
            <a:ext cx="13586737" cy="3892604"/>
            <a:chOff x="0" y="0"/>
            <a:chExt cx="3457625" cy="914938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3457625" cy="914938"/>
            </a:xfrm>
            <a:custGeom>
              <a:rect b="b" l="l" r="r" t="t"/>
              <a:pathLst>
                <a:path extrusionOk="0" h="914938" w="3457625">
                  <a:moveTo>
                    <a:pt x="0" y="0"/>
                  </a:moveTo>
                  <a:lnTo>
                    <a:pt x="3457625" y="0"/>
                  </a:lnTo>
                  <a:lnTo>
                    <a:pt x="3457625" y="914938"/>
                  </a:lnTo>
                  <a:lnTo>
                    <a:pt x="0" y="914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35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"/>
          <p:cNvSpPr txBox="1"/>
          <p:nvPr/>
        </p:nvSpPr>
        <p:spPr>
          <a:xfrm>
            <a:off x="635015" y="5218063"/>
            <a:ext cx="179526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СОЗДАНИЕ СИЛЬНОЙ КОМАНДЫ -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ИНСТРУМЕНТ РАЗВИТИЯ БИЗНЕСА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1" title="Джонни Дэймон не стоит 7500000 долларов. Человек, который изменил все.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7970976" cy="994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6739684" y="316874"/>
            <a:ext cx="8778025" cy="8160813"/>
            <a:chOff x="0" y="0"/>
            <a:chExt cx="793110" cy="457141"/>
          </a:xfrm>
        </p:grpSpPr>
        <p:sp>
          <p:nvSpPr>
            <p:cNvPr id="304" name="Google Shape;304;p12"/>
            <p:cNvSpPr/>
            <p:nvPr/>
          </p:nvSpPr>
          <p:spPr>
            <a:xfrm>
              <a:off x="9655" y="99328"/>
              <a:ext cx="773897" cy="276554"/>
            </a:xfrm>
            <a:custGeom>
              <a:rect b="b" l="l" r="r" t="t"/>
              <a:pathLst>
                <a:path extrusionOk="0" h="457141" w="793110">
                  <a:moveTo>
                    <a:pt x="50616" y="0"/>
                  </a:moveTo>
                  <a:lnTo>
                    <a:pt x="742494" y="0"/>
                  </a:lnTo>
                  <a:cubicBezTo>
                    <a:pt x="755918" y="0"/>
                    <a:pt x="768793" y="5333"/>
                    <a:pt x="778285" y="14825"/>
                  </a:cubicBezTo>
                  <a:cubicBezTo>
                    <a:pt x="787778" y="24318"/>
                    <a:pt x="793110" y="37192"/>
                    <a:pt x="793110" y="50616"/>
                  </a:cubicBezTo>
                  <a:lnTo>
                    <a:pt x="793110" y="406525"/>
                  </a:lnTo>
                  <a:cubicBezTo>
                    <a:pt x="793110" y="434479"/>
                    <a:pt x="770449" y="457141"/>
                    <a:pt x="742494" y="457141"/>
                  </a:cubicBezTo>
                  <a:lnTo>
                    <a:pt x="50616" y="457141"/>
                  </a:lnTo>
                  <a:cubicBezTo>
                    <a:pt x="22662" y="457141"/>
                    <a:pt x="0" y="434479"/>
                    <a:pt x="0" y="406525"/>
                  </a:cubicBezTo>
                  <a:lnTo>
                    <a:pt x="0" y="50616"/>
                  </a:lnTo>
                  <a:cubicBezTo>
                    <a:pt x="0" y="22662"/>
                    <a:pt x="22662" y="0"/>
                    <a:pt x="50616" y="0"/>
                  </a:cubicBezTo>
                  <a:close/>
                </a:path>
              </a:pathLst>
            </a:custGeom>
            <a:solidFill>
              <a:srgbClr val="1D135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2"/>
            <p:cNvSpPr txBox="1"/>
            <p:nvPr/>
          </p:nvSpPr>
          <p:spPr>
            <a:xfrm>
              <a:off x="0" y="0"/>
              <a:ext cx="793110" cy="457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3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Стратегия создания сильной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команды </a:t>
              </a:r>
              <a:endParaRPr/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306" name="Google Shape;306;p12"/>
          <p:cNvSpPr txBox="1"/>
          <p:nvPr/>
        </p:nvSpPr>
        <p:spPr>
          <a:xfrm>
            <a:off x="6846546" y="7302999"/>
            <a:ext cx="9131976" cy="967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Шаги для формирования команды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>
              <a:solidFill>
                <a:srgbClr val="100F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1404160" y="317039"/>
            <a:ext cx="4088208" cy="11413777"/>
          </a:xfrm>
          <a:custGeom>
            <a:rect b="b" l="l" r="r" t="t"/>
            <a:pathLst>
              <a:path extrusionOk="0" h="11413777" w="4088208">
                <a:moveTo>
                  <a:pt x="0" y="0"/>
                </a:moveTo>
                <a:lnTo>
                  <a:pt x="4088208" y="0"/>
                </a:lnTo>
                <a:lnTo>
                  <a:pt x="4088208" y="11413777"/>
                </a:lnTo>
                <a:lnTo>
                  <a:pt x="0" y="11413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4100" y="-615950"/>
            <a:ext cx="2482852" cy="248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/>
          <p:nvPr/>
        </p:nvSpPr>
        <p:spPr>
          <a:xfrm>
            <a:off x="3169964" y="7808056"/>
            <a:ext cx="5544554" cy="5516025"/>
          </a:xfrm>
          <a:custGeom>
            <a:rect b="b" l="l" r="r" t="t"/>
            <a:pathLst>
              <a:path extrusionOk="0" h="4616323" w="4640199">
                <a:moveTo>
                  <a:pt x="1338961" y="3970020"/>
                </a:moveTo>
                <a:cubicBezTo>
                  <a:pt x="1385189" y="3900805"/>
                  <a:pt x="1431290" y="3854577"/>
                  <a:pt x="1454404" y="3762248"/>
                </a:cubicBezTo>
                <a:cubicBezTo>
                  <a:pt x="2308606" y="4616323"/>
                  <a:pt x="2308606" y="4616323"/>
                  <a:pt x="2308606" y="4616323"/>
                </a:cubicBezTo>
                <a:cubicBezTo>
                  <a:pt x="3139694" y="3785362"/>
                  <a:pt x="3139694" y="3785362"/>
                  <a:pt x="3139694" y="3785362"/>
                </a:cubicBezTo>
                <a:cubicBezTo>
                  <a:pt x="3162808" y="3831463"/>
                  <a:pt x="3185922" y="3854577"/>
                  <a:pt x="3208909" y="3900805"/>
                </a:cubicBezTo>
                <a:cubicBezTo>
                  <a:pt x="3416681" y="4085463"/>
                  <a:pt x="3716782" y="4085463"/>
                  <a:pt x="3901440" y="3900805"/>
                </a:cubicBezTo>
                <a:cubicBezTo>
                  <a:pt x="4086098" y="3716147"/>
                  <a:pt x="4086098" y="3393059"/>
                  <a:pt x="3901440" y="3208401"/>
                </a:cubicBezTo>
                <a:cubicBezTo>
                  <a:pt x="3878326" y="3185287"/>
                  <a:pt x="3832225" y="3162300"/>
                  <a:pt x="3785997" y="3139186"/>
                </a:cubicBezTo>
                <a:cubicBezTo>
                  <a:pt x="4640199" y="2308225"/>
                  <a:pt x="4640199" y="2308225"/>
                  <a:pt x="4640199" y="2308225"/>
                </a:cubicBezTo>
                <a:cubicBezTo>
                  <a:pt x="3924554" y="1592707"/>
                  <a:pt x="3924554" y="1592707"/>
                  <a:pt x="3924554" y="1592707"/>
                </a:cubicBezTo>
                <a:cubicBezTo>
                  <a:pt x="3809111" y="1477264"/>
                  <a:pt x="3809111" y="1477264"/>
                  <a:pt x="3809111" y="1477264"/>
                </a:cubicBezTo>
                <a:cubicBezTo>
                  <a:pt x="3832225" y="1454150"/>
                  <a:pt x="3878326" y="1431163"/>
                  <a:pt x="3901440" y="1408049"/>
                </a:cubicBezTo>
                <a:cubicBezTo>
                  <a:pt x="4086098" y="1200277"/>
                  <a:pt x="4086098" y="900303"/>
                  <a:pt x="3901440" y="715645"/>
                </a:cubicBezTo>
                <a:cubicBezTo>
                  <a:pt x="3716782" y="530987"/>
                  <a:pt x="3416681" y="530987"/>
                  <a:pt x="3232023" y="715645"/>
                </a:cubicBezTo>
                <a:cubicBezTo>
                  <a:pt x="3185795" y="738759"/>
                  <a:pt x="3162808" y="784860"/>
                  <a:pt x="3139694" y="807974"/>
                </a:cubicBezTo>
                <a:cubicBezTo>
                  <a:pt x="3024251" y="692531"/>
                  <a:pt x="3024251" y="692531"/>
                  <a:pt x="3024251" y="692531"/>
                </a:cubicBezTo>
                <a:cubicBezTo>
                  <a:pt x="2331593" y="0"/>
                  <a:pt x="2331593" y="0"/>
                  <a:pt x="2331593" y="0"/>
                </a:cubicBezTo>
                <a:cubicBezTo>
                  <a:pt x="1454404" y="854075"/>
                  <a:pt x="1454404" y="854075"/>
                  <a:pt x="1454404" y="854075"/>
                </a:cubicBezTo>
                <a:cubicBezTo>
                  <a:pt x="1431290" y="784860"/>
                  <a:pt x="1408176" y="738632"/>
                  <a:pt x="1362075" y="715645"/>
                </a:cubicBezTo>
                <a:cubicBezTo>
                  <a:pt x="1177417" y="507873"/>
                  <a:pt x="877316" y="507873"/>
                  <a:pt x="692658" y="715645"/>
                </a:cubicBezTo>
                <a:cubicBezTo>
                  <a:pt x="508000" y="900303"/>
                  <a:pt x="508000" y="1200404"/>
                  <a:pt x="692658" y="1385062"/>
                </a:cubicBezTo>
                <a:cubicBezTo>
                  <a:pt x="738886" y="1431163"/>
                  <a:pt x="784987" y="1454277"/>
                  <a:pt x="831215" y="1477391"/>
                </a:cubicBezTo>
                <a:cubicBezTo>
                  <a:pt x="0" y="2308098"/>
                  <a:pt x="0" y="2308098"/>
                  <a:pt x="0" y="2308098"/>
                </a:cubicBezTo>
                <a:cubicBezTo>
                  <a:pt x="854202" y="3162173"/>
                  <a:pt x="854202" y="3162173"/>
                  <a:pt x="854202" y="3162173"/>
                </a:cubicBezTo>
                <a:cubicBezTo>
                  <a:pt x="784987" y="3185287"/>
                  <a:pt x="715645" y="3231388"/>
                  <a:pt x="646430" y="3277616"/>
                </a:cubicBezTo>
                <a:cubicBezTo>
                  <a:pt x="461772" y="3485388"/>
                  <a:pt x="461772" y="3785362"/>
                  <a:pt x="646430" y="3970020"/>
                </a:cubicBezTo>
                <a:cubicBezTo>
                  <a:pt x="831088" y="4154678"/>
                  <a:pt x="1154303" y="4154678"/>
                  <a:pt x="1338961" y="3970020"/>
                </a:cubicBezTo>
                <a:close/>
              </a:path>
            </a:pathLst>
          </a:custGeom>
          <a:solidFill>
            <a:srgbClr val="4DB0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3"/>
          <p:cNvSpPr/>
          <p:nvPr/>
        </p:nvSpPr>
        <p:spPr>
          <a:xfrm>
            <a:off x="194441" y="4830474"/>
            <a:ext cx="5685302" cy="5685612"/>
          </a:xfrm>
          <a:custGeom>
            <a:rect b="b" l="l" r="r" t="t"/>
            <a:pathLst>
              <a:path extrusionOk="0" h="4662678" w="4662424">
                <a:moveTo>
                  <a:pt x="1407922" y="3947033"/>
                </a:moveTo>
                <a:cubicBezTo>
                  <a:pt x="1454023" y="3900932"/>
                  <a:pt x="1477137" y="3854704"/>
                  <a:pt x="1500251" y="3808603"/>
                </a:cubicBezTo>
                <a:cubicBezTo>
                  <a:pt x="2331212" y="4662678"/>
                  <a:pt x="2331212" y="4662678"/>
                  <a:pt x="2331212" y="4662678"/>
                </a:cubicBezTo>
                <a:cubicBezTo>
                  <a:pt x="3046730" y="3947160"/>
                  <a:pt x="3046730" y="3947160"/>
                  <a:pt x="3046730" y="3947160"/>
                </a:cubicBezTo>
                <a:cubicBezTo>
                  <a:pt x="3046730" y="3947160"/>
                  <a:pt x="3046730" y="3947160"/>
                  <a:pt x="3046730" y="3947160"/>
                </a:cubicBezTo>
                <a:cubicBezTo>
                  <a:pt x="2792857" y="3693287"/>
                  <a:pt x="2792857" y="3277743"/>
                  <a:pt x="3046730" y="3046984"/>
                </a:cubicBezTo>
                <a:cubicBezTo>
                  <a:pt x="3300603" y="2793111"/>
                  <a:pt x="3693033" y="2793111"/>
                  <a:pt x="3946906" y="3046984"/>
                </a:cubicBezTo>
                <a:cubicBezTo>
                  <a:pt x="3946906" y="3046984"/>
                  <a:pt x="3946906" y="3046984"/>
                  <a:pt x="3946906" y="3046984"/>
                </a:cubicBezTo>
                <a:cubicBezTo>
                  <a:pt x="4662424" y="2331466"/>
                  <a:pt x="4662424" y="2331466"/>
                  <a:pt x="4662424" y="2331466"/>
                </a:cubicBezTo>
                <a:cubicBezTo>
                  <a:pt x="3831463" y="1500505"/>
                  <a:pt x="3831463" y="1500505"/>
                  <a:pt x="3831463" y="1500505"/>
                </a:cubicBezTo>
                <a:cubicBezTo>
                  <a:pt x="3854577" y="1477391"/>
                  <a:pt x="3900678" y="1454404"/>
                  <a:pt x="3923792" y="1431290"/>
                </a:cubicBezTo>
                <a:cubicBezTo>
                  <a:pt x="4108450" y="1223518"/>
                  <a:pt x="4108450" y="923544"/>
                  <a:pt x="3923792" y="738886"/>
                </a:cubicBezTo>
                <a:cubicBezTo>
                  <a:pt x="3739134" y="554228"/>
                  <a:pt x="3439033" y="554228"/>
                  <a:pt x="3254375" y="738886"/>
                </a:cubicBezTo>
                <a:cubicBezTo>
                  <a:pt x="3231261" y="762000"/>
                  <a:pt x="3185160" y="808101"/>
                  <a:pt x="3162046" y="854329"/>
                </a:cubicBezTo>
                <a:cubicBezTo>
                  <a:pt x="2331212" y="0"/>
                  <a:pt x="2331212" y="0"/>
                  <a:pt x="2331212" y="0"/>
                </a:cubicBezTo>
                <a:cubicBezTo>
                  <a:pt x="1638808" y="715518"/>
                  <a:pt x="1638808" y="715518"/>
                  <a:pt x="1638808" y="715518"/>
                </a:cubicBezTo>
                <a:cubicBezTo>
                  <a:pt x="1869567" y="946277"/>
                  <a:pt x="1869567" y="1361821"/>
                  <a:pt x="1615694" y="1615694"/>
                </a:cubicBezTo>
                <a:cubicBezTo>
                  <a:pt x="1361821" y="1846453"/>
                  <a:pt x="969391" y="1846453"/>
                  <a:pt x="715518" y="1615694"/>
                </a:cubicBezTo>
                <a:cubicBezTo>
                  <a:pt x="0" y="2331212"/>
                  <a:pt x="0" y="2331212"/>
                  <a:pt x="0" y="2331212"/>
                </a:cubicBezTo>
                <a:cubicBezTo>
                  <a:pt x="854075" y="3185287"/>
                  <a:pt x="854075" y="3185287"/>
                  <a:pt x="854075" y="3185287"/>
                </a:cubicBezTo>
                <a:cubicBezTo>
                  <a:pt x="807974" y="3185287"/>
                  <a:pt x="761746" y="3231388"/>
                  <a:pt x="738632" y="3254502"/>
                </a:cubicBezTo>
                <a:cubicBezTo>
                  <a:pt x="530860" y="3462274"/>
                  <a:pt x="530860" y="3762248"/>
                  <a:pt x="738632" y="3946906"/>
                </a:cubicBezTo>
                <a:cubicBezTo>
                  <a:pt x="923290" y="4131564"/>
                  <a:pt x="1223391" y="4131564"/>
                  <a:pt x="1408049" y="3946906"/>
                </a:cubicBezTo>
                <a:lnTo>
                  <a:pt x="1407922" y="3947033"/>
                </a:lnTo>
                <a:close/>
              </a:path>
            </a:pathLst>
          </a:custGeom>
          <a:solidFill>
            <a:srgbClr val="48CC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3"/>
          <p:cNvSpPr/>
          <p:nvPr/>
        </p:nvSpPr>
        <p:spPr>
          <a:xfrm>
            <a:off x="221733" y="-1079865"/>
            <a:ext cx="5658046" cy="5658046"/>
          </a:xfrm>
          <a:custGeom>
            <a:rect b="b" l="l" r="r" t="t"/>
            <a:pathLst>
              <a:path extrusionOk="0" h="4640072" w="4640072">
                <a:moveTo>
                  <a:pt x="1592834" y="3047238"/>
                </a:moveTo>
                <a:cubicBezTo>
                  <a:pt x="1846834" y="3278124"/>
                  <a:pt x="1846834" y="3693668"/>
                  <a:pt x="1615948" y="3947541"/>
                </a:cubicBezTo>
                <a:cubicBezTo>
                  <a:pt x="2331593" y="4640072"/>
                  <a:pt x="2331593" y="4640072"/>
                  <a:pt x="2331593" y="4640072"/>
                </a:cubicBezTo>
                <a:cubicBezTo>
                  <a:pt x="3162681" y="3808984"/>
                  <a:pt x="3162681" y="3808984"/>
                  <a:pt x="3162681" y="3808984"/>
                </a:cubicBezTo>
                <a:cubicBezTo>
                  <a:pt x="3185795" y="3832098"/>
                  <a:pt x="3208909" y="3878199"/>
                  <a:pt x="3231896" y="3901313"/>
                </a:cubicBezTo>
                <a:cubicBezTo>
                  <a:pt x="3439668" y="4085971"/>
                  <a:pt x="3739769" y="4085971"/>
                  <a:pt x="3924427" y="3901313"/>
                </a:cubicBezTo>
                <a:cubicBezTo>
                  <a:pt x="4109085" y="3716655"/>
                  <a:pt x="4109085" y="3416554"/>
                  <a:pt x="3924427" y="3231896"/>
                </a:cubicBezTo>
                <a:cubicBezTo>
                  <a:pt x="3901313" y="3185668"/>
                  <a:pt x="3855212" y="3162681"/>
                  <a:pt x="3808984" y="3139567"/>
                </a:cubicBezTo>
                <a:cubicBezTo>
                  <a:pt x="4640072" y="2331593"/>
                  <a:pt x="4640072" y="2331593"/>
                  <a:pt x="4640072" y="2331593"/>
                </a:cubicBezTo>
                <a:cubicBezTo>
                  <a:pt x="3808984" y="1500505"/>
                  <a:pt x="3808984" y="1500505"/>
                  <a:pt x="3808984" y="1500505"/>
                </a:cubicBezTo>
                <a:cubicBezTo>
                  <a:pt x="3832098" y="1477391"/>
                  <a:pt x="3855212" y="1454277"/>
                  <a:pt x="3901313" y="1431290"/>
                </a:cubicBezTo>
                <a:cubicBezTo>
                  <a:pt x="4085971" y="1246632"/>
                  <a:pt x="4085971" y="946531"/>
                  <a:pt x="3901313" y="761873"/>
                </a:cubicBezTo>
                <a:cubicBezTo>
                  <a:pt x="3693541" y="577215"/>
                  <a:pt x="3393440" y="577215"/>
                  <a:pt x="3208782" y="761873"/>
                </a:cubicBezTo>
                <a:cubicBezTo>
                  <a:pt x="3185668" y="784987"/>
                  <a:pt x="3162554" y="808101"/>
                  <a:pt x="3139567" y="831088"/>
                </a:cubicBezTo>
                <a:cubicBezTo>
                  <a:pt x="2308479" y="0"/>
                  <a:pt x="2308479" y="0"/>
                  <a:pt x="2308479" y="0"/>
                </a:cubicBezTo>
                <a:cubicBezTo>
                  <a:pt x="0" y="2308479"/>
                  <a:pt x="0" y="2308479"/>
                  <a:pt x="0" y="2308479"/>
                </a:cubicBezTo>
                <a:cubicBezTo>
                  <a:pt x="715645" y="3024124"/>
                  <a:pt x="715645" y="3024124"/>
                  <a:pt x="715645" y="3024124"/>
                </a:cubicBezTo>
                <a:cubicBezTo>
                  <a:pt x="969645" y="2793238"/>
                  <a:pt x="1362075" y="2793238"/>
                  <a:pt x="1592834" y="3047238"/>
                </a:cubicBezTo>
                <a:close/>
              </a:path>
            </a:pathLst>
          </a:custGeom>
          <a:solidFill>
            <a:srgbClr val="1D135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3"/>
          <p:cNvSpPr/>
          <p:nvPr/>
        </p:nvSpPr>
        <p:spPr>
          <a:xfrm>
            <a:off x="-2705485" y="1903256"/>
            <a:ext cx="5658201" cy="5629086"/>
          </a:xfrm>
          <a:custGeom>
            <a:rect b="b" l="l" r="r" t="t"/>
            <a:pathLst>
              <a:path extrusionOk="0" h="4616323" w="4640199">
                <a:moveTo>
                  <a:pt x="1338961" y="3970020"/>
                </a:moveTo>
                <a:cubicBezTo>
                  <a:pt x="1385189" y="3900805"/>
                  <a:pt x="1431290" y="3854577"/>
                  <a:pt x="1454404" y="3762248"/>
                </a:cubicBezTo>
                <a:cubicBezTo>
                  <a:pt x="2308606" y="4616323"/>
                  <a:pt x="2308606" y="4616323"/>
                  <a:pt x="2308606" y="4616323"/>
                </a:cubicBezTo>
                <a:cubicBezTo>
                  <a:pt x="3139694" y="3785362"/>
                  <a:pt x="3139694" y="3785362"/>
                  <a:pt x="3139694" y="3785362"/>
                </a:cubicBezTo>
                <a:cubicBezTo>
                  <a:pt x="3162808" y="3831463"/>
                  <a:pt x="3185922" y="3854577"/>
                  <a:pt x="3208909" y="3900805"/>
                </a:cubicBezTo>
                <a:cubicBezTo>
                  <a:pt x="3416681" y="4085463"/>
                  <a:pt x="3716782" y="4085463"/>
                  <a:pt x="3901440" y="3900805"/>
                </a:cubicBezTo>
                <a:cubicBezTo>
                  <a:pt x="4086098" y="3716147"/>
                  <a:pt x="4086098" y="3393059"/>
                  <a:pt x="3901440" y="3208401"/>
                </a:cubicBezTo>
                <a:cubicBezTo>
                  <a:pt x="3878326" y="3185287"/>
                  <a:pt x="3832225" y="3162300"/>
                  <a:pt x="3785997" y="3139186"/>
                </a:cubicBezTo>
                <a:cubicBezTo>
                  <a:pt x="4640199" y="2308225"/>
                  <a:pt x="4640199" y="2308225"/>
                  <a:pt x="4640199" y="2308225"/>
                </a:cubicBezTo>
                <a:cubicBezTo>
                  <a:pt x="3924554" y="1592707"/>
                  <a:pt x="3924554" y="1592707"/>
                  <a:pt x="3924554" y="1592707"/>
                </a:cubicBezTo>
                <a:cubicBezTo>
                  <a:pt x="3809111" y="1477264"/>
                  <a:pt x="3809111" y="1477264"/>
                  <a:pt x="3809111" y="1477264"/>
                </a:cubicBezTo>
                <a:cubicBezTo>
                  <a:pt x="3832225" y="1454150"/>
                  <a:pt x="3878326" y="1431163"/>
                  <a:pt x="3901440" y="1408049"/>
                </a:cubicBezTo>
                <a:cubicBezTo>
                  <a:pt x="4086098" y="1200277"/>
                  <a:pt x="4086098" y="900303"/>
                  <a:pt x="3901440" y="715645"/>
                </a:cubicBezTo>
                <a:cubicBezTo>
                  <a:pt x="3716782" y="530987"/>
                  <a:pt x="3416681" y="530987"/>
                  <a:pt x="3232023" y="715645"/>
                </a:cubicBezTo>
                <a:cubicBezTo>
                  <a:pt x="3185795" y="738759"/>
                  <a:pt x="3162808" y="784860"/>
                  <a:pt x="3139694" y="807974"/>
                </a:cubicBezTo>
                <a:cubicBezTo>
                  <a:pt x="3024251" y="692531"/>
                  <a:pt x="3024251" y="692531"/>
                  <a:pt x="3024251" y="692531"/>
                </a:cubicBezTo>
                <a:cubicBezTo>
                  <a:pt x="2331593" y="0"/>
                  <a:pt x="2331593" y="0"/>
                  <a:pt x="2331593" y="0"/>
                </a:cubicBezTo>
                <a:cubicBezTo>
                  <a:pt x="1454404" y="854075"/>
                  <a:pt x="1454404" y="854075"/>
                  <a:pt x="1454404" y="854075"/>
                </a:cubicBezTo>
                <a:cubicBezTo>
                  <a:pt x="1431290" y="784860"/>
                  <a:pt x="1408176" y="738632"/>
                  <a:pt x="1362075" y="715645"/>
                </a:cubicBezTo>
                <a:cubicBezTo>
                  <a:pt x="1177417" y="507873"/>
                  <a:pt x="877316" y="507873"/>
                  <a:pt x="692658" y="715645"/>
                </a:cubicBezTo>
                <a:cubicBezTo>
                  <a:pt x="508000" y="900303"/>
                  <a:pt x="508000" y="1200404"/>
                  <a:pt x="692658" y="1385062"/>
                </a:cubicBezTo>
                <a:cubicBezTo>
                  <a:pt x="738886" y="1431163"/>
                  <a:pt x="784987" y="1454277"/>
                  <a:pt x="831215" y="1477391"/>
                </a:cubicBezTo>
                <a:cubicBezTo>
                  <a:pt x="0" y="2308098"/>
                  <a:pt x="0" y="2308098"/>
                  <a:pt x="0" y="2308098"/>
                </a:cubicBezTo>
                <a:cubicBezTo>
                  <a:pt x="854202" y="3162173"/>
                  <a:pt x="854202" y="3162173"/>
                  <a:pt x="854202" y="3162173"/>
                </a:cubicBezTo>
                <a:cubicBezTo>
                  <a:pt x="784987" y="3185287"/>
                  <a:pt x="715645" y="3231388"/>
                  <a:pt x="646430" y="3277616"/>
                </a:cubicBezTo>
                <a:cubicBezTo>
                  <a:pt x="461772" y="3485388"/>
                  <a:pt x="461772" y="3785362"/>
                  <a:pt x="646430" y="3970020"/>
                </a:cubicBezTo>
                <a:cubicBezTo>
                  <a:pt x="831088" y="4154678"/>
                  <a:pt x="1154303" y="4154678"/>
                  <a:pt x="1338961" y="3970020"/>
                </a:cubicBezTo>
                <a:close/>
              </a:path>
            </a:pathLst>
          </a:custGeom>
          <a:solidFill>
            <a:srgbClr val="828B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3"/>
          <p:cNvSpPr txBox="1"/>
          <p:nvPr/>
        </p:nvSpPr>
        <p:spPr>
          <a:xfrm>
            <a:off x="7994517" y="2250296"/>
            <a:ext cx="7177692" cy="416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Правильный подбор сотрудников</a:t>
            </a:r>
            <a:endParaRPr/>
          </a:p>
        </p:txBody>
      </p:sp>
      <p:sp>
        <p:nvSpPr>
          <p:cNvPr id="319" name="Google Shape;319;p13"/>
          <p:cNvSpPr txBox="1"/>
          <p:nvPr/>
        </p:nvSpPr>
        <p:spPr>
          <a:xfrm>
            <a:off x="6597163" y="320490"/>
            <a:ext cx="10579136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Внутренние ресурсы</a:t>
            </a: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6565173" y="2090416"/>
            <a:ext cx="926524" cy="950724"/>
          </a:xfrm>
          <a:custGeom>
            <a:rect b="b" l="l" r="r" t="t"/>
            <a:pathLst>
              <a:path extrusionOk="0" h="950724" w="926524">
                <a:moveTo>
                  <a:pt x="0" y="0"/>
                </a:moveTo>
                <a:lnTo>
                  <a:pt x="926525" y="0"/>
                </a:lnTo>
                <a:lnTo>
                  <a:pt x="926525" y="950725"/>
                </a:lnTo>
                <a:lnTo>
                  <a:pt x="0" y="950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1" name="Google Shape;321;p13"/>
          <p:cNvGrpSpPr/>
          <p:nvPr/>
        </p:nvGrpSpPr>
        <p:grpSpPr>
          <a:xfrm>
            <a:off x="6358098" y="1839206"/>
            <a:ext cx="1446662" cy="1453146"/>
            <a:chOff x="1813" y="0"/>
            <a:chExt cx="809173" cy="812800"/>
          </a:xfrm>
        </p:grpSpPr>
        <p:sp>
          <p:nvSpPr>
            <p:cNvPr id="322" name="Google Shape;322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D135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3"/>
          <p:cNvGrpSpPr/>
          <p:nvPr/>
        </p:nvGrpSpPr>
        <p:grpSpPr>
          <a:xfrm>
            <a:off x="7494939" y="3543283"/>
            <a:ext cx="1446662" cy="1453146"/>
            <a:chOff x="1813" y="0"/>
            <a:chExt cx="809173" cy="812800"/>
          </a:xfrm>
        </p:grpSpPr>
        <p:sp>
          <p:nvSpPr>
            <p:cNvPr id="325" name="Google Shape;325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D135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13"/>
          <p:cNvGrpSpPr/>
          <p:nvPr/>
        </p:nvGrpSpPr>
        <p:grpSpPr>
          <a:xfrm>
            <a:off x="8563543" y="5143500"/>
            <a:ext cx="1446662" cy="1453146"/>
            <a:chOff x="1813" y="0"/>
            <a:chExt cx="809173" cy="812800"/>
          </a:xfrm>
        </p:grpSpPr>
        <p:sp>
          <p:nvSpPr>
            <p:cNvPr id="328" name="Google Shape;328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D135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3"/>
          <p:cNvGrpSpPr/>
          <p:nvPr/>
        </p:nvGrpSpPr>
        <p:grpSpPr>
          <a:xfrm>
            <a:off x="9873814" y="6608763"/>
            <a:ext cx="1446662" cy="1453146"/>
            <a:chOff x="1813" y="0"/>
            <a:chExt cx="809173" cy="812800"/>
          </a:xfrm>
        </p:grpSpPr>
        <p:sp>
          <p:nvSpPr>
            <p:cNvPr id="331" name="Google Shape;331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D135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13"/>
          <p:cNvGrpSpPr/>
          <p:nvPr/>
        </p:nvGrpSpPr>
        <p:grpSpPr>
          <a:xfrm>
            <a:off x="11163399" y="8085138"/>
            <a:ext cx="1446662" cy="1453146"/>
            <a:chOff x="1813" y="0"/>
            <a:chExt cx="809173" cy="812800"/>
          </a:xfrm>
        </p:grpSpPr>
        <p:sp>
          <p:nvSpPr>
            <p:cNvPr id="334" name="Google Shape;334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D135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13"/>
          <p:cNvSpPr/>
          <p:nvPr/>
        </p:nvSpPr>
        <p:spPr>
          <a:xfrm>
            <a:off x="6618168" y="2090416"/>
            <a:ext cx="926524" cy="950724"/>
          </a:xfrm>
          <a:custGeom>
            <a:rect b="b" l="l" r="r" t="t"/>
            <a:pathLst>
              <a:path extrusionOk="0" h="950724" w="926524">
                <a:moveTo>
                  <a:pt x="0" y="0"/>
                </a:moveTo>
                <a:lnTo>
                  <a:pt x="926524" y="0"/>
                </a:lnTo>
                <a:lnTo>
                  <a:pt x="926524" y="950725"/>
                </a:lnTo>
                <a:lnTo>
                  <a:pt x="0" y="950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 txBox="1"/>
          <p:nvPr/>
        </p:nvSpPr>
        <p:spPr>
          <a:xfrm>
            <a:off x="9144000" y="3853168"/>
            <a:ext cx="7177692" cy="416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Ясное определение ролей  </a:t>
            </a:r>
            <a:endParaRPr/>
          </a:p>
        </p:txBody>
      </p:sp>
      <p:sp>
        <p:nvSpPr>
          <p:cNvPr id="338" name="Google Shape;338;p13"/>
          <p:cNvSpPr txBox="1"/>
          <p:nvPr/>
        </p:nvSpPr>
        <p:spPr>
          <a:xfrm>
            <a:off x="12965900" y="8555513"/>
            <a:ext cx="7177692" cy="416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Создание среды</a:t>
            </a:r>
            <a:endParaRPr/>
          </a:p>
        </p:txBody>
      </p:sp>
      <p:sp>
        <p:nvSpPr>
          <p:cNvPr id="339" name="Google Shape;339;p13"/>
          <p:cNvSpPr txBox="1"/>
          <p:nvPr/>
        </p:nvSpPr>
        <p:spPr>
          <a:xfrm>
            <a:off x="10147650" y="5237446"/>
            <a:ext cx="71778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Развитие навыков командной работы</a:t>
            </a:r>
            <a:endParaRPr/>
          </a:p>
        </p:txBody>
      </p:sp>
      <p:sp>
        <p:nvSpPr>
          <p:cNvPr id="340" name="Google Shape;340;p13"/>
          <p:cNvSpPr txBox="1"/>
          <p:nvPr/>
        </p:nvSpPr>
        <p:spPr>
          <a:xfrm>
            <a:off x="11527450" y="7002911"/>
            <a:ext cx="7177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Установка общих целей</a:t>
            </a: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8848276" y="5443861"/>
            <a:ext cx="877197" cy="877197"/>
          </a:xfrm>
          <a:custGeom>
            <a:rect b="b" l="l" r="r" t="t"/>
            <a:pathLst>
              <a:path extrusionOk="0" h="877197" w="877197">
                <a:moveTo>
                  <a:pt x="0" y="0"/>
                </a:moveTo>
                <a:lnTo>
                  <a:pt x="877198" y="0"/>
                </a:lnTo>
                <a:lnTo>
                  <a:pt x="877198" y="877197"/>
                </a:lnTo>
                <a:lnTo>
                  <a:pt x="0" y="877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7808003" y="3799146"/>
            <a:ext cx="810032" cy="779103"/>
          </a:xfrm>
          <a:custGeom>
            <a:rect b="b" l="l" r="r" t="t"/>
            <a:pathLst>
              <a:path extrusionOk="0" h="779103" w="810032">
                <a:moveTo>
                  <a:pt x="0" y="0"/>
                </a:moveTo>
                <a:lnTo>
                  <a:pt x="810032" y="0"/>
                </a:lnTo>
                <a:lnTo>
                  <a:pt x="810032" y="779104"/>
                </a:lnTo>
                <a:lnTo>
                  <a:pt x="0" y="779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10147638" y="6785603"/>
            <a:ext cx="899016" cy="887574"/>
          </a:xfrm>
          <a:custGeom>
            <a:rect b="b" l="l" r="r" t="t"/>
            <a:pathLst>
              <a:path extrusionOk="0" h="887574" w="899016">
                <a:moveTo>
                  <a:pt x="0" y="0"/>
                </a:moveTo>
                <a:lnTo>
                  <a:pt x="899016" y="0"/>
                </a:lnTo>
                <a:lnTo>
                  <a:pt x="899016" y="887574"/>
                </a:lnTo>
                <a:lnTo>
                  <a:pt x="0" y="887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11367707" y="8259887"/>
            <a:ext cx="1038048" cy="998413"/>
          </a:xfrm>
          <a:custGeom>
            <a:rect b="b" l="l" r="r" t="t"/>
            <a:pathLst>
              <a:path extrusionOk="0" h="998413" w="1038048">
                <a:moveTo>
                  <a:pt x="0" y="0"/>
                </a:moveTo>
                <a:lnTo>
                  <a:pt x="1038048" y="0"/>
                </a:lnTo>
                <a:lnTo>
                  <a:pt x="1038048" y="998413"/>
                </a:lnTo>
                <a:lnTo>
                  <a:pt x="0" y="9984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74100" y="-615950"/>
            <a:ext cx="2482852" cy="248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"/>
          <p:cNvSpPr/>
          <p:nvPr/>
        </p:nvSpPr>
        <p:spPr>
          <a:xfrm rot="3220800">
            <a:off x="1652154" y="2303768"/>
            <a:ext cx="4102009" cy="2416473"/>
          </a:xfrm>
          <a:custGeom>
            <a:rect b="b" l="l" r="r" t="t"/>
            <a:pathLst>
              <a:path extrusionOk="0" h="2416302" w="4101719">
                <a:moveTo>
                  <a:pt x="837311" y="2416302"/>
                </a:moveTo>
                <a:cubicBezTo>
                  <a:pt x="804418" y="2194433"/>
                  <a:pt x="771398" y="1982089"/>
                  <a:pt x="743204" y="1765046"/>
                </a:cubicBezTo>
                <a:cubicBezTo>
                  <a:pt x="729107" y="1675384"/>
                  <a:pt x="729107" y="1585722"/>
                  <a:pt x="719709" y="1496060"/>
                </a:cubicBezTo>
                <a:cubicBezTo>
                  <a:pt x="719709" y="1481963"/>
                  <a:pt x="710311" y="1463040"/>
                  <a:pt x="696214" y="1458341"/>
                </a:cubicBezTo>
                <a:cubicBezTo>
                  <a:pt x="691515" y="1453642"/>
                  <a:pt x="668020" y="1463040"/>
                  <a:pt x="658622" y="1472438"/>
                </a:cubicBezTo>
                <a:cubicBezTo>
                  <a:pt x="536321" y="1590421"/>
                  <a:pt x="367030" y="1618742"/>
                  <a:pt x="221107" y="1543177"/>
                </a:cubicBezTo>
                <a:cubicBezTo>
                  <a:pt x="80010" y="1467739"/>
                  <a:pt x="0" y="1312037"/>
                  <a:pt x="23495" y="1160907"/>
                </a:cubicBezTo>
                <a:cubicBezTo>
                  <a:pt x="46990" y="995807"/>
                  <a:pt x="164592" y="868426"/>
                  <a:pt x="334010" y="840105"/>
                </a:cubicBezTo>
                <a:cubicBezTo>
                  <a:pt x="451612" y="816483"/>
                  <a:pt x="559816" y="854202"/>
                  <a:pt x="653923" y="939165"/>
                </a:cubicBezTo>
                <a:cubicBezTo>
                  <a:pt x="663321" y="948563"/>
                  <a:pt x="682117" y="953262"/>
                  <a:pt x="700913" y="962787"/>
                </a:cubicBezTo>
                <a:cubicBezTo>
                  <a:pt x="705612" y="943864"/>
                  <a:pt x="719709" y="929767"/>
                  <a:pt x="724408" y="910844"/>
                </a:cubicBezTo>
                <a:cubicBezTo>
                  <a:pt x="738505" y="613537"/>
                  <a:pt x="776097" y="316230"/>
                  <a:pt x="842010" y="28321"/>
                </a:cubicBezTo>
                <a:cubicBezTo>
                  <a:pt x="842010" y="18923"/>
                  <a:pt x="846709" y="14224"/>
                  <a:pt x="846709" y="0"/>
                </a:cubicBezTo>
                <a:cubicBezTo>
                  <a:pt x="912622" y="14097"/>
                  <a:pt x="973709" y="28321"/>
                  <a:pt x="1039622" y="37719"/>
                </a:cubicBezTo>
                <a:cubicBezTo>
                  <a:pt x="1279525" y="66040"/>
                  <a:pt x="1519428" y="94361"/>
                  <a:pt x="1759331" y="127381"/>
                </a:cubicBezTo>
                <a:cubicBezTo>
                  <a:pt x="1773428" y="127381"/>
                  <a:pt x="1792224" y="141478"/>
                  <a:pt x="1806321" y="146304"/>
                </a:cubicBezTo>
                <a:cubicBezTo>
                  <a:pt x="1801622" y="160401"/>
                  <a:pt x="1796923" y="179324"/>
                  <a:pt x="1787525" y="193548"/>
                </a:cubicBezTo>
                <a:cubicBezTo>
                  <a:pt x="1674622" y="311531"/>
                  <a:pt x="1646428" y="481457"/>
                  <a:pt x="1716913" y="623062"/>
                </a:cubicBezTo>
                <a:cubicBezTo>
                  <a:pt x="1792224" y="769366"/>
                  <a:pt x="1942719" y="844931"/>
                  <a:pt x="2107311" y="826008"/>
                </a:cubicBezTo>
                <a:cubicBezTo>
                  <a:pt x="2257806" y="802386"/>
                  <a:pt x="2384806" y="684403"/>
                  <a:pt x="2417826" y="524002"/>
                </a:cubicBezTo>
                <a:cubicBezTo>
                  <a:pt x="2441321" y="396621"/>
                  <a:pt x="2403729" y="283337"/>
                  <a:pt x="2309622" y="184150"/>
                </a:cubicBezTo>
                <a:cubicBezTo>
                  <a:pt x="2300224" y="174752"/>
                  <a:pt x="2290826" y="155829"/>
                  <a:pt x="2295525" y="151130"/>
                </a:cubicBezTo>
                <a:cubicBezTo>
                  <a:pt x="2300224" y="137033"/>
                  <a:pt x="2319020" y="127508"/>
                  <a:pt x="2333117" y="127508"/>
                </a:cubicBezTo>
                <a:cubicBezTo>
                  <a:pt x="2483612" y="108585"/>
                  <a:pt x="2638933" y="99187"/>
                  <a:pt x="2789428" y="80264"/>
                </a:cubicBezTo>
                <a:cubicBezTo>
                  <a:pt x="2944622" y="61341"/>
                  <a:pt x="3095244" y="33020"/>
                  <a:pt x="3250438" y="4699"/>
                </a:cubicBezTo>
                <a:cubicBezTo>
                  <a:pt x="3259836" y="37719"/>
                  <a:pt x="3269234" y="75438"/>
                  <a:pt x="3278632" y="117983"/>
                </a:cubicBezTo>
                <a:cubicBezTo>
                  <a:pt x="3330321" y="382270"/>
                  <a:pt x="3368040" y="651256"/>
                  <a:pt x="3382137" y="924941"/>
                </a:cubicBezTo>
                <a:cubicBezTo>
                  <a:pt x="3382137" y="934339"/>
                  <a:pt x="3391535" y="957961"/>
                  <a:pt x="3400933" y="957961"/>
                </a:cubicBezTo>
                <a:cubicBezTo>
                  <a:pt x="3410331" y="962660"/>
                  <a:pt x="3429127" y="953262"/>
                  <a:pt x="3443224" y="943864"/>
                </a:cubicBezTo>
                <a:cubicBezTo>
                  <a:pt x="3556127" y="839978"/>
                  <a:pt x="3687826" y="802259"/>
                  <a:pt x="3838321" y="858901"/>
                </a:cubicBezTo>
                <a:cubicBezTo>
                  <a:pt x="3984117" y="910844"/>
                  <a:pt x="4064127" y="1028827"/>
                  <a:pt x="4082923" y="1184529"/>
                </a:cubicBezTo>
                <a:cubicBezTo>
                  <a:pt x="4101719" y="1368552"/>
                  <a:pt x="3946525" y="1557401"/>
                  <a:pt x="3758311" y="1576197"/>
                </a:cubicBezTo>
                <a:cubicBezTo>
                  <a:pt x="3636010" y="1595120"/>
                  <a:pt x="3532505" y="1557274"/>
                  <a:pt x="3443097" y="1472311"/>
                </a:cubicBezTo>
                <a:cubicBezTo>
                  <a:pt x="3433699" y="1462913"/>
                  <a:pt x="3410204" y="1453388"/>
                  <a:pt x="3400806" y="1458214"/>
                </a:cubicBezTo>
                <a:cubicBezTo>
                  <a:pt x="3386709" y="1462913"/>
                  <a:pt x="3382010" y="1486535"/>
                  <a:pt x="3377311" y="1500632"/>
                </a:cubicBezTo>
                <a:cubicBezTo>
                  <a:pt x="3363214" y="1797939"/>
                  <a:pt x="3320923" y="2095246"/>
                  <a:pt x="3259709" y="2387854"/>
                </a:cubicBezTo>
                <a:cubicBezTo>
                  <a:pt x="3259709" y="2397252"/>
                  <a:pt x="3255010" y="2401951"/>
                  <a:pt x="3250311" y="2416175"/>
                </a:cubicBezTo>
                <a:cubicBezTo>
                  <a:pt x="3170301" y="2402078"/>
                  <a:pt x="3095117" y="2383155"/>
                  <a:pt x="3015107" y="2373757"/>
                </a:cubicBezTo>
                <a:cubicBezTo>
                  <a:pt x="2794000" y="2345436"/>
                  <a:pt x="2568194" y="2317115"/>
                  <a:pt x="2342388" y="2293493"/>
                </a:cubicBezTo>
                <a:cubicBezTo>
                  <a:pt x="2328291" y="2288794"/>
                  <a:pt x="2309495" y="2279396"/>
                  <a:pt x="2295398" y="2269871"/>
                </a:cubicBezTo>
                <a:cubicBezTo>
                  <a:pt x="2300097" y="2255774"/>
                  <a:pt x="2304796" y="2236851"/>
                  <a:pt x="2314194" y="2222627"/>
                </a:cubicBezTo>
                <a:cubicBezTo>
                  <a:pt x="2459990" y="2071624"/>
                  <a:pt x="2459990" y="1840357"/>
                  <a:pt x="2314194" y="1698752"/>
                </a:cubicBezTo>
                <a:cubicBezTo>
                  <a:pt x="2168398" y="1552448"/>
                  <a:pt x="1933194" y="1552448"/>
                  <a:pt x="1787398" y="1698752"/>
                </a:cubicBezTo>
                <a:cubicBezTo>
                  <a:pt x="1641602" y="1845056"/>
                  <a:pt x="1641602" y="2071624"/>
                  <a:pt x="1787398" y="2222627"/>
                </a:cubicBezTo>
                <a:cubicBezTo>
                  <a:pt x="1796796" y="2236724"/>
                  <a:pt x="1806194" y="2255647"/>
                  <a:pt x="1806194" y="2269871"/>
                </a:cubicBezTo>
                <a:cubicBezTo>
                  <a:pt x="1806194" y="2279269"/>
                  <a:pt x="1778000" y="2288794"/>
                  <a:pt x="1763903" y="2293493"/>
                </a:cubicBezTo>
                <a:cubicBezTo>
                  <a:pt x="1472311" y="2307590"/>
                  <a:pt x="1180592" y="2345436"/>
                  <a:pt x="889000" y="2411476"/>
                </a:cubicBezTo>
                <a:cubicBezTo>
                  <a:pt x="879602" y="2411476"/>
                  <a:pt x="865505" y="2411476"/>
                  <a:pt x="837311" y="2416175"/>
                </a:cubicBezTo>
                <a:lnTo>
                  <a:pt x="837311" y="2416302"/>
                </a:lnTo>
                <a:close/>
              </a:path>
            </a:pathLst>
          </a:custGeom>
          <a:solidFill>
            <a:srgbClr val="1D135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4"/>
          <p:cNvSpPr/>
          <p:nvPr/>
        </p:nvSpPr>
        <p:spPr>
          <a:xfrm rot="3220800">
            <a:off x="1165881" y="5681461"/>
            <a:ext cx="4102644" cy="2416473"/>
          </a:xfrm>
          <a:custGeom>
            <a:rect b="b" l="l" r="r" t="t"/>
            <a:pathLst>
              <a:path extrusionOk="0" h="2416302" w="4102354">
                <a:moveTo>
                  <a:pt x="837438" y="2416302"/>
                </a:moveTo>
                <a:cubicBezTo>
                  <a:pt x="804545" y="2194433"/>
                  <a:pt x="771525" y="1982089"/>
                  <a:pt x="743331" y="1765046"/>
                </a:cubicBezTo>
                <a:cubicBezTo>
                  <a:pt x="729234" y="1675384"/>
                  <a:pt x="729234" y="1585722"/>
                  <a:pt x="719836" y="1496060"/>
                </a:cubicBezTo>
                <a:cubicBezTo>
                  <a:pt x="719836" y="1481963"/>
                  <a:pt x="710438" y="1463040"/>
                  <a:pt x="696341" y="1458341"/>
                </a:cubicBezTo>
                <a:cubicBezTo>
                  <a:pt x="691642" y="1453642"/>
                  <a:pt x="668147" y="1463040"/>
                  <a:pt x="658749" y="1472438"/>
                </a:cubicBezTo>
                <a:cubicBezTo>
                  <a:pt x="536448" y="1590421"/>
                  <a:pt x="367030" y="1618742"/>
                  <a:pt x="221234" y="1543177"/>
                </a:cubicBezTo>
                <a:cubicBezTo>
                  <a:pt x="80010" y="1467739"/>
                  <a:pt x="0" y="1312037"/>
                  <a:pt x="23495" y="1160907"/>
                </a:cubicBezTo>
                <a:cubicBezTo>
                  <a:pt x="46990" y="995807"/>
                  <a:pt x="164719" y="868426"/>
                  <a:pt x="334010" y="840105"/>
                </a:cubicBezTo>
                <a:cubicBezTo>
                  <a:pt x="451612" y="816483"/>
                  <a:pt x="559816" y="854202"/>
                  <a:pt x="653923" y="939165"/>
                </a:cubicBezTo>
                <a:cubicBezTo>
                  <a:pt x="663321" y="948563"/>
                  <a:pt x="682117" y="953262"/>
                  <a:pt x="700913" y="962787"/>
                </a:cubicBezTo>
                <a:cubicBezTo>
                  <a:pt x="705612" y="943864"/>
                  <a:pt x="719709" y="929767"/>
                  <a:pt x="724408" y="910844"/>
                </a:cubicBezTo>
                <a:cubicBezTo>
                  <a:pt x="738505" y="613537"/>
                  <a:pt x="776097" y="316230"/>
                  <a:pt x="842010" y="28321"/>
                </a:cubicBezTo>
                <a:cubicBezTo>
                  <a:pt x="842010" y="18923"/>
                  <a:pt x="846709" y="14224"/>
                  <a:pt x="846709" y="0"/>
                </a:cubicBezTo>
                <a:cubicBezTo>
                  <a:pt x="912622" y="14097"/>
                  <a:pt x="973709" y="28321"/>
                  <a:pt x="1039622" y="37719"/>
                </a:cubicBezTo>
                <a:cubicBezTo>
                  <a:pt x="1279525" y="66040"/>
                  <a:pt x="1519555" y="94361"/>
                  <a:pt x="1759458" y="127381"/>
                </a:cubicBezTo>
                <a:cubicBezTo>
                  <a:pt x="1773555" y="127381"/>
                  <a:pt x="1792351" y="141478"/>
                  <a:pt x="1806448" y="146304"/>
                </a:cubicBezTo>
                <a:cubicBezTo>
                  <a:pt x="1801749" y="160401"/>
                  <a:pt x="1797050" y="179324"/>
                  <a:pt x="1787652" y="193548"/>
                </a:cubicBezTo>
                <a:cubicBezTo>
                  <a:pt x="1674749" y="311531"/>
                  <a:pt x="1646555" y="481457"/>
                  <a:pt x="1717040" y="623062"/>
                </a:cubicBezTo>
                <a:cubicBezTo>
                  <a:pt x="1792351" y="769366"/>
                  <a:pt x="1942846" y="844931"/>
                  <a:pt x="2107565" y="826008"/>
                </a:cubicBezTo>
                <a:cubicBezTo>
                  <a:pt x="2258060" y="802386"/>
                  <a:pt x="2385187" y="684403"/>
                  <a:pt x="2418080" y="524002"/>
                </a:cubicBezTo>
                <a:cubicBezTo>
                  <a:pt x="2441575" y="396621"/>
                  <a:pt x="2403983" y="283337"/>
                  <a:pt x="2309876" y="184150"/>
                </a:cubicBezTo>
                <a:cubicBezTo>
                  <a:pt x="2300478" y="174752"/>
                  <a:pt x="2291080" y="155829"/>
                  <a:pt x="2295779" y="151130"/>
                </a:cubicBezTo>
                <a:cubicBezTo>
                  <a:pt x="2300478" y="137033"/>
                  <a:pt x="2319274" y="127508"/>
                  <a:pt x="2333371" y="127508"/>
                </a:cubicBezTo>
                <a:cubicBezTo>
                  <a:pt x="2483866" y="108585"/>
                  <a:pt x="2639187" y="99187"/>
                  <a:pt x="2789682" y="80264"/>
                </a:cubicBezTo>
                <a:cubicBezTo>
                  <a:pt x="2945130" y="61341"/>
                  <a:pt x="3095752" y="33020"/>
                  <a:pt x="3250946" y="4699"/>
                </a:cubicBezTo>
                <a:cubicBezTo>
                  <a:pt x="3260344" y="37719"/>
                  <a:pt x="3269742" y="75438"/>
                  <a:pt x="3279140" y="117983"/>
                </a:cubicBezTo>
                <a:cubicBezTo>
                  <a:pt x="3330829" y="382270"/>
                  <a:pt x="3368548" y="651256"/>
                  <a:pt x="3382645" y="924941"/>
                </a:cubicBezTo>
                <a:cubicBezTo>
                  <a:pt x="3382645" y="934339"/>
                  <a:pt x="3392043" y="957961"/>
                  <a:pt x="3401441" y="957961"/>
                </a:cubicBezTo>
                <a:cubicBezTo>
                  <a:pt x="3410839" y="962660"/>
                  <a:pt x="3429635" y="953262"/>
                  <a:pt x="3443732" y="943864"/>
                </a:cubicBezTo>
                <a:cubicBezTo>
                  <a:pt x="3556635" y="839978"/>
                  <a:pt x="3688334" y="802259"/>
                  <a:pt x="3838956" y="858901"/>
                </a:cubicBezTo>
                <a:cubicBezTo>
                  <a:pt x="3984752" y="910844"/>
                  <a:pt x="4064762" y="1028827"/>
                  <a:pt x="4083558" y="1184529"/>
                </a:cubicBezTo>
                <a:cubicBezTo>
                  <a:pt x="4102354" y="1368552"/>
                  <a:pt x="3947160" y="1557401"/>
                  <a:pt x="3758946" y="1576197"/>
                </a:cubicBezTo>
                <a:cubicBezTo>
                  <a:pt x="3636645" y="1595120"/>
                  <a:pt x="3533140" y="1557274"/>
                  <a:pt x="3443732" y="1472311"/>
                </a:cubicBezTo>
                <a:cubicBezTo>
                  <a:pt x="3434334" y="1462913"/>
                  <a:pt x="3410839" y="1453388"/>
                  <a:pt x="3401441" y="1458214"/>
                </a:cubicBezTo>
                <a:cubicBezTo>
                  <a:pt x="3387344" y="1462913"/>
                  <a:pt x="3382645" y="1486535"/>
                  <a:pt x="3377946" y="1500632"/>
                </a:cubicBezTo>
                <a:cubicBezTo>
                  <a:pt x="3363849" y="1797939"/>
                  <a:pt x="3321431" y="2095246"/>
                  <a:pt x="3260344" y="2387854"/>
                </a:cubicBezTo>
                <a:cubicBezTo>
                  <a:pt x="3260344" y="2397252"/>
                  <a:pt x="3255645" y="2401951"/>
                  <a:pt x="3250946" y="2416175"/>
                </a:cubicBezTo>
                <a:cubicBezTo>
                  <a:pt x="3170936" y="2402078"/>
                  <a:pt x="3095752" y="2383155"/>
                  <a:pt x="3015742" y="2373757"/>
                </a:cubicBezTo>
                <a:cubicBezTo>
                  <a:pt x="2794635" y="2345436"/>
                  <a:pt x="2568829" y="2317115"/>
                  <a:pt x="2343023" y="2293493"/>
                </a:cubicBezTo>
                <a:cubicBezTo>
                  <a:pt x="2328926" y="2288794"/>
                  <a:pt x="2310130" y="2279396"/>
                  <a:pt x="2296033" y="2269871"/>
                </a:cubicBezTo>
                <a:cubicBezTo>
                  <a:pt x="2300732" y="2255774"/>
                  <a:pt x="2305431" y="2236851"/>
                  <a:pt x="2314829" y="2222627"/>
                </a:cubicBezTo>
                <a:cubicBezTo>
                  <a:pt x="2460625" y="2071624"/>
                  <a:pt x="2460625" y="1840357"/>
                  <a:pt x="2314829" y="1698752"/>
                </a:cubicBezTo>
                <a:cubicBezTo>
                  <a:pt x="2169033" y="1552448"/>
                  <a:pt x="1933702" y="1552448"/>
                  <a:pt x="1787906" y="1698752"/>
                </a:cubicBezTo>
                <a:cubicBezTo>
                  <a:pt x="1642110" y="1845056"/>
                  <a:pt x="1642110" y="2071624"/>
                  <a:pt x="1787906" y="2222627"/>
                </a:cubicBezTo>
                <a:cubicBezTo>
                  <a:pt x="1797304" y="2236724"/>
                  <a:pt x="1806702" y="2255647"/>
                  <a:pt x="1806702" y="2269871"/>
                </a:cubicBezTo>
                <a:cubicBezTo>
                  <a:pt x="1806702" y="2279269"/>
                  <a:pt x="1778508" y="2288794"/>
                  <a:pt x="1764411" y="2293493"/>
                </a:cubicBezTo>
                <a:cubicBezTo>
                  <a:pt x="1472692" y="2307590"/>
                  <a:pt x="1180973" y="2345436"/>
                  <a:pt x="889381" y="2411476"/>
                </a:cubicBezTo>
                <a:cubicBezTo>
                  <a:pt x="879983" y="2411476"/>
                  <a:pt x="865886" y="2411476"/>
                  <a:pt x="837692" y="2416175"/>
                </a:cubicBezTo>
                <a:lnTo>
                  <a:pt x="837438" y="2416302"/>
                </a:lnTo>
                <a:close/>
              </a:path>
            </a:pathLst>
          </a:custGeom>
          <a:solidFill>
            <a:srgbClr val="48CC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4"/>
          <p:cNvSpPr/>
          <p:nvPr/>
        </p:nvSpPr>
        <p:spPr>
          <a:xfrm rot="8620800">
            <a:off x="-308230" y="3732720"/>
            <a:ext cx="4102009" cy="2416473"/>
          </a:xfrm>
          <a:custGeom>
            <a:rect b="b" l="l" r="r" t="t"/>
            <a:pathLst>
              <a:path extrusionOk="0" h="2416302" w="4101719">
                <a:moveTo>
                  <a:pt x="837311" y="2416302"/>
                </a:moveTo>
                <a:cubicBezTo>
                  <a:pt x="804418" y="2194433"/>
                  <a:pt x="771398" y="1982089"/>
                  <a:pt x="743204" y="1765046"/>
                </a:cubicBezTo>
                <a:cubicBezTo>
                  <a:pt x="729107" y="1675384"/>
                  <a:pt x="729107" y="1585722"/>
                  <a:pt x="719709" y="1496060"/>
                </a:cubicBezTo>
                <a:cubicBezTo>
                  <a:pt x="719709" y="1481963"/>
                  <a:pt x="710311" y="1463040"/>
                  <a:pt x="696214" y="1458341"/>
                </a:cubicBezTo>
                <a:cubicBezTo>
                  <a:pt x="691515" y="1453642"/>
                  <a:pt x="668020" y="1463040"/>
                  <a:pt x="658622" y="1472438"/>
                </a:cubicBezTo>
                <a:cubicBezTo>
                  <a:pt x="536321" y="1590421"/>
                  <a:pt x="367030" y="1618742"/>
                  <a:pt x="221107" y="1543177"/>
                </a:cubicBezTo>
                <a:cubicBezTo>
                  <a:pt x="80010" y="1467739"/>
                  <a:pt x="0" y="1312037"/>
                  <a:pt x="23495" y="1160907"/>
                </a:cubicBezTo>
                <a:cubicBezTo>
                  <a:pt x="46990" y="995807"/>
                  <a:pt x="164592" y="868426"/>
                  <a:pt x="334010" y="840105"/>
                </a:cubicBezTo>
                <a:cubicBezTo>
                  <a:pt x="451612" y="816483"/>
                  <a:pt x="559816" y="854202"/>
                  <a:pt x="653923" y="939165"/>
                </a:cubicBezTo>
                <a:cubicBezTo>
                  <a:pt x="663321" y="948563"/>
                  <a:pt x="682117" y="953262"/>
                  <a:pt x="700913" y="962787"/>
                </a:cubicBezTo>
                <a:cubicBezTo>
                  <a:pt x="705612" y="943864"/>
                  <a:pt x="719709" y="929767"/>
                  <a:pt x="724408" y="910844"/>
                </a:cubicBezTo>
                <a:cubicBezTo>
                  <a:pt x="738505" y="613537"/>
                  <a:pt x="776097" y="316230"/>
                  <a:pt x="842010" y="28321"/>
                </a:cubicBezTo>
                <a:cubicBezTo>
                  <a:pt x="842010" y="18923"/>
                  <a:pt x="846709" y="14224"/>
                  <a:pt x="846709" y="0"/>
                </a:cubicBezTo>
                <a:cubicBezTo>
                  <a:pt x="912622" y="14097"/>
                  <a:pt x="973709" y="28321"/>
                  <a:pt x="1039622" y="37719"/>
                </a:cubicBezTo>
                <a:cubicBezTo>
                  <a:pt x="1279525" y="66040"/>
                  <a:pt x="1519428" y="94361"/>
                  <a:pt x="1759331" y="127381"/>
                </a:cubicBezTo>
                <a:cubicBezTo>
                  <a:pt x="1773428" y="127381"/>
                  <a:pt x="1792224" y="141478"/>
                  <a:pt x="1806321" y="146304"/>
                </a:cubicBezTo>
                <a:cubicBezTo>
                  <a:pt x="1801622" y="160401"/>
                  <a:pt x="1796923" y="179324"/>
                  <a:pt x="1787525" y="193548"/>
                </a:cubicBezTo>
                <a:cubicBezTo>
                  <a:pt x="1674622" y="311531"/>
                  <a:pt x="1646428" y="481457"/>
                  <a:pt x="1716913" y="623062"/>
                </a:cubicBezTo>
                <a:cubicBezTo>
                  <a:pt x="1792224" y="769366"/>
                  <a:pt x="1942719" y="844931"/>
                  <a:pt x="2107311" y="826008"/>
                </a:cubicBezTo>
                <a:cubicBezTo>
                  <a:pt x="2257806" y="802386"/>
                  <a:pt x="2384806" y="684403"/>
                  <a:pt x="2417826" y="524002"/>
                </a:cubicBezTo>
                <a:cubicBezTo>
                  <a:pt x="2441321" y="396621"/>
                  <a:pt x="2403729" y="283337"/>
                  <a:pt x="2309622" y="184150"/>
                </a:cubicBezTo>
                <a:cubicBezTo>
                  <a:pt x="2300224" y="174752"/>
                  <a:pt x="2290826" y="155829"/>
                  <a:pt x="2295525" y="151130"/>
                </a:cubicBezTo>
                <a:cubicBezTo>
                  <a:pt x="2300224" y="137033"/>
                  <a:pt x="2319020" y="127508"/>
                  <a:pt x="2333117" y="127508"/>
                </a:cubicBezTo>
                <a:cubicBezTo>
                  <a:pt x="2483612" y="108585"/>
                  <a:pt x="2638933" y="99187"/>
                  <a:pt x="2789428" y="80264"/>
                </a:cubicBezTo>
                <a:cubicBezTo>
                  <a:pt x="2944622" y="61341"/>
                  <a:pt x="3095244" y="33020"/>
                  <a:pt x="3250438" y="4699"/>
                </a:cubicBezTo>
                <a:cubicBezTo>
                  <a:pt x="3259836" y="37719"/>
                  <a:pt x="3269234" y="75438"/>
                  <a:pt x="3278632" y="117983"/>
                </a:cubicBezTo>
                <a:cubicBezTo>
                  <a:pt x="3330321" y="382270"/>
                  <a:pt x="3368040" y="651256"/>
                  <a:pt x="3382137" y="924941"/>
                </a:cubicBezTo>
                <a:cubicBezTo>
                  <a:pt x="3382137" y="934339"/>
                  <a:pt x="3391535" y="957961"/>
                  <a:pt x="3400933" y="957961"/>
                </a:cubicBezTo>
                <a:cubicBezTo>
                  <a:pt x="3410331" y="962660"/>
                  <a:pt x="3429127" y="953262"/>
                  <a:pt x="3443224" y="943864"/>
                </a:cubicBezTo>
                <a:cubicBezTo>
                  <a:pt x="3556127" y="839978"/>
                  <a:pt x="3687826" y="802259"/>
                  <a:pt x="3838321" y="858901"/>
                </a:cubicBezTo>
                <a:cubicBezTo>
                  <a:pt x="3984117" y="910844"/>
                  <a:pt x="4064127" y="1028827"/>
                  <a:pt x="4082923" y="1184529"/>
                </a:cubicBezTo>
                <a:cubicBezTo>
                  <a:pt x="4101719" y="1368552"/>
                  <a:pt x="3946525" y="1557401"/>
                  <a:pt x="3758311" y="1576197"/>
                </a:cubicBezTo>
                <a:cubicBezTo>
                  <a:pt x="3636010" y="1595120"/>
                  <a:pt x="3532505" y="1557274"/>
                  <a:pt x="3443097" y="1472311"/>
                </a:cubicBezTo>
                <a:cubicBezTo>
                  <a:pt x="3433699" y="1462913"/>
                  <a:pt x="3410204" y="1453388"/>
                  <a:pt x="3400806" y="1458214"/>
                </a:cubicBezTo>
                <a:cubicBezTo>
                  <a:pt x="3386709" y="1462913"/>
                  <a:pt x="3382010" y="1486535"/>
                  <a:pt x="3377311" y="1500632"/>
                </a:cubicBezTo>
                <a:cubicBezTo>
                  <a:pt x="3363214" y="1797939"/>
                  <a:pt x="3320923" y="2095246"/>
                  <a:pt x="3259709" y="2387854"/>
                </a:cubicBezTo>
                <a:cubicBezTo>
                  <a:pt x="3259709" y="2397252"/>
                  <a:pt x="3255010" y="2401951"/>
                  <a:pt x="3250311" y="2416175"/>
                </a:cubicBezTo>
                <a:cubicBezTo>
                  <a:pt x="3170301" y="2402078"/>
                  <a:pt x="3095117" y="2383155"/>
                  <a:pt x="3015107" y="2373757"/>
                </a:cubicBezTo>
                <a:cubicBezTo>
                  <a:pt x="2794000" y="2345436"/>
                  <a:pt x="2568194" y="2317115"/>
                  <a:pt x="2342388" y="2293493"/>
                </a:cubicBezTo>
                <a:cubicBezTo>
                  <a:pt x="2328291" y="2288794"/>
                  <a:pt x="2309495" y="2279396"/>
                  <a:pt x="2295398" y="2269871"/>
                </a:cubicBezTo>
                <a:cubicBezTo>
                  <a:pt x="2300097" y="2255774"/>
                  <a:pt x="2304796" y="2236851"/>
                  <a:pt x="2314194" y="2222627"/>
                </a:cubicBezTo>
                <a:cubicBezTo>
                  <a:pt x="2459990" y="2071624"/>
                  <a:pt x="2459990" y="1840357"/>
                  <a:pt x="2314194" y="1698752"/>
                </a:cubicBezTo>
                <a:cubicBezTo>
                  <a:pt x="2168398" y="1552448"/>
                  <a:pt x="1933194" y="1552448"/>
                  <a:pt x="1787398" y="1698752"/>
                </a:cubicBezTo>
                <a:cubicBezTo>
                  <a:pt x="1641602" y="1845056"/>
                  <a:pt x="1641602" y="2071624"/>
                  <a:pt x="1787398" y="2222627"/>
                </a:cubicBezTo>
                <a:cubicBezTo>
                  <a:pt x="1796796" y="2236724"/>
                  <a:pt x="1806194" y="2255647"/>
                  <a:pt x="1806194" y="2269871"/>
                </a:cubicBezTo>
                <a:cubicBezTo>
                  <a:pt x="1806194" y="2279269"/>
                  <a:pt x="1778000" y="2288794"/>
                  <a:pt x="1763903" y="2293493"/>
                </a:cubicBezTo>
                <a:cubicBezTo>
                  <a:pt x="1472311" y="2307590"/>
                  <a:pt x="1180592" y="2345436"/>
                  <a:pt x="889000" y="2411476"/>
                </a:cubicBezTo>
                <a:cubicBezTo>
                  <a:pt x="879602" y="2411476"/>
                  <a:pt x="865505" y="2411476"/>
                  <a:pt x="837311" y="2416175"/>
                </a:cubicBezTo>
                <a:lnTo>
                  <a:pt x="837311" y="2416302"/>
                </a:lnTo>
                <a:close/>
              </a:path>
            </a:pathLst>
          </a:custGeom>
          <a:solidFill>
            <a:srgbClr val="828B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4"/>
          <p:cNvSpPr txBox="1"/>
          <p:nvPr/>
        </p:nvSpPr>
        <p:spPr>
          <a:xfrm>
            <a:off x="6815193" y="6059466"/>
            <a:ext cx="1016562" cy="783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81">
                <a:solidFill>
                  <a:srgbClr val="C467EB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/>
          </a:p>
        </p:txBody>
      </p:sp>
      <p:sp>
        <p:nvSpPr>
          <p:cNvPr id="355" name="Google Shape;355;p14"/>
          <p:cNvSpPr txBox="1"/>
          <p:nvPr/>
        </p:nvSpPr>
        <p:spPr>
          <a:xfrm>
            <a:off x="6815193" y="2212666"/>
            <a:ext cx="1016562" cy="783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81">
                <a:solidFill>
                  <a:srgbClr val="1D1355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/>
          </a:p>
        </p:txBody>
      </p:sp>
      <p:sp>
        <p:nvSpPr>
          <p:cNvPr id="356" name="Google Shape;356;p14"/>
          <p:cNvSpPr txBox="1"/>
          <p:nvPr/>
        </p:nvSpPr>
        <p:spPr>
          <a:xfrm>
            <a:off x="6815193" y="4575085"/>
            <a:ext cx="1016562" cy="783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81">
                <a:solidFill>
                  <a:srgbClr val="828BFA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/>
          </a:p>
        </p:txBody>
      </p:sp>
      <p:sp>
        <p:nvSpPr>
          <p:cNvPr id="357" name="Google Shape;357;p14"/>
          <p:cNvSpPr txBox="1"/>
          <p:nvPr/>
        </p:nvSpPr>
        <p:spPr>
          <a:xfrm>
            <a:off x="6815193" y="3393875"/>
            <a:ext cx="1016562" cy="783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81">
                <a:solidFill>
                  <a:srgbClr val="039BE5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/>
          </a:p>
        </p:txBody>
      </p:sp>
      <p:sp>
        <p:nvSpPr>
          <p:cNvPr id="358" name="Google Shape;358;p14"/>
          <p:cNvSpPr txBox="1"/>
          <p:nvPr/>
        </p:nvSpPr>
        <p:spPr>
          <a:xfrm>
            <a:off x="8093945" y="2417389"/>
            <a:ext cx="7481642" cy="440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Коучинг</a:t>
            </a:r>
            <a:endParaRPr/>
          </a:p>
        </p:txBody>
      </p:sp>
      <p:sp>
        <p:nvSpPr>
          <p:cNvPr id="359" name="Google Shape;359;p14"/>
          <p:cNvSpPr/>
          <p:nvPr/>
        </p:nvSpPr>
        <p:spPr>
          <a:xfrm rot="1173572">
            <a:off x="-3538054" y="-5240842"/>
            <a:ext cx="5825099" cy="5825099"/>
          </a:xfrm>
          <a:custGeom>
            <a:rect b="b" l="l" r="r" t="t"/>
            <a:pathLst>
              <a:path extrusionOk="0" h="5825099" w="5825099">
                <a:moveTo>
                  <a:pt x="0" y="0"/>
                </a:moveTo>
                <a:lnTo>
                  <a:pt x="5825099" y="0"/>
                </a:lnTo>
                <a:lnTo>
                  <a:pt x="5825099" y="5825099"/>
                </a:lnTo>
                <a:lnTo>
                  <a:pt x="0" y="5825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4"/>
          <p:cNvSpPr/>
          <p:nvPr/>
        </p:nvSpPr>
        <p:spPr>
          <a:xfrm flipH="1">
            <a:off x="13050125" y="342894"/>
            <a:ext cx="4241027" cy="10798912"/>
          </a:xfrm>
          <a:custGeom>
            <a:rect b="b" l="l" r="r" t="t"/>
            <a:pathLst>
              <a:path extrusionOk="0" h="10798912" w="4241027">
                <a:moveTo>
                  <a:pt x="4241027" y="0"/>
                </a:moveTo>
                <a:lnTo>
                  <a:pt x="0" y="0"/>
                </a:lnTo>
                <a:lnTo>
                  <a:pt x="0" y="10798912"/>
                </a:lnTo>
                <a:lnTo>
                  <a:pt x="4241027" y="10798912"/>
                </a:lnTo>
                <a:lnTo>
                  <a:pt x="424102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4"/>
          <p:cNvSpPr txBox="1"/>
          <p:nvPr/>
        </p:nvSpPr>
        <p:spPr>
          <a:xfrm>
            <a:off x="3733800" y="342900"/>
            <a:ext cx="10579136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Внешние ресурсы</a:t>
            </a:r>
            <a:endParaRPr/>
          </a:p>
        </p:txBody>
      </p:sp>
      <p:sp>
        <p:nvSpPr>
          <p:cNvPr id="362" name="Google Shape;362;p14"/>
          <p:cNvSpPr txBox="1"/>
          <p:nvPr/>
        </p:nvSpPr>
        <p:spPr>
          <a:xfrm>
            <a:off x="6815193" y="7654230"/>
            <a:ext cx="1016562" cy="783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81">
                <a:solidFill>
                  <a:srgbClr val="1062ED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endParaRPr/>
          </a:p>
        </p:txBody>
      </p:sp>
      <p:grpSp>
        <p:nvGrpSpPr>
          <p:cNvPr id="363" name="Google Shape;363;p14"/>
          <p:cNvGrpSpPr/>
          <p:nvPr/>
        </p:nvGrpSpPr>
        <p:grpSpPr>
          <a:xfrm>
            <a:off x="7772400" y="2162476"/>
            <a:ext cx="4545591" cy="3230766"/>
            <a:chOff x="0" y="-38100"/>
            <a:chExt cx="1197193" cy="850900"/>
          </a:xfrm>
        </p:grpSpPr>
        <p:sp>
          <p:nvSpPr>
            <p:cNvPr id="364" name="Google Shape;364;p14"/>
            <p:cNvSpPr/>
            <p:nvPr/>
          </p:nvSpPr>
          <p:spPr>
            <a:xfrm>
              <a:off x="0" y="0"/>
              <a:ext cx="1197193" cy="201931"/>
            </a:xfrm>
            <a:custGeom>
              <a:rect b="b" l="l" r="r" t="t"/>
              <a:pathLst>
                <a:path extrusionOk="0" h="201931" w="1197193">
                  <a:moveTo>
                    <a:pt x="25548" y="0"/>
                  </a:moveTo>
                  <a:lnTo>
                    <a:pt x="1171645" y="0"/>
                  </a:lnTo>
                  <a:cubicBezTo>
                    <a:pt x="1178421" y="0"/>
                    <a:pt x="1184919" y="2692"/>
                    <a:pt x="1189710" y="7483"/>
                  </a:cubicBezTo>
                  <a:cubicBezTo>
                    <a:pt x="1194501" y="12274"/>
                    <a:pt x="1197193" y="18772"/>
                    <a:pt x="1197193" y="25548"/>
                  </a:cubicBezTo>
                  <a:lnTo>
                    <a:pt x="1197193" y="176384"/>
                  </a:lnTo>
                  <a:cubicBezTo>
                    <a:pt x="1197193" y="190493"/>
                    <a:pt x="1185755" y="201931"/>
                    <a:pt x="1171645" y="201931"/>
                  </a:cubicBezTo>
                  <a:lnTo>
                    <a:pt x="25548" y="201931"/>
                  </a:lnTo>
                  <a:cubicBezTo>
                    <a:pt x="18772" y="201931"/>
                    <a:pt x="12274" y="199240"/>
                    <a:pt x="7483" y="194449"/>
                  </a:cubicBezTo>
                  <a:cubicBezTo>
                    <a:pt x="2692" y="189658"/>
                    <a:pt x="0" y="183159"/>
                    <a:pt x="0" y="176384"/>
                  </a:cubicBezTo>
                  <a:lnTo>
                    <a:pt x="0" y="25548"/>
                  </a:lnTo>
                  <a:cubicBezTo>
                    <a:pt x="0" y="18772"/>
                    <a:pt x="2692" y="12274"/>
                    <a:pt x="7483" y="7483"/>
                  </a:cubicBezTo>
                  <a:cubicBezTo>
                    <a:pt x="12274" y="2692"/>
                    <a:pt x="18772" y="0"/>
                    <a:pt x="25548" y="0"/>
                  </a:cubicBezTo>
                  <a:close/>
                </a:path>
              </a:pathLst>
            </a:custGeom>
            <a:solidFill>
              <a:srgbClr val="1621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99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Коучинг</a:t>
              </a:r>
              <a:endParaRPr/>
            </a:p>
          </p:txBody>
        </p:sp>
      </p:grpSp>
      <p:grpSp>
        <p:nvGrpSpPr>
          <p:cNvPr id="366" name="Google Shape;366;p14"/>
          <p:cNvGrpSpPr/>
          <p:nvPr/>
        </p:nvGrpSpPr>
        <p:grpSpPr>
          <a:xfrm>
            <a:off x="7772400" y="3367344"/>
            <a:ext cx="4545591" cy="3230766"/>
            <a:chOff x="0" y="-38100"/>
            <a:chExt cx="1197193" cy="850900"/>
          </a:xfrm>
        </p:grpSpPr>
        <p:sp>
          <p:nvSpPr>
            <p:cNvPr id="367" name="Google Shape;367;p14"/>
            <p:cNvSpPr/>
            <p:nvPr/>
          </p:nvSpPr>
          <p:spPr>
            <a:xfrm>
              <a:off x="0" y="0"/>
              <a:ext cx="1197193" cy="201931"/>
            </a:xfrm>
            <a:custGeom>
              <a:rect b="b" l="l" r="r" t="t"/>
              <a:pathLst>
                <a:path extrusionOk="0" h="201931" w="1197193">
                  <a:moveTo>
                    <a:pt x="25548" y="0"/>
                  </a:moveTo>
                  <a:lnTo>
                    <a:pt x="1171645" y="0"/>
                  </a:lnTo>
                  <a:cubicBezTo>
                    <a:pt x="1178421" y="0"/>
                    <a:pt x="1184919" y="2692"/>
                    <a:pt x="1189710" y="7483"/>
                  </a:cubicBezTo>
                  <a:cubicBezTo>
                    <a:pt x="1194501" y="12274"/>
                    <a:pt x="1197193" y="18772"/>
                    <a:pt x="1197193" y="25548"/>
                  </a:cubicBezTo>
                  <a:lnTo>
                    <a:pt x="1197193" y="176384"/>
                  </a:lnTo>
                  <a:cubicBezTo>
                    <a:pt x="1197193" y="190493"/>
                    <a:pt x="1185755" y="201931"/>
                    <a:pt x="1171645" y="201931"/>
                  </a:cubicBezTo>
                  <a:lnTo>
                    <a:pt x="25548" y="201931"/>
                  </a:lnTo>
                  <a:cubicBezTo>
                    <a:pt x="18772" y="201931"/>
                    <a:pt x="12274" y="199240"/>
                    <a:pt x="7483" y="194449"/>
                  </a:cubicBezTo>
                  <a:cubicBezTo>
                    <a:pt x="2692" y="189658"/>
                    <a:pt x="0" y="183159"/>
                    <a:pt x="0" y="176384"/>
                  </a:cubicBezTo>
                  <a:lnTo>
                    <a:pt x="0" y="25548"/>
                  </a:lnTo>
                  <a:cubicBezTo>
                    <a:pt x="0" y="18772"/>
                    <a:pt x="2692" y="12274"/>
                    <a:pt x="7483" y="7483"/>
                  </a:cubicBezTo>
                  <a:cubicBezTo>
                    <a:pt x="12274" y="2692"/>
                    <a:pt x="18772" y="0"/>
                    <a:pt x="25548" y="0"/>
                  </a:cubicBezTo>
                  <a:close/>
                </a:path>
              </a:pathLst>
            </a:custGeom>
            <a:solidFill>
              <a:srgbClr val="4DB0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Менторство</a:t>
              </a:r>
              <a:endParaRPr/>
            </a:p>
          </p:txBody>
        </p:sp>
      </p:grpSp>
      <p:grpSp>
        <p:nvGrpSpPr>
          <p:cNvPr id="369" name="Google Shape;369;p14"/>
          <p:cNvGrpSpPr/>
          <p:nvPr/>
        </p:nvGrpSpPr>
        <p:grpSpPr>
          <a:xfrm>
            <a:off x="7772400" y="4547183"/>
            <a:ext cx="4545591" cy="3230766"/>
            <a:chOff x="0" y="-38100"/>
            <a:chExt cx="1197193" cy="850900"/>
          </a:xfrm>
        </p:grpSpPr>
        <p:sp>
          <p:nvSpPr>
            <p:cNvPr id="370" name="Google Shape;370;p14"/>
            <p:cNvSpPr/>
            <p:nvPr/>
          </p:nvSpPr>
          <p:spPr>
            <a:xfrm>
              <a:off x="0" y="0"/>
              <a:ext cx="1197193" cy="201931"/>
            </a:xfrm>
            <a:custGeom>
              <a:rect b="b" l="l" r="r" t="t"/>
              <a:pathLst>
                <a:path extrusionOk="0" h="201931" w="1197193">
                  <a:moveTo>
                    <a:pt x="25548" y="0"/>
                  </a:moveTo>
                  <a:lnTo>
                    <a:pt x="1171645" y="0"/>
                  </a:lnTo>
                  <a:cubicBezTo>
                    <a:pt x="1178421" y="0"/>
                    <a:pt x="1184919" y="2692"/>
                    <a:pt x="1189710" y="7483"/>
                  </a:cubicBezTo>
                  <a:cubicBezTo>
                    <a:pt x="1194501" y="12274"/>
                    <a:pt x="1197193" y="18772"/>
                    <a:pt x="1197193" y="25548"/>
                  </a:cubicBezTo>
                  <a:lnTo>
                    <a:pt x="1197193" y="176384"/>
                  </a:lnTo>
                  <a:cubicBezTo>
                    <a:pt x="1197193" y="190493"/>
                    <a:pt x="1185755" y="201931"/>
                    <a:pt x="1171645" y="201931"/>
                  </a:cubicBezTo>
                  <a:lnTo>
                    <a:pt x="25548" y="201931"/>
                  </a:lnTo>
                  <a:cubicBezTo>
                    <a:pt x="18772" y="201931"/>
                    <a:pt x="12274" y="199240"/>
                    <a:pt x="7483" y="194449"/>
                  </a:cubicBezTo>
                  <a:cubicBezTo>
                    <a:pt x="2692" y="189658"/>
                    <a:pt x="0" y="183159"/>
                    <a:pt x="0" y="176384"/>
                  </a:cubicBezTo>
                  <a:lnTo>
                    <a:pt x="0" y="25548"/>
                  </a:lnTo>
                  <a:cubicBezTo>
                    <a:pt x="0" y="18772"/>
                    <a:pt x="2692" y="12274"/>
                    <a:pt x="7483" y="7483"/>
                  </a:cubicBezTo>
                  <a:cubicBezTo>
                    <a:pt x="12274" y="2692"/>
                    <a:pt x="18772" y="0"/>
                    <a:pt x="25548" y="0"/>
                  </a:cubicBezTo>
                  <a:close/>
                </a:path>
              </a:pathLst>
            </a:custGeom>
            <a:solidFill>
              <a:srgbClr val="828B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Тренинги</a:t>
              </a:r>
              <a:endParaRPr/>
            </a:p>
          </p:txBody>
        </p:sp>
      </p:grpSp>
      <p:grpSp>
        <p:nvGrpSpPr>
          <p:cNvPr id="372" name="Google Shape;372;p14"/>
          <p:cNvGrpSpPr/>
          <p:nvPr/>
        </p:nvGrpSpPr>
        <p:grpSpPr>
          <a:xfrm>
            <a:off x="7696201" y="5790142"/>
            <a:ext cx="5105399" cy="3010958"/>
            <a:chOff x="0" y="0"/>
            <a:chExt cx="1197193" cy="294588"/>
          </a:xfrm>
        </p:grpSpPr>
        <p:sp>
          <p:nvSpPr>
            <p:cNvPr id="373" name="Google Shape;373;p14"/>
            <p:cNvSpPr/>
            <p:nvPr/>
          </p:nvSpPr>
          <p:spPr>
            <a:xfrm>
              <a:off x="14129" y="14153"/>
              <a:ext cx="1082071" cy="109434"/>
            </a:xfrm>
            <a:custGeom>
              <a:rect b="b" l="l" r="r" t="t"/>
              <a:pathLst>
                <a:path extrusionOk="0" h="294588" w="1197193">
                  <a:moveTo>
                    <a:pt x="25548" y="0"/>
                  </a:moveTo>
                  <a:lnTo>
                    <a:pt x="1171645" y="0"/>
                  </a:lnTo>
                  <a:cubicBezTo>
                    <a:pt x="1178421" y="0"/>
                    <a:pt x="1184919" y="2692"/>
                    <a:pt x="1189710" y="7483"/>
                  </a:cubicBezTo>
                  <a:cubicBezTo>
                    <a:pt x="1194501" y="12274"/>
                    <a:pt x="1197193" y="18772"/>
                    <a:pt x="1197193" y="25548"/>
                  </a:cubicBezTo>
                  <a:lnTo>
                    <a:pt x="1197193" y="269041"/>
                  </a:lnTo>
                  <a:cubicBezTo>
                    <a:pt x="1197193" y="275816"/>
                    <a:pt x="1194501" y="282314"/>
                    <a:pt x="1189710" y="287105"/>
                  </a:cubicBezTo>
                  <a:cubicBezTo>
                    <a:pt x="1184919" y="291897"/>
                    <a:pt x="1178421" y="294588"/>
                    <a:pt x="1171645" y="294588"/>
                  </a:cubicBezTo>
                  <a:lnTo>
                    <a:pt x="25548" y="294588"/>
                  </a:lnTo>
                  <a:cubicBezTo>
                    <a:pt x="18772" y="294588"/>
                    <a:pt x="12274" y="291897"/>
                    <a:pt x="7483" y="287105"/>
                  </a:cubicBezTo>
                  <a:cubicBezTo>
                    <a:pt x="2692" y="282314"/>
                    <a:pt x="0" y="275816"/>
                    <a:pt x="0" y="269041"/>
                  </a:cubicBezTo>
                  <a:lnTo>
                    <a:pt x="0" y="25548"/>
                  </a:lnTo>
                  <a:cubicBezTo>
                    <a:pt x="0" y="18772"/>
                    <a:pt x="2692" y="12274"/>
                    <a:pt x="7483" y="7483"/>
                  </a:cubicBezTo>
                  <a:cubicBezTo>
                    <a:pt x="12274" y="2692"/>
                    <a:pt x="18772" y="0"/>
                    <a:pt x="25548" y="0"/>
                  </a:cubicBezTo>
                  <a:close/>
                </a:path>
              </a:pathLst>
            </a:custGeom>
            <a:solidFill>
              <a:srgbClr val="C467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4"/>
            <p:cNvSpPr txBox="1"/>
            <p:nvPr/>
          </p:nvSpPr>
          <p:spPr>
            <a:xfrm>
              <a:off x="0" y="0"/>
              <a:ext cx="1197193" cy="294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75" name="Google Shape;375;p14"/>
          <p:cNvSpPr/>
          <p:nvPr/>
        </p:nvSpPr>
        <p:spPr>
          <a:xfrm>
            <a:off x="7772400" y="7581900"/>
            <a:ext cx="4598518" cy="1118515"/>
          </a:xfrm>
          <a:custGeom>
            <a:rect b="b" l="l" r="r" t="t"/>
            <a:pathLst>
              <a:path extrusionOk="0" h="294588" w="1197193">
                <a:moveTo>
                  <a:pt x="25548" y="0"/>
                </a:moveTo>
                <a:lnTo>
                  <a:pt x="1171645" y="0"/>
                </a:lnTo>
                <a:cubicBezTo>
                  <a:pt x="1178421" y="0"/>
                  <a:pt x="1184919" y="2692"/>
                  <a:pt x="1189710" y="7483"/>
                </a:cubicBezTo>
                <a:cubicBezTo>
                  <a:pt x="1194501" y="12274"/>
                  <a:pt x="1197193" y="18772"/>
                  <a:pt x="1197193" y="25548"/>
                </a:cubicBezTo>
                <a:lnTo>
                  <a:pt x="1197193" y="269041"/>
                </a:lnTo>
                <a:cubicBezTo>
                  <a:pt x="1197193" y="275816"/>
                  <a:pt x="1194501" y="282314"/>
                  <a:pt x="1189710" y="287105"/>
                </a:cubicBezTo>
                <a:cubicBezTo>
                  <a:pt x="1184919" y="291897"/>
                  <a:pt x="1178421" y="294588"/>
                  <a:pt x="1171645" y="294588"/>
                </a:cubicBezTo>
                <a:lnTo>
                  <a:pt x="25548" y="294588"/>
                </a:lnTo>
                <a:cubicBezTo>
                  <a:pt x="18772" y="294588"/>
                  <a:pt x="12274" y="291897"/>
                  <a:pt x="7483" y="287105"/>
                </a:cubicBezTo>
                <a:cubicBezTo>
                  <a:pt x="2692" y="282314"/>
                  <a:pt x="0" y="275816"/>
                  <a:pt x="0" y="269041"/>
                </a:cubicBezTo>
                <a:lnTo>
                  <a:pt x="0" y="25548"/>
                </a:lnTo>
                <a:cubicBezTo>
                  <a:pt x="0" y="18772"/>
                  <a:pt x="2692" y="12274"/>
                  <a:pt x="7483" y="7483"/>
                </a:cubicBezTo>
                <a:cubicBezTo>
                  <a:pt x="12274" y="2692"/>
                  <a:pt x="18772" y="0"/>
                  <a:pt x="25548" y="0"/>
                </a:cubicBezTo>
                <a:close/>
              </a:path>
            </a:pathLst>
          </a:custGeom>
          <a:solidFill>
            <a:srgbClr val="1062E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4"/>
          <p:cNvSpPr txBox="1"/>
          <p:nvPr/>
        </p:nvSpPr>
        <p:spPr>
          <a:xfrm>
            <a:off x="9023375" y="2407525"/>
            <a:ext cx="6225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Коучинг</a:t>
            </a:r>
            <a:endParaRPr b="1" sz="2799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14"/>
          <p:cNvSpPr txBox="1"/>
          <p:nvPr/>
        </p:nvSpPr>
        <p:spPr>
          <a:xfrm flipH="1" rot="10800000">
            <a:off x="8610599" y="3073845"/>
            <a:ext cx="6790210" cy="4279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Коучинг</a:t>
            </a:r>
            <a:endParaRPr b="1" sz="2799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14"/>
          <p:cNvSpPr txBox="1"/>
          <p:nvPr/>
        </p:nvSpPr>
        <p:spPr>
          <a:xfrm>
            <a:off x="8755500" y="3662076"/>
            <a:ext cx="6372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Менторство</a:t>
            </a:r>
            <a:endParaRPr b="1" sz="2799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14"/>
          <p:cNvSpPr txBox="1"/>
          <p:nvPr/>
        </p:nvSpPr>
        <p:spPr>
          <a:xfrm>
            <a:off x="9023375" y="4831650"/>
            <a:ext cx="5920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Тренинги</a:t>
            </a:r>
            <a:endParaRPr b="1" sz="2799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14"/>
          <p:cNvSpPr txBox="1"/>
          <p:nvPr/>
        </p:nvSpPr>
        <p:spPr>
          <a:xfrm>
            <a:off x="8610600" y="6042225"/>
            <a:ext cx="34650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Корпоративная библиотека</a:t>
            </a:r>
            <a:endParaRPr b="1" sz="2799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14"/>
          <p:cNvSpPr txBox="1"/>
          <p:nvPr/>
        </p:nvSpPr>
        <p:spPr>
          <a:xfrm>
            <a:off x="7437525" y="7734275"/>
            <a:ext cx="51054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Обмен опытом c</a:t>
            </a:r>
            <a:endParaRPr b="1" sz="2799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другими компаниями</a:t>
            </a:r>
            <a:endParaRPr b="1" sz="2799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2" name="Google Shape;3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74100" y="-615950"/>
            <a:ext cx="2482852" cy="248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258c2de81c1_1_1" title="Формирование команды - Стив Джобс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25" y="134025"/>
            <a:ext cx="17778600" cy="1001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16"/>
          <p:cNvPicPr preferRelativeResize="0"/>
          <p:nvPr/>
        </p:nvPicPr>
        <p:blipFill rotWithShape="1">
          <a:blip r:embed="rId3">
            <a:alphaModFix/>
          </a:blip>
          <a:srcRect b="27585" l="0" r="0" t="27585"/>
          <a:stretch/>
        </p:blipFill>
        <p:spPr>
          <a:xfrm>
            <a:off x="-3932976" y="-1955452"/>
            <a:ext cx="23322542" cy="6968427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6"/>
          <p:cNvSpPr txBox="1"/>
          <p:nvPr/>
        </p:nvSpPr>
        <p:spPr>
          <a:xfrm>
            <a:off x="2447409" y="1442877"/>
            <a:ext cx="13288122" cy="895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46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/>
          </a:p>
        </p:txBody>
      </p:sp>
      <p:sp>
        <p:nvSpPr>
          <p:cNvPr id="396" name="Google Shape;396;p16"/>
          <p:cNvSpPr/>
          <p:nvPr/>
        </p:nvSpPr>
        <p:spPr>
          <a:xfrm>
            <a:off x="16444976" y="-1890217"/>
            <a:ext cx="4228129" cy="4245798"/>
          </a:xfrm>
          <a:custGeom>
            <a:rect b="b" l="l" r="r" t="t"/>
            <a:pathLst>
              <a:path extrusionOk="0" h="4245798" w="4228129">
                <a:moveTo>
                  <a:pt x="0" y="0"/>
                </a:moveTo>
                <a:lnTo>
                  <a:pt x="4228129" y="0"/>
                </a:lnTo>
                <a:lnTo>
                  <a:pt x="4228129" y="4245798"/>
                </a:lnTo>
                <a:lnTo>
                  <a:pt x="0" y="424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26" l="-31" r="-3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6"/>
          <p:cNvSpPr txBox="1"/>
          <p:nvPr/>
        </p:nvSpPr>
        <p:spPr>
          <a:xfrm>
            <a:off x="10409523" y="8376036"/>
            <a:ext cx="66177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Сайт: https://feld-d.ru</a:t>
            </a:r>
            <a:endParaRPr sz="1300"/>
          </a:p>
        </p:txBody>
      </p:sp>
      <p:sp>
        <p:nvSpPr>
          <p:cNvPr id="398" name="Google Shape;398;p16"/>
          <p:cNvSpPr txBox="1"/>
          <p:nvPr/>
        </p:nvSpPr>
        <p:spPr>
          <a:xfrm>
            <a:off x="11615994" y="7804535"/>
            <a:ext cx="7447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Электронная почта: ask@feld-d.ru</a:t>
            </a:r>
            <a:endParaRPr sz="1300"/>
          </a:p>
        </p:txBody>
      </p:sp>
      <p:sp>
        <p:nvSpPr>
          <p:cNvPr id="399" name="Google Shape;399;p16"/>
          <p:cNvSpPr txBox="1"/>
          <p:nvPr/>
        </p:nvSpPr>
        <p:spPr>
          <a:xfrm>
            <a:off x="12717227" y="5910013"/>
            <a:ext cx="323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КОНТАКТЫ</a:t>
            </a:r>
            <a:endParaRPr/>
          </a:p>
        </p:txBody>
      </p:sp>
      <p:sp>
        <p:nvSpPr>
          <p:cNvPr id="400" name="Google Shape;400;p16"/>
          <p:cNvSpPr txBox="1"/>
          <p:nvPr/>
        </p:nvSpPr>
        <p:spPr>
          <a:xfrm>
            <a:off x="11681254" y="7213984"/>
            <a:ext cx="7447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Телефон: +7 (964)-574-48-45</a:t>
            </a:r>
            <a:endParaRPr sz="1300"/>
          </a:p>
        </p:txBody>
      </p:sp>
      <p:cxnSp>
        <p:nvCxnSpPr>
          <p:cNvPr id="401" name="Google Shape;401;p16"/>
          <p:cNvCxnSpPr/>
          <p:nvPr/>
        </p:nvCxnSpPr>
        <p:spPr>
          <a:xfrm>
            <a:off x="9289975" y="5758475"/>
            <a:ext cx="8453700" cy="24900"/>
          </a:xfrm>
          <a:prstGeom prst="straightConnector1">
            <a:avLst/>
          </a:prstGeom>
          <a:noFill/>
          <a:ln cap="flat" cmpd="sng" w="19050">
            <a:solidFill>
              <a:srgbClr val="54545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02" name="Google Shape;402;p16"/>
          <p:cNvGrpSpPr/>
          <p:nvPr/>
        </p:nvGrpSpPr>
        <p:grpSpPr>
          <a:xfrm>
            <a:off x="9542979" y="5910013"/>
            <a:ext cx="1913393" cy="3785050"/>
            <a:chOff x="0" y="0"/>
            <a:chExt cx="2620010" cy="5182870"/>
          </a:xfrm>
        </p:grpSpPr>
        <p:sp>
          <p:nvSpPr>
            <p:cNvPr id="403" name="Google Shape;403;p16"/>
            <p:cNvSpPr/>
            <p:nvPr/>
          </p:nvSpPr>
          <p:spPr>
            <a:xfrm>
              <a:off x="53340" y="25400"/>
              <a:ext cx="2513330" cy="5132070"/>
            </a:xfrm>
            <a:custGeom>
              <a:rect b="b" l="l" r="r" t="t"/>
              <a:pathLst>
                <a:path extrusionOk="0"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lnTo>
                    <a:pt x="2383790" y="4798060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85420" y="156210"/>
              <a:ext cx="2251710" cy="4876800"/>
            </a:xfrm>
            <a:custGeom>
              <a:rect b="b" l="l" r="r" t="t"/>
              <a:pathLst>
                <a:path extrusionOk="0"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58347" r="-58347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121410" y="198120"/>
              <a:ext cx="347980" cy="43180"/>
            </a:xfrm>
            <a:custGeom>
              <a:rect b="b" l="l" r="r" t="t"/>
              <a:pathLst>
                <a:path extrusionOk="0"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578312" y="187909"/>
              <a:ext cx="66636" cy="63602"/>
            </a:xfrm>
            <a:custGeom>
              <a:rect b="b" l="l" r="r" t="t"/>
              <a:pathLst>
                <a:path extrusionOk="0"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0" y="685800"/>
              <a:ext cx="27940" cy="213360"/>
            </a:xfrm>
            <a:custGeom>
              <a:rect b="b" l="l" r="r" t="t"/>
              <a:pathLst>
                <a:path extrusionOk="0"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0" y="1057910"/>
              <a:ext cx="27940" cy="384810"/>
            </a:xfrm>
            <a:custGeom>
              <a:rect b="b" l="l" r="r" t="t"/>
              <a:pathLst>
                <a:path extrusionOk="0"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0" y="1526540"/>
              <a:ext cx="27940" cy="386080"/>
            </a:xfrm>
            <a:custGeom>
              <a:rect b="b" l="l" r="r" t="t"/>
              <a:pathLst>
                <a:path extrusionOk="0"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2592070" y="1184910"/>
              <a:ext cx="27940" cy="618490"/>
            </a:xfrm>
            <a:custGeom>
              <a:rect b="b" l="l" r="r" t="t"/>
              <a:pathLst>
                <a:path extrusionOk="0"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27940" y="0"/>
              <a:ext cx="2564130" cy="5182870"/>
            </a:xfrm>
            <a:custGeom>
              <a:rect b="b" l="l" r="r" t="t"/>
              <a:pathLst>
                <a:path extrusionOk="0"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10B5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2" name="Google Shape;41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7610" y="5910023"/>
            <a:ext cx="3785050" cy="37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6"/>
          <p:cNvSpPr txBox="1"/>
          <p:nvPr/>
        </p:nvSpPr>
        <p:spPr>
          <a:xfrm>
            <a:off x="400675" y="5910025"/>
            <a:ext cx="4416600" cy="3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en-US" sz="26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ервая компания, которая объединила  комплекс услуг: </a:t>
            </a:r>
            <a:endParaRPr sz="2699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99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998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699"/>
              <a:buFont typeface="Montserrat"/>
              <a:buChar char="●"/>
            </a:pPr>
            <a:r>
              <a:rPr b="1" lang="en-US" sz="26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Дистрибуцию</a:t>
            </a:r>
            <a:endParaRPr b="1" sz="2699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998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699"/>
              <a:buFont typeface="Montserrat"/>
              <a:buChar char="●"/>
            </a:pPr>
            <a:r>
              <a:rPr b="1" lang="en-US" sz="26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Маркетинг</a:t>
            </a:r>
            <a:endParaRPr b="1" sz="2699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998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699"/>
              <a:buFont typeface="Montserrat"/>
              <a:buChar char="●"/>
            </a:pPr>
            <a:r>
              <a:rPr b="1" lang="en-US" sz="26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Консалтинг</a:t>
            </a:r>
            <a:endParaRPr b="1" sz="2699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998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699"/>
              <a:buFont typeface="Montserrat"/>
              <a:buChar char="●"/>
            </a:pPr>
            <a:r>
              <a:rPr b="1" lang="en-US" sz="26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b="1" lang="en-US" sz="26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одбор персонала</a:t>
            </a:r>
            <a:endParaRPr b="1" sz="2699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998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2699"/>
              <a:buFont typeface="Montserrat"/>
              <a:buChar char="●"/>
            </a:pPr>
            <a:r>
              <a:rPr b="1" lang="en-US" sz="26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Тренинги и коучинг</a:t>
            </a:r>
            <a:endParaRPr b="1" sz="2699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8c2de81c1_0_5"/>
          <p:cNvSpPr/>
          <p:nvPr/>
        </p:nvSpPr>
        <p:spPr>
          <a:xfrm>
            <a:off x="308675" y="270225"/>
            <a:ext cx="7878424" cy="9496720"/>
          </a:xfrm>
          <a:custGeom>
            <a:rect b="b" l="l" r="r" t="t"/>
            <a:pathLst>
              <a:path extrusionOk="0" h="9175575" w="7723945">
                <a:moveTo>
                  <a:pt x="0" y="0"/>
                </a:moveTo>
                <a:lnTo>
                  <a:pt x="7723945" y="0"/>
                </a:lnTo>
                <a:lnTo>
                  <a:pt x="7723945" y="9175575"/>
                </a:lnTo>
                <a:lnTo>
                  <a:pt x="0" y="9175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09" l="0" r="0" t="-43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g258c2de81c1_0_5"/>
          <p:cNvCxnSpPr/>
          <p:nvPr/>
        </p:nvCxnSpPr>
        <p:spPr>
          <a:xfrm flipH="1" rot="10800000">
            <a:off x="7402308" y="270372"/>
            <a:ext cx="10438800" cy="18900"/>
          </a:xfrm>
          <a:prstGeom prst="straightConnector1">
            <a:avLst/>
          </a:prstGeom>
          <a:noFill/>
          <a:ln cap="flat" cmpd="sng" w="19050">
            <a:solidFill>
              <a:srgbClr val="5454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g258c2de81c1_0_5"/>
          <p:cNvSpPr txBox="1"/>
          <p:nvPr/>
        </p:nvSpPr>
        <p:spPr>
          <a:xfrm>
            <a:off x="8187100" y="289263"/>
            <a:ext cx="9979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>
                <a:solidFill>
                  <a:srgbClr val="5454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Навыки и кейсы</a:t>
            </a:r>
            <a:endParaRPr sz="5199">
              <a:solidFill>
                <a:srgbClr val="5454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5" name="Google Shape;105;g258c2de81c1_0_5"/>
          <p:cNvSpPr txBox="1"/>
          <p:nvPr/>
        </p:nvSpPr>
        <p:spPr>
          <a:xfrm>
            <a:off x="8637825" y="1564400"/>
            <a:ext cx="94575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13 лет  проф.деятельности: </a:t>
            </a:r>
            <a:r>
              <a:rPr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прибыльный рост, развитие сетей в B2B.</a:t>
            </a:r>
            <a:endParaRPr sz="2799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9 лет в телекоме: </a:t>
            </a:r>
            <a:r>
              <a:rPr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заключение сделок, формирование и эффективное управление командами, выход на международные рынки </a:t>
            </a:r>
            <a:r>
              <a:rPr b="1"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/>
          </a:p>
        </p:txBody>
      </p:sp>
      <p:sp>
        <p:nvSpPr>
          <p:cNvPr id="106" name="Google Shape;106;g258c2de81c1_0_5"/>
          <p:cNvSpPr txBox="1"/>
          <p:nvPr/>
        </p:nvSpPr>
        <p:spPr>
          <a:xfrm>
            <a:off x="307850" y="6527200"/>
            <a:ext cx="7880100" cy="3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8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58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99"/>
              <a:buFont typeface="Montserrat ExtraBold"/>
              <a:buChar char="●"/>
            </a:pPr>
            <a:r>
              <a:rPr lang="en-US" sz="2299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Сертифицированный коуч (ICF)</a:t>
            </a:r>
            <a:endParaRPr sz="2299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99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-37458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99"/>
              <a:buFont typeface="Montserrat ExtraBold"/>
              <a:buChar char="●"/>
            </a:pPr>
            <a:r>
              <a:rPr lang="en-US" sz="2299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"Квалифицированный переговорщик" - курс  Лондонской школы "GAP Partnership"</a:t>
            </a:r>
            <a:endParaRPr sz="2299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99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-37458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99"/>
              <a:buFont typeface="Montserrat ExtraBold"/>
              <a:buChar char="●"/>
            </a:pPr>
            <a:r>
              <a:rPr lang="en-US" sz="2299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PR-менеджмент (рос. сертификат)</a:t>
            </a:r>
            <a:endParaRPr sz="2299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7" name="Google Shape;107;g258c2de81c1_0_5"/>
          <p:cNvSpPr txBox="1"/>
          <p:nvPr/>
        </p:nvSpPr>
        <p:spPr>
          <a:xfrm>
            <a:off x="8637825" y="4518200"/>
            <a:ext cx="9354600" cy="1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5 лет </a:t>
            </a:r>
            <a:r>
              <a:rPr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на руководящих позициях,</a:t>
            </a:r>
            <a:r>
              <a:rPr b="1"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как </a:t>
            </a:r>
            <a:r>
              <a:rPr b="1"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топ-менеджер / директор по дистрибуции</a:t>
            </a:r>
            <a:r>
              <a:rPr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endParaRPr sz="2799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построила проекты с "0" и сильную команду (департамент: 4 отдела).</a:t>
            </a:r>
            <a:endParaRPr/>
          </a:p>
        </p:txBody>
      </p:sp>
      <p:pic>
        <p:nvPicPr>
          <p:cNvPr id="108" name="Google Shape;108;g258c2de81c1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080" y="-693825"/>
            <a:ext cx="3104947" cy="3247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58c2de81c1_0_5"/>
          <p:cNvSpPr txBox="1"/>
          <p:nvPr/>
        </p:nvSpPr>
        <p:spPr>
          <a:xfrm>
            <a:off x="8637825" y="6384075"/>
            <a:ext cx="1019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2 года </a:t>
            </a:r>
            <a:r>
              <a:rPr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управления </a:t>
            </a:r>
            <a:r>
              <a:rPr b="1"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маркетинговыми кампаниями. </a:t>
            </a:r>
            <a:endParaRPr/>
          </a:p>
        </p:txBody>
      </p:sp>
      <p:sp>
        <p:nvSpPr>
          <p:cNvPr id="110" name="Google Shape;110;g258c2de81c1_0_5"/>
          <p:cNvSpPr txBox="1"/>
          <p:nvPr/>
        </p:nvSpPr>
        <p:spPr>
          <a:xfrm>
            <a:off x="8637825" y="7163588"/>
            <a:ext cx="9457500" cy="20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2023 г. - СЕО/основатель</a:t>
            </a:r>
            <a:r>
              <a:rPr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“F.E.L.D Distribution”</a:t>
            </a:r>
            <a:endParaRPr sz="2799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Премия -</a:t>
            </a:r>
            <a:r>
              <a:rPr lang="en-US" sz="30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b="1" lang="en-US" sz="30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Лучший В2В стартап</a:t>
            </a:r>
            <a:r>
              <a:rPr lang="en-US" sz="30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сезона в области </a:t>
            </a:r>
            <a:r>
              <a:rPr b="1" lang="en-US" sz="30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медиаконсалтинга и дистрибуции 2023 года."</a:t>
            </a:r>
            <a:r>
              <a:rPr b="1"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/>
          </a:p>
        </p:txBody>
      </p:sp>
      <p:sp>
        <p:nvSpPr>
          <p:cNvPr id="111" name="Google Shape;111;g258c2de81c1_0_5"/>
          <p:cNvSpPr txBox="1"/>
          <p:nvPr/>
        </p:nvSpPr>
        <p:spPr>
          <a:xfrm>
            <a:off x="8466225" y="9259300"/>
            <a:ext cx="969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С 2022 - бизнес-тренер,  2023 бизнес-коуч.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4"/>
          <p:cNvGrpSpPr/>
          <p:nvPr/>
        </p:nvGrpSpPr>
        <p:grpSpPr>
          <a:xfrm>
            <a:off x="5405801" y="1028700"/>
            <a:ext cx="9061251" cy="5904350"/>
            <a:chOff x="-25596" y="0"/>
            <a:chExt cx="818700" cy="546712"/>
          </a:xfrm>
        </p:grpSpPr>
        <p:sp>
          <p:nvSpPr>
            <p:cNvPr id="118" name="Google Shape;118;p4"/>
            <p:cNvSpPr/>
            <p:nvPr/>
          </p:nvSpPr>
          <p:spPr>
            <a:xfrm>
              <a:off x="0" y="0"/>
              <a:ext cx="773897" cy="546712"/>
            </a:xfrm>
            <a:custGeom>
              <a:rect b="b" l="l" r="r" t="t"/>
              <a:pathLst>
                <a:path extrusionOk="0" h="546712" w="793110">
                  <a:moveTo>
                    <a:pt x="50616" y="0"/>
                  </a:moveTo>
                  <a:lnTo>
                    <a:pt x="742494" y="0"/>
                  </a:lnTo>
                  <a:cubicBezTo>
                    <a:pt x="755918" y="0"/>
                    <a:pt x="768793" y="5333"/>
                    <a:pt x="778285" y="14825"/>
                  </a:cubicBezTo>
                  <a:cubicBezTo>
                    <a:pt x="787778" y="24318"/>
                    <a:pt x="793110" y="37192"/>
                    <a:pt x="793110" y="50616"/>
                  </a:cubicBezTo>
                  <a:lnTo>
                    <a:pt x="793110" y="496096"/>
                  </a:lnTo>
                  <a:cubicBezTo>
                    <a:pt x="793110" y="524051"/>
                    <a:pt x="770449" y="546712"/>
                    <a:pt x="742494" y="546712"/>
                  </a:cubicBezTo>
                  <a:lnTo>
                    <a:pt x="50616" y="546712"/>
                  </a:lnTo>
                  <a:cubicBezTo>
                    <a:pt x="37192" y="546712"/>
                    <a:pt x="24318" y="541380"/>
                    <a:pt x="14825" y="531887"/>
                  </a:cubicBezTo>
                  <a:cubicBezTo>
                    <a:pt x="5333" y="522395"/>
                    <a:pt x="0" y="509520"/>
                    <a:pt x="0" y="496096"/>
                  </a:cubicBezTo>
                  <a:lnTo>
                    <a:pt x="0" y="50616"/>
                  </a:lnTo>
                  <a:cubicBezTo>
                    <a:pt x="0" y="22662"/>
                    <a:pt x="22662" y="0"/>
                    <a:pt x="50616" y="0"/>
                  </a:cubicBezTo>
                  <a:close/>
                </a:path>
              </a:pathLst>
            </a:custGeom>
            <a:solidFill>
              <a:srgbClr val="1D135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-25596" y="57150"/>
              <a:ext cx="818700" cy="42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3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FFF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Значение сильной команды в современном бизнесе</a:t>
              </a:r>
              <a:r>
                <a:rPr b="1" lang="en-US" sz="6000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/>
            </a:p>
            <a:p>
              <a:pPr indent="0" lvl="0" marL="0" marR="0" rtl="0" algn="ctr">
                <a:lnSpc>
                  <a:spcPct val="1246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000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0" name="Google Shape;120;p4"/>
          <p:cNvSpPr txBox="1"/>
          <p:nvPr/>
        </p:nvSpPr>
        <p:spPr>
          <a:xfrm>
            <a:off x="5405798" y="7650574"/>
            <a:ext cx="9131976" cy="146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rPr>
              <a:t>Сильная команда является важным фактором успеха бизнеса по ряду причин.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>
              <a:solidFill>
                <a:srgbClr val="100F0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4"/>
          <p:cNvSpPr/>
          <p:nvPr/>
        </p:nvSpPr>
        <p:spPr>
          <a:xfrm flipH="1">
            <a:off x="161236" y="1028700"/>
            <a:ext cx="5527860" cy="10858296"/>
          </a:xfrm>
          <a:custGeom>
            <a:rect b="b" l="l" r="r" t="t"/>
            <a:pathLst>
              <a:path extrusionOk="0" h="10858296" w="5527860">
                <a:moveTo>
                  <a:pt x="5527860" y="0"/>
                </a:moveTo>
                <a:lnTo>
                  <a:pt x="0" y="0"/>
                </a:lnTo>
                <a:lnTo>
                  <a:pt x="0" y="10858296"/>
                </a:lnTo>
                <a:lnTo>
                  <a:pt x="5527860" y="10858296"/>
                </a:lnTo>
                <a:lnTo>
                  <a:pt x="552786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3994064" y="1028700"/>
            <a:ext cx="4614852" cy="11642974"/>
          </a:xfrm>
          <a:custGeom>
            <a:rect b="b" l="l" r="r" t="t"/>
            <a:pathLst>
              <a:path extrusionOk="0" h="11642974" w="4614852">
                <a:moveTo>
                  <a:pt x="0" y="0"/>
                </a:moveTo>
                <a:lnTo>
                  <a:pt x="4614851" y="0"/>
                </a:lnTo>
                <a:lnTo>
                  <a:pt x="4614851" y="11642974"/>
                </a:lnTo>
                <a:lnTo>
                  <a:pt x="0" y="11642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74100" y="-615950"/>
            <a:ext cx="2482852" cy="248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D1355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13563600" y="5516225"/>
            <a:ext cx="4583400" cy="44727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3563601" y="624923"/>
            <a:ext cx="3518132" cy="334374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0134600" y="3658259"/>
            <a:ext cx="3518132" cy="334374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6781799" y="6515100"/>
            <a:ext cx="3518132" cy="334374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highlight>
                <a:srgbClr val="0000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2700000">
            <a:off x="-4565875" y="-2908768"/>
            <a:ext cx="18825455" cy="9970345"/>
          </a:xfrm>
          <a:prstGeom prst="rect">
            <a:avLst/>
          </a:prstGeom>
          <a:solidFill>
            <a:srgbClr val="828B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>
            <a:off x="448086" y="503436"/>
            <a:ext cx="4583381" cy="9066784"/>
            <a:chOff x="0" y="0"/>
            <a:chExt cx="2620010" cy="5182870"/>
          </a:xfrm>
        </p:grpSpPr>
        <p:sp>
          <p:nvSpPr>
            <p:cNvPr id="135" name="Google Shape;135;p5"/>
            <p:cNvSpPr/>
            <p:nvPr/>
          </p:nvSpPr>
          <p:spPr>
            <a:xfrm>
              <a:off x="53340" y="25400"/>
              <a:ext cx="2513330" cy="5132070"/>
            </a:xfrm>
            <a:custGeom>
              <a:rect b="b" l="l" r="r" t="t"/>
              <a:pathLst>
                <a:path extrusionOk="0"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lnTo>
                    <a:pt x="2383790" y="4798060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85420" y="156210"/>
              <a:ext cx="2251710" cy="4876800"/>
            </a:xfrm>
            <a:custGeom>
              <a:rect b="b" l="l" r="r" t="t"/>
              <a:pathLst>
                <a:path extrusionOk="0"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112889" r="-112356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121410" y="198120"/>
              <a:ext cx="347980" cy="43180"/>
            </a:xfrm>
            <a:custGeom>
              <a:rect b="b" l="l" r="r" t="t"/>
              <a:pathLst>
                <a:path extrusionOk="0"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578312" y="187909"/>
              <a:ext cx="66636" cy="63602"/>
            </a:xfrm>
            <a:custGeom>
              <a:rect b="b" l="l" r="r" t="t"/>
              <a:pathLst>
                <a:path extrusionOk="0"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0" y="685800"/>
              <a:ext cx="27940" cy="213360"/>
            </a:xfrm>
            <a:custGeom>
              <a:rect b="b" l="l" r="r" t="t"/>
              <a:pathLst>
                <a:path extrusionOk="0"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0" y="1057910"/>
              <a:ext cx="27940" cy="384810"/>
            </a:xfrm>
            <a:custGeom>
              <a:rect b="b" l="l" r="r" t="t"/>
              <a:pathLst>
                <a:path extrusionOk="0"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0" y="1526540"/>
              <a:ext cx="27940" cy="386080"/>
            </a:xfrm>
            <a:custGeom>
              <a:rect b="b" l="l" r="r" t="t"/>
              <a:pathLst>
                <a:path extrusionOk="0"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2592070" y="1184910"/>
              <a:ext cx="27940" cy="618490"/>
            </a:xfrm>
            <a:custGeom>
              <a:rect b="b" l="l" r="r" t="t"/>
              <a:pathLst>
                <a:path extrusionOk="0"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7940" y="0"/>
              <a:ext cx="2564130" cy="5182870"/>
            </a:xfrm>
            <a:custGeom>
              <a:rect b="b" l="l" r="r" t="t"/>
              <a:pathLst>
                <a:path extrusionOk="0"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1E2D7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5"/>
          <p:cNvSpPr/>
          <p:nvPr/>
        </p:nvSpPr>
        <p:spPr>
          <a:xfrm>
            <a:off x="668362" y="1028700"/>
            <a:ext cx="4142830" cy="3065694"/>
          </a:xfrm>
          <a:custGeom>
            <a:rect b="b" l="l" r="r" t="t"/>
            <a:pathLst>
              <a:path extrusionOk="0" h="3065694" w="4142830">
                <a:moveTo>
                  <a:pt x="0" y="0"/>
                </a:moveTo>
                <a:lnTo>
                  <a:pt x="4142830" y="0"/>
                </a:lnTo>
                <a:lnTo>
                  <a:pt x="4142830" y="3065694"/>
                </a:lnTo>
                <a:lnTo>
                  <a:pt x="0" y="3065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5711900" y="1382400"/>
            <a:ext cx="6132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Сильная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команда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6923550" y="7556850"/>
            <a:ext cx="32109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Совместная работа 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синергия</a:t>
            </a:r>
            <a:endParaRPr/>
          </a:p>
          <a:p>
            <a:pPr indent="0" lvl="0" marL="0" marR="0" rtl="0" algn="ctr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1518825" y="1382400"/>
            <a:ext cx="27864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«Талант побеждает в играх, но командная работа и ум побеждают в чемпионатах».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— Майкл Джордан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3563600" y="7124700"/>
            <a:ext cx="45834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Эффективность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производительность</a:t>
            </a:r>
            <a:endParaRPr/>
          </a:p>
          <a:p>
            <a:pPr indent="0" lvl="0" marL="0" marR="0" rtl="0" algn="ctr">
              <a:lnSpc>
                <a:spcPct val="16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14128762" y="1866900"/>
            <a:ext cx="2482838" cy="1120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Доверие и поддержка</a:t>
            </a:r>
            <a:endParaRPr/>
          </a:p>
          <a:p>
            <a:pPr indent="0" lvl="0" marL="0" marR="0" rtl="0" algn="ctr">
              <a:lnSpc>
                <a:spcPct val="16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10363200" y="4991100"/>
            <a:ext cx="3003510" cy="783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Адаптация 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рост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9514802" y="920234"/>
            <a:ext cx="1907678" cy="2312338"/>
          </a:xfrm>
          <a:custGeom>
            <a:rect b="b" l="l" r="r" t="t"/>
            <a:pathLst>
              <a:path extrusionOk="0" h="2312338" w="1907678">
                <a:moveTo>
                  <a:pt x="0" y="0"/>
                </a:moveTo>
                <a:lnTo>
                  <a:pt x="1907678" y="0"/>
                </a:lnTo>
                <a:lnTo>
                  <a:pt x="1907678" y="2312337"/>
                </a:lnTo>
                <a:lnTo>
                  <a:pt x="0" y="2312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74100" y="-615950"/>
            <a:ext cx="2482852" cy="248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 rot="10800000">
            <a:off x="-2209124" y="-6133609"/>
            <a:ext cx="14162825" cy="10316196"/>
          </a:xfrm>
          <a:custGeom>
            <a:rect b="b" l="l" r="r" t="t"/>
            <a:pathLst>
              <a:path extrusionOk="0" h="4262891" w="5852407">
                <a:moveTo>
                  <a:pt x="4835137" y="0"/>
                </a:moveTo>
                <a:lnTo>
                  <a:pt x="1017270" y="0"/>
                </a:lnTo>
                <a:cubicBezTo>
                  <a:pt x="455930" y="0"/>
                  <a:pt x="0" y="455930"/>
                  <a:pt x="0" y="1017270"/>
                </a:cubicBezTo>
                <a:lnTo>
                  <a:pt x="0" y="2032144"/>
                </a:lnTo>
                <a:cubicBezTo>
                  <a:pt x="0" y="2514100"/>
                  <a:pt x="455930" y="2970031"/>
                  <a:pt x="1017270" y="2970031"/>
                </a:cubicBezTo>
                <a:lnTo>
                  <a:pt x="1800860" y="2970031"/>
                </a:lnTo>
                <a:lnTo>
                  <a:pt x="1800860" y="4262891"/>
                </a:lnTo>
                <a:lnTo>
                  <a:pt x="2532380" y="2970031"/>
                </a:lnTo>
                <a:lnTo>
                  <a:pt x="4835137" y="2970031"/>
                </a:lnTo>
                <a:cubicBezTo>
                  <a:pt x="5396477" y="2970031"/>
                  <a:pt x="5852407" y="2514100"/>
                  <a:pt x="5852407" y="2032144"/>
                </a:cubicBezTo>
                <a:lnTo>
                  <a:pt x="5852407" y="1017270"/>
                </a:lnTo>
                <a:cubicBezTo>
                  <a:pt x="5852407" y="455930"/>
                  <a:pt x="5397747" y="0"/>
                  <a:pt x="4835137" y="0"/>
                </a:cubicBezTo>
                <a:lnTo>
                  <a:pt x="4835137" y="0"/>
                </a:lnTo>
                <a:close/>
              </a:path>
            </a:pathLst>
          </a:custGeom>
          <a:solidFill>
            <a:srgbClr val="828B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819775" y="5897589"/>
            <a:ext cx="2214665" cy="2224592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D135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916626" y="5983487"/>
            <a:ext cx="1991923" cy="199191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329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951088" y="5935784"/>
            <a:ext cx="2214665" cy="2224592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48CC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1028700" y="6018363"/>
            <a:ext cx="2059442" cy="2059433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6596817" y="5853205"/>
            <a:ext cx="2214665" cy="2224592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828B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6660485" y="5935784"/>
            <a:ext cx="2087329" cy="2087321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9377008" y="5935784"/>
            <a:ext cx="2214665" cy="2224592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0396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9454620" y="6018363"/>
            <a:ext cx="2059442" cy="2059433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43241" r="-2341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6"/>
          <p:cNvCxnSpPr/>
          <p:nvPr/>
        </p:nvCxnSpPr>
        <p:spPr>
          <a:xfrm flipH="1" rot="10800000">
            <a:off x="11960679" y="7081322"/>
            <a:ext cx="5655401" cy="13944"/>
          </a:xfrm>
          <a:prstGeom prst="straightConnector1">
            <a:avLst/>
          </a:prstGeom>
          <a:noFill/>
          <a:ln cap="flat" cmpd="sng" w="142875">
            <a:solidFill>
              <a:srgbClr val="17C7DF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68" name="Google Shape;168;p6"/>
          <p:cNvSpPr/>
          <p:nvPr/>
        </p:nvSpPr>
        <p:spPr>
          <a:xfrm>
            <a:off x="13734650" y="1699089"/>
            <a:ext cx="3154806" cy="3154806"/>
          </a:xfrm>
          <a:custGeom>
            <a:rect b="b" l="l" r="r" t="t"/>
            <a:pathLst>
              <a:path extrusionOk="0" h="3154806" w="3154806">
                <a:moveTo>
                  <a:pt x="0" y="0"/>
                </a:moveTo>
                <a:lnTo>
                  <a:pt x="3154805" y="0"/>
                </a:lnTo>
                <a:lnTo>
                  <a:pt x="3154805" y="3154806"/>
                </a:lnTo>
                <a:lnTo>
                  <a:pt x="0" y="3154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4112949" y="8659841"/>
            <a:ext cx="3591200" cy="778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5454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Apple</a:t>
            </a:r>
            <a:endParaRPr/>
          </a:p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>
              <a:solidFill>
                <a:srgbClr val="5454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8816445" y="8678891"/>
            <a:ext cx="3520262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454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Space X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5454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381000" y="876300"/>
            <a:ext cx="12551963" cy="18475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D135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КОМПАНИИ, ДОСТИГШИЕ ВЫДАЮЩИХСЯ РЕЗУЛЬТАТОВ 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-667124" y="8688416"/>
            <a:ext cx="5124518" cy="709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5454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Google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>
              <a:solidFill>
                <a:srgbClr val="54545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6024884" y="8678891"/>
            <a:ext cx="3354798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5454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Zappos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12154050" y="5404400"/>
            <a:ext cx="5071200" cy="14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1D135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БЛАГОДАРЯ ЭФФЕКТИВНОЙ КОМАНДНОЙ РАБОТЕ</a:t>
            </a:r>
            <a:endParaRPr/>
          </a:p>
        </p:txBody>
      </p:sp>
      <p:pic>
        <p:nvPicPr>
          <p:cNvPr id="175" name="Google Shape;175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74100" y="-615950"/>
            <a:ext cx="2482852" cy="248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>
            <a:off x="-1714266" y="-6724188"/>
            <a:ext cx="19987163" cy="10538555"/>
          </a:xfrm>
          <a:custGeom>
            <a:rect b="b" l="l" r="r" t="t"/>
            <a:pathLst>
              <a:path extrusionOk="0" h="10538555" w="19987163">
                <a:moveTo>
                  <a:pt x="0" y="0"/>
                </a:moveTo>
                <a:lnTo>
                  <a:pt x="19987163" y="0"/>
                </a:lnTo>
                <a:lnTo>
                  <a:pt x="19987163" y="10538555"/>
                </a:lnTo>
                <a:lnTo>
                  <a:pt x="0" y="105385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1376" l="0" r="0" t="-49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4543182" y="4114800"/>
            <a:ext cx="1007165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54545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ПРЕИМУЩЕСТВА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9144000" y="8602511"/>
            <a:ext cx="6706103" cy="10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Более эффективное решение проблем</a:t>
            </a:r>
            <a:endParaRPr/>
          </a:p>
        </p:txBody>
      </p:sp>
      <p:grpSp>
        <p:nvGrpSpPr>
          <p:cNvPr id="184" name="Google Shape;184;p7"/>
          <p:cNvGrpSpPr/>
          <p:nvPr/>
        </p:nvGrpSpPr>
        <p:grpSpPr>
          <a:xfrm>
            <a:off x="18066357" y="3814367"/>
            <a:ext cx="3086106" cy="3086100"/>
            <a:chOff x="0" y="0"/>
            <a:chExt cx="812800" cy="812800"/>
          </a:xfrm>
        </p:grpSpPr>
        <p:sp>
          <p:nvSpPr>
            <p:cNvPr id="185" name="Google Shape;185;p7"/>
            <p:cNvSpPr/>
            <p:nvPr/>
          </p:nvSpPr>
          <p:spPr>
            <a:xfrm>
              <a:off x="0" y="0"/>
              <a:ext cx="116750" cy="812800"/>
            </a:xfrm>
            <a:custGeom>
              <a:rect b="b" l="l" r="r" t="t"/>
              <a:pathLst>
                <a:path extrusionOk="0" h="812800" w="116750">
                  <a:moveTo>
                    <a:pt x="0" y="0"/>
                  </a:moveTo>
                  <a:lnTo>
                    <a:pt x="116750" y="0"/>
                  </a:lnTo>
                  <a:lnTo>
                    <a:pt x="116750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B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7"/>
          <p:cNvSpPr txBox="1"/>
          <p:nvPr/>
        </p:nvSpPr>
        <p:spPr>
          <a:xfrm>
            <a:off x="1964476" y="5717800"/>
            <a:ext cx="5903671" cy="1530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Повышенная производительность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99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1964475" y="8602500"/>
            <a:ext cx="61515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35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Удовлетворенность сотрудников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35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9067801" y="5797773"/>
            <a:ext cx="7053776" cy="1045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Инновационность и творческое мышление</a:t>
            </a:r>
            <a:endParaRPr/>
          </a:p>
        </p:txBody>
      </p:sp>
      <p:grpSp>
        <p:nvGrpSpPr>
          <p:cNvPr id="190" name="Google Shape;190;p7"/>
          <p:cNvGrpSpPr/>
          <p:nvPr/>
        </p:nvGrpSpPr>
        <p:grpSpPr>
          <a:xfrm>
            <a:off x="1542913" y="8335800"/>
            <a:ext cx="9312332" cy="3266853"/>
            <a:chOff x="801561" y="112503"/>
            <a:chExt cx="2523667" cy="860400"/>
          </a:xfrm>
        </p:grpSpPr>
        <p:sp>
          <p:nvSpPr>
            <p:cNvPr id="191" name="Google Shape;191;p7"/>
            <p:cNvSpPr/>
            <p:nvPr/>
          </p:nvSpPr>
          <p:spPr>
            <a:xfrm>
              <a:off x="801561" y="112503"/>
              <a:ext cx="1765265" cy="443318"/>
            </a:xfrm>
            <a:custGeom>
              <a:rect b="b" l="l" r="r" t="t"/>
              <a:pathLst>
                <a:path extrusionOk="0" h="443318" w="1693300">
                  <a:moveTo>
                    <a:pt x="0" y="0"/>
                  </a:moveTo>
                  <a:lnTo>
                    <a:pt x="1693300" y="0"/>
                  </a:lnTo>
                  <a:lnTo>
                    <a:pt x="1693300" y="443318"/>
                  </a:lnTo>
                  <a:lnTo>
                    <a:pt x="0" y="443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5454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 txBox="1"/>
            <p:nvPr/>
          </p:nvSpPr>
          <p:spPr>
            <a:xfrm>
              <a:off x="1457728" y="112503"/>
              <a:ext cx="18675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9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7"/>
          <p:cNvGrpSpPr/>
          <p:nvPr/>
        </p:nvGrpSpPr>
        <p:grpSpPr>
          <a:xfrm>
            <a:off x="1542975" y="5210125"/>
            <a:ext cx="6573008" cy="3266948"/>
            <a:chOff x="0" y="-47625"/>
            <a:chExt cx="1689502" cy="860425"/>
          </a:xfrm>
        </p:grpSpPr>
        <p:sp>
          <p:nvSpPr>
            <p:cNvPr id="194" name="Google Shape;194;p7"/>
            <p:cNvSpPr/>
            <p:nvPr/>
          </p:nvSpPr>
          <p:spPr>
            <a:xfrm>
              <a:off x="0" y="0"/>
              <a:ext cx="1689502" cy="534979"/>
            </a:xfrm>
            <a:custGeom>
              <a:rect b="b" l="l" r="r" t="t"/>
              <a:pathLst>
                <a:path extrusionOk="0" h="534979" w="1689502">
                  <a:moveTo>
                    <a:pt x="0" y="0"/>
                  </a:moveTo>
                  <a:lnTo>
                    <a:pt x="1689502" y="0"/>
                  </a:lnTo>
                  <a:lnTo>
                    <a:pt x="1689502" y="534979"/>
                  </a:lnTo>
                  <a:lnTo>
                    <a:pt x="0" y="534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5454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7"/>
          <p:cNvGrpSpPr/>
          <p:nvPr/>
        </p:nvGrpSpPr>
        <p:grpSpPr>
          <a:xfrm>
            <a:off x="9171100" y="5219700"/>
            <a:ext cx="6907060" cy="3352785"/>
            <a:chOff x="0" y="0"/>
            <a:chExt cx="1864908" cy="522436"/>
          </a:xfrm>
        </p:grpSpPr>
        <p:sp>
          <p:nvSpPr>
            <p:cNvPr id="197" name="Google Shape;197;p7"/>
            <p:cNvSpPr/>
            <p:nvPr/>
          </p:nvSpPr>
          <p:spPr>
            <a:xfrm>
              <a:off x="0" y="28917"/>
              <a:ext cx="1864908" cy="317215"/>
            </a:xfrm>
            <a:custGeom>
              <a:rect b="b" l="l" r="r" t="t"/>
              <a:pathLst>
                <a:path extrusionOk="0" h="522436" w="1864908">
                  <a:moveTo>
                    <a:pt x="0" y="0"/>
                  </a:moveTo>
                  <a:lnTo>
                    <a:pt x="1864908" y="0"/>
                  </a:lnTo>
                  <a:lnTo>
                    <a:pt x="1864908" y="522436"/>
                  </a:lnTo>
                  <a:lnTo>
                    <a:pt x="0" y="522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5454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 txBox="1"/>
            <p:nvPr/>
          </p:nvSpPr>
          <p:spPr>
            <a:xfrm>
              <a:off x="0" y="0"/>
              <a:ext cx="749887" cy="522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9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7"/>
          <p:cNvGrpSpPr/>
          <p:nvPr/>
        </p:nvGrpSpPr>
        <p:grpSpPr>
          <a:xfrm>
            <a:off x="9144000" y="8049972"/>
            <a:ext cx="6913173" cy="3266948"/>
            <a:chOff x="-2" y="-47625"/>
            <a:chExt cx="1820741" cy="860425"/>
          </a:xfrm>
        </p:grpSpPr>
        <p:sp>
          <p:nvSpPr>
            <p:cNvPr id="200" name="Google Shape;200;p7"/>
            <p:cNvSpPr/>
            <p:nvPr/>
          </p:nvSpPr>
          <p:spPr>
            <a:xfrm>
              <a:off x="-2" y="0"/>
              <a:ext cx="1820741" cy="470975"/>
            </a:xfrm>
            <a:custGeom>
              <a:rect b="b" l="l" r="r" t="t"/>
              <a:pathLst>
                <a:path extrusionOk="0" h="470975" w="1867427">
                  <a:moveTo>
                    <a:pt x="0" y="0"/>
                  </a:moveTo>
                  <a:lnTo>
                    <a:pt x="1867427" y="0"/>
                  </a:lnTo>
                  <a:lnTo>
                    <a:pt x="1867427" y="470975"/>
                  </a:lnTo>
                  <a:lnTo>
                    <a:pt x="0" y="470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5454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3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7"/>
          <p:cNvGrpSpPr/>
          <p:nvPr/>
        </p:nvGrpSpPr>
        <p:grpSpPr>
          <a:xfrm>
            <a:off x="3878581" y="4103450"/>
            <a:ext cx="1035409" cy="1040050"/>
            <a:chOff x="1813" y="0"/>
            <a:chExt cx="809173" cy="812800"/>
          </a:xfrm>
        </p:grpSpPr>
        <p:sp>
          <p:nvSpPr>
            <p:cNvPr id="203" name="Google Shape;203;p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D135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7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5" name="Google Shape;205;p7"/>
          <p:cNvCxnSpPr/>
          <p:nvPr/>
        </p:nvCxnSpPr>
        <p:spPr>
          <a:xfrm rot="10800000">
            <a:off x="8116008" y="6482977"/>
            <a:ext cx="1055100" cy="0"/>
          </a:xfrm>
          <a:prstGeom prst="straightConnector1">
            <a:avLst/>
          </a:prstGeom>
          <a:noFill/>
          <a:ln cap="flat" cmpd="sng" w="95250">
            <a:solidFill>
              <a:srgbClr val="5454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7"/>
          <p:cNvCxnSpPr/>
          <p:nvPr/>
        </p:nvCxnSpPr>
        <p:spPr>
          <a:xfrm rot="10800000">
            <a:off x="4396286" y="7431925"/>
            <a:ext cx="0" cy="903886"/>
          </a:xfrm>
          <a:prstGeom prst="straightConnector1">
            <a:avLst/>
          </a:prstGeom>
          <a:noFill/>
          <a:ln cap="flat" cmpd="sng" w="95250">
            <a:solidFill>
              <a:srgbClr val="5454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7"/>
          <p:cNvCxnSpPr/>
          <p:nvPr/>
        </p:nvCxnSpPr>
        <p:spPr>
          <a:xfrm rot="10800000">
            <a:off x="8116008" y="9235077"/>
            <a:ext cx="1055100" cy="0"/>
          </a:xfrm>
          <a:prstGeom prst="straightConnector1">
            <a:avLst/>
          </a:prstGeom>
          <a:noFill/>
          <a:ln cap="flat" cmpd="sng" w="95250">
            <a:solidFill>
              <a:srgbClr val="54545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8" name="Google Shape;20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78150" y="3567513"/>
            <a:ext cx="2482852" cy="248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28BFA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1028700" y="2645229"/>
            <a:ext cx="8405940" cy="295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CFCFC"/>
                </a:solidFill>
                <a:latin typeface="Montserrat"/>
                <a:ea typeface="Montserrat"/>
                <a:cs typeface="Montserrat"/>
                <a:sym typeface="Montserrat"/>
              </a:rPr>
              <a:t>Элементы эффективной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CFCFC"/>
                </a:solidFill>
                <a:latin typeface="Montserrat"/>
                <a:ea typeface="Montserrat"/>
                <a:cs typeface="Montserrat"/>
                <a:sym typeface="Montserrat"/>
              </a:rPr>
              <a:t>командной работы</a:t>
            </a:r>
            <a:endParaRPr/>
          </a:p>
        </p:txBody>
      </p:sp>
      <p:sp>
        <p:nvSpPr>
          <p:cNvPr id="216" name="Google Shape;216;p8"/>
          <p:cNvSpPr/>
          <p:nvPr/>
        </p:nvSpPr>
        <p:spPr>
          <a:xfrm>
            <a:off x="9144000" y="1028700"/>
            <a:ext cx="9822924" cy="8349486"/>
          </a:xfrm>
          <a:custGeom>
            <a:rect b="b" l="l" r="r" t="t"/>
            <a:pathLst>
              <a:path extrusionOk="0" h="8349486" w="9822924">
                <a:moveTo>
                  <a:pt x="0" y="0"/>
                </a:moveTo>
                <a:lnTo>
                  <a:pt x="9822924" y="0"/>
                </a:lnTo>
                <a:lnTo>
                  <a:pt x="9822924" y="8349486"/>
                </a:lnTo>
                <a:lnTo>
                  <a:pt x="0" y="834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8"/>
          <p:cNvPicPr preferRelativeResize="0"/>
          <p:nvPr/>
        </p:nvPicPr>
        <p:blipFill rotWithShape="1">
          <a:blip r:embed="rId4">
            <a:alphaModFix/>
          </a:blip>
          <a:srcRect b="6749" l="7880" r="-7880" t="-6750"/>
          <a:stretch/>
        </p:blipFill>
        <p:spPr>
          <a:xfrm>
            <a:off x="16250475" y="-588000"/>
            <a:ext cx="2482852" cy="248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/>
          <p:nvPr/>
        </p:nvSpPr>
        <p:spPr>
          <a:xfrm>
            <a:off x="3689208" y="429189"/>
            <a:ext cx="10455847" cy="1954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9191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Элементы для сильной команды</a:t>
            </a: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139005" y="3392195"/>
            <a:ext cx="2836547" cy="5866105"/>
          </a:xfrm>
          <a:prstGeom prst="rect">
            <a:avLst/>
          </a:prstGeom>
          <a:solidFill>
            <a:srgbClr val="828B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12128932" y="3392195"/>
            <a:ext cx="2960372" cy="5866105"/>
          </a:xfrm>
          <a:prstGeom prst="rect">
            <a:avLst/>
          </a:prstGeom>
          <a:solidFill>
            <a:srgbClr val="1D135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9105755" y="3392195"/>
            <a:ext cx="2880302" cy="5866105"/>
          </a:xfrm>
          <a:prstGeom prst="rect">
            <a:avLst/>
          </a:prstGeom>
          <a:solidFill>
            <a:srgbClr val="2C92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6093979" y="3392195"/>
            <a:ext cx="2823152" cy="5866105"/>
          </a:xfrm>
          <a:prstGeom prst="rect">
            <a:avLst/>
          </a:prstGeom>
          <a:solidFill>
            <a:srgbClr val="37C9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3099377" y="3392195"/>
            <a:ext cx="2823152" cy="5866105"/>
          </a:xfrm>
          <a:prstGeom prst="rect">
            <a:avLst/>
          </a:prstGeom>
          <a:solidFill>
            <a:srgbClr val="48CC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0" y="5199647"/>
            <a:ext cx="3194627" cy="41148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9"/>
          <p:cNvSpPr txBox="1"/>
          <p:nvPr/>
        </p:nvSpPr>
        <p:spPr>
          <a:xfrm>
            <a:off x="229425" y="4041225"/>
            <a:ext cx="26985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ЯСНАЯ ЦЕЛЬ </a:t>
            </a:r>
            <a:endParaRPr sz="1500"/>
          </a:p>
          <a:p>
            <a:pPr indent="0" lvl="0" marL="0" marR="0" rtl="0" algn="ctr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268850" y="6245900"/>
            <a:ext cx="27192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определенная и понятная цель</a:t>
            </a:r>
            <a:endParaRPr sz="15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для всех членов команды</a:t>
            </a:r>
            <a:endParaRPr sz="1500"/>
          </a:p>
        </p:txBody>
      </p:sp>
      <p:sp>
        <p:nvSpPr>
          <p:cNvPr id="232" name="Google Shape;232;p9"/>
          <p:cNvSpPr/>
          <p:nvPr/>
        </p:nvSpPr>
        <p:spPr>
          <a:xfrm rot="-2700000">
            <a:off x="1229977" y="4902773"/>
            <a:ext cx="538461" cy="537600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828B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3194627" y="5199647"/>
            <a:ext cx="2999894" cy="417094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 rot="-2700000">
            <a:off x="4286890" y="4851021"/>
            <a:ext cx="581383" cy="580452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48CC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6194521" y="5199647"/>
            <a:ext cx="2949479" cy="405865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 rot="-2700000">
            <a:off x="7227670" y="4950682"/>
            <a:ext cx="498728" cy="497930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37C9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9126681" y="5199647"/>
            <a:ext cx="2983201" cy="405865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/>
          <p:nvPr/>
        </p:nvSpPr>
        <p:spPr>
          <a:xfrm rot="-2700000">
            <a:off x="10296542" y="4950682"/>
            <a:ext cx="498728" cy="497930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2C92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12128932" y="5143500"/>
            <a:ext cx="3131822" cy="41148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/>
          <p:nvPr/>
        </p:nvSpPr>
        <p:spPr>
          <a:xfrm rot="-2700000">
            <a:off x="13329157" y="4803335"/>
            <a:ext cx="559922" cy="559026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1D135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3156824" y="3795525"/>
            <a:ext cx="26985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РАЗНООБРАЗИЕ НАВЫКОВ И ОПЫТА</a:t>
            </a:r>
            <a:endParaRPr sz="1500"/>
          </a:p>
        </p:txBody>
      </p:sp>
      <p:sp>
        <p:nvSpPr>
          <p:cNvPr id="242" name="Google Shape;242;p9"/>
          <p:cNvSpPr txBox="1"/>
          <p:nvPr/>
        </p:nvSpPr>
        <p:spPr>
          <a:xfrm>
            <a:off x="6084875" y="4096525"/>
            <a:ext cx="26985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ДОВЕРИЕ</a:t>
            </a:r>
            <a:endParaRPr sz="1500"/>
          </a:p>
          <a:p>
            <a:pPr indent="0" lvl="0" marL="0" marR="0" rtl="0" algn="ctr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9097275" y="4075300"/>
            <a:ext cx="29604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2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КОММУНИКАЦИЯ</a:t>
            </a:r>
            <a:endParaRPr sz="1600"/>
          </a:p>
        </p:txBody>
      </p:sp>
      <p:sp>
        <p:nvSpPr>
          <p:cNvPr id="244" name="Google Shape;244;p9"/>
          <p:cNvSpPr txBox="1"/>
          <p:nvPr/>
        </p:nvSpPr>
        <p:spPr>
          <a:xfrm>
            <a:off x="12290857" y="4075300"/>
            <a:ext cx="2555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2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ЛИДЕРСТВО</a:t>
            </a:r>
            <a:endParaRPr sz="1600"/>
          </a:p>
        </p:txBody>
      </p:sp>
      <p:sp>
        <p:nvSpPr>
          <p:cNvPr id="245" name="Google Shape;245;p9"/>
          <p:cNvSpPr txBox="1"/>
          <p:nvPr/>
        </p:nvSpPr>
        <p:spPr>
          <a:xfrm>
            <a:off x="3379325" y="6245900"/>
            <a:ext cx="2396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творческое мышление и инновационные решения</a:t>
            </a:r>
            <a:endParaRPr sz="15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6318350" y="6268100"/>
            <a:ext cx="2504700" cy="23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5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атмосфера, где можно открыто высказывать  идеи</a:t>
            </a:r>
            <a:endParaRPr sz="1600"/>
          </a:p>
          <a:p>
            <a:pPr indent="0" lvl="0" marL="0" marR="0" rtl="0" algn="ctr">
              <a:lnSpc>
                <a:spcPct val="14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25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9152225" y="6245900"/>
            <a:ext cx="2853000" cy="18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5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обмениваться информацией, идеями, мнениями</a:t>
            </a:r>
            <a:endParaRPr sz="1600"/>
          </a:p>
          <a:p>
            <a:pPr indent="0" lvl="0" marL="0" marR="0" rtl="0" algn="ctr">
              <a:lnSpc>
                <a:spcPct val="14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25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12370000" y="6268100"/>
            <a:ext cx="2719200" cy="23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5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лидер команды создает вдохновляющую визию</a:t>
            </a:r>
            <a:endParaRPr sz="1600"/>
          </a:p>
          <a:p>
            <a:pPr indent="0" lvl="0" marL="0" marR="0" rtl="0" algn="ctr">
              <a:lnSpc>
                <a:spcPct val="14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25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15240925" y="3392200"/>
            <a:ext cx="2949600" cy="5866200"/>
          </a:xfrm>
          <a:prstGeom prst="rect">
            <a:avLst/>
          </a:prstGeom>
          <a:solidFill>
            <a:srgbClr val="9189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15232179" y="5113174"/>
            <a:ext cx="3131822" cy="42267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15138800" y="4075300"/>
            <a:ext cx="3194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2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СОТРУДНИЧЕСТВО</a:t>
            </a:r>
            <a:endParaRPr sz="1600"/>
          </a:p>
        </p:txBody>
      </p:sp>
      <p:sp>
        <p:nvSpPr>
          <p:cNvPr id="252" name="Google Shape;252;p9"/>
          <p:cNvSpPr txBox="1"/>
          <p:nvPr/>
        </p:nvSpPr>
        <p:spPr>
          <a:xfrm>
            <a:off x="15453975" y="6358650"/>
            <a:ext cx="2555700" cy="18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5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является ключевым аспектом</a:t>
            </a:r>
            <a:endParaRPr sz="1600"/>
          </a:p>
          <a:p>
            <a:pPr indent="0" lvl="0" marL="0" marR="0" rtl="0" algn="ctr">
              <a:lnSpc>
                <a:spcPct val="14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25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9"/>
          <p:cNvSpPr/>
          <p:nvPr/>
        </p:nvSpPr>
        <p:spPr>
          <a:xfrm rot="-2700000">
            <a:off x="16468662" y="4833884"/>
            <a:ext cx="498728" cy="497930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rgbClr val="9189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4100" y="-615950"/>
            <a:ext cx="2482852" cy="248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/>
          <p:nvPr/>
        </p:nvSpPr>
        <p:spPr>
          <a:xfrm>
            <a:off x="838200" y="7040103"/>
            <a:ext cx="3048000" cy="685800"/>
          </a:xfrm>
          <a:custGeom>
            <a:rect b="b" l="l" r="r" t="t"/>
            <a:pathLst>
              <a:path extrusionOk="0" h="201931" w="1197193">
                <a:moveTo>
                  <a:pt x="25548" y="0"/>
                </a:moveTo>
                <a:lnTo>
                  <a:pt x="1171645" y="0"/>
                </a:lnTo>
                <a:cubicBezTo>
                  <a:pt x="1178421" y="0"/>
                  <a:pt x="1184919" y="2692"/>
                  <a:pt x="1189710" y="7483"/>
                </a:cubicBezTo>
                <a:cubicBezTo>
                  <a:pt x="1194501" y="12274"/>
                  <a:pt x="1197193" y="18772"/>
                  <a:pt x="1197193" y="25548"/>
                </a:cubicBezTo>
                <a:lnTo>
                  <a:pt x="1197193" y="176384"/>
                </a:lnTo>
                <a:cubicBezTo>
                  <a:pt x="1197193" y="190493"/>
                  <a:pt x="1185755" y="201931"/>
                  <a:pt x="1171645" y="201931"/>
                </a:cubicBezTo>
                <a:lnTo>
                  <a:pt x="25548" y="201931"/>
                </a:lnTo>
                <a:cubicBezTo>
                  <a:pt x="18772" y="201931"/>
                  <a:pt x="12274" y="199240"/>
                  <a:pt x="7483" y="194449"/>
                </a:cubicBezTo>
                <a:cubicBezTo>
                  <a:pt x="2692" y="189658"/>
                  <a:pt x="0" y="183159"/>
                  <a:pt x="0" y="176384"/>
                </a:cubicBezTo>
                <a:lnTo>
                  <a:pt x="0" y="25548"/>
                </a:lnTo>
                <a:cubicBezTo>
                  <a:pt x="0" y="18772"/>
                  <a:pt x="2692" y="12274"/>
                  <a:pt x="7483" y="7483"/>
                </a:cubicBezTo>
                <a:cubicBezTo>
                  <a:pt x="12274" y="2692"/>
                  <a:pt x="18772" y="0"/>
                  <a:pt x="2554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p10"/>
          <p:cNvGrpSpPr/>
          <p:nvPr/>
        </p:nvGrpSpPr>
        <p:grpSpPr>
          <a:xfrm>
            <a:off x="4876800" y="6776378"/>
            <a:ext cx="3372990" cy="3567408"/>
            <a:chOff x="0" y="-38100"/>
            <a:chExt cx="1197193" cy="850900"/>
          </a:xfrm>
        </p:grpSpPr>
        <p:sp>
          <p:nvSpPr>
            <p:cNvPr id="262" name="Google Shape;262;p10"/>
            <p:cNvSpPr/>
            <p:nvPr/>
          </p:nvSpPr>
          <p:spPr>
            <a:xfrm>
              <a:off x="0" y="0"/>
              <a:ext cx="1197193" cy="201931"/>
            </a:xfrm>
            <a:custGeom>
              <a:rect b="b" l="l" r="r" t="t"/>
              <a:pathLst>
                <a:path extrusionOk="0" h="201931" w="1197193">
                  <a:moveTo>
                    <a:pt x="25548" y="0"/>
                  </a:moveTo>
                  <a:lnTo>
                    <a:pt x="1171645" y="0"/>
                  </a:lnTo>
                  <a:cubicBezTo>
                    <a:pt x="1178421" y="0"/>
                    <a:pt x="1184919" y="2692"/>
                    <a:pt x="1189710" y="7483"/>
                  </a:cubicBezTo>
                  <a:cubicBezTo>
                    <a:pt x="1194501" y="12274"/>
                    <a:pt x="1197193" y="18772"/>
                    <a:pt x="1197193" y="25548"/>
                  </a:cubicBezTo>
                  <a:lnTo>
                    <a:pt x="1197193" y="176384"/>
                  </a:lnTo>
                  <a:cubicBezTo>
                    <a:pt x="1197193" y="190493"/>
                    <a:pt x="1185755" y="201931"/>
                    <a:pt x="1171645" y="201931"/>
                  </a:cubicBezTo>
                  <a:lnTo>
                    <a:pt x="25548" y="201931"/>
                  </a:lnTo>
                  <a:cubicBezTo>
                    <a:pt x="18772" y="201931"/>
                    <a:pt x="12274" y="199240"/>
                    <a:pt x="7483" y="194449"/>
                  </a:cubicBezTo>
                  <a:cubicBezTo>
                    <a:pt x="2692" y="189658"/>
                    <a:pt x="0" y="183159"/>
                    <a:pt x="0" y="176384"/>
                  </a:cubicBezTo>
                  <a:lnTo>
                    <a:pt x="0" y="25548"/>
                  </a:lnTo>
                  <a:cubicBezTo>
                    <a:pt x="0" y="18772"/>
                    <a:pt x="2692" y="12274"/>
                    <a:pt x="7483" y="7483"/>
                  </a:cubicBezTo>
                  <a:cubicBezTo>
                    <a:pt x="12274" y="2692"/>
                    <a:pt x="18772" y="0"/>
                    <a:pt x="25548" y="0"/>
                  </a:cubicBezTo>
                  <a:close/>
                </a:path>
              </a:pathLst>
            </a:custGeom>
            <a:solidFill>
              <a:srgbClr val="4DB0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8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Менторство</a:t>
              </a:r>
              <a:endParaRPr/>
            </a:p>
          </p:txBody>
        </p:sp>
      </p:grpSp>
      <p:sp>
        <p:nvSpPr>
          <p:cNvPr id="264" name="Google Shape;264;p10"/>
          <p:cNvSpPr/>
          <p:nvPr/>
        </p:nvSpPr>
        <p:spPr>
          <a:xfrm>
            <a:off x="9719028" y="7040103"/>
            <a:ext cx="2625372" cy="685800"/>
          </a:xfrm>
          <a:custGeom>
            <a:rect b="b" l="l" r="r" t="t"/>
            <a:pathLst>
              <a:path extrusionOk="0" h="201931" w="1197193">
                <a:moveTo>
                  <a:pt x="25548" y="0"/>
                </a:moveTo>
                <a:lnTo>
                  <a:pt x="1171645" y="0"/>
                </a:lnTo>
                <a:cubicBezTo>
                  <a:pt x="1178421" y="0"/>
                  <a:pt x="1184919" y="2692"/>
                  <a:pt x="1189710" y="7483"/>
                </a:cubicBezTo>
                <a:cubicBezTo>
                  <a:pt x="1194501" y="12274"/>
                  <a:pt x="1197193" y="18772"/>
                  <a:pt x="1197193" y="25548"/>
                </a:cubicBezTo>
                <a:lnTo>
                  <a:pt x="1197193" y="176384"/>
                </a:lnTo>
                <a:cubicBezTo>
                  <a:pt x="1197193" y="190493"/>
                  <a:pt x="1185755" y="201931"/>
                  <a:pt x="1171645" y="201931"/>
                </a:cubicBezTo>
                <a:lnTo>
                  <a:pt x="25548" y="201931"/>
                </a:lnTo>
                <a:cubicBezTo>
                  <a:pt x="18772" y="201931"/>
                  <a:pt x="12274" y="199240"/>
                  <a:pt x="7483" y="194449"/>
                </a:cubicBezTo>
                <a:cubicBezTo>
                  <a:pt x="2692" y="189658"/>
                  <a:pt x="0" y="183159"/>
                  <a:pt x="0" y="176384"/>
                </a:cubicBezTo>
                <a:lnTo>
                  <a:pt x="0" y="25548"/>
                </a:lnTo>
                <a:cubicBezTo>
                  <a:pt x="0" y="18772"/>
                  <a:pt x="2692" y="12274"/>
                  <a:pt x="7483" y="7483"/>
                </a:cubicBezTo>
                <a:cubicBezTo>
                  <a:pt x="12274" y="2692"/>
                  <a:pt x="18772" y="0"/>
                  <a:pt x="2554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13639800" y="7040103"/>
            <a:ext cx="3200400" cy="694197"/>
          </a:xfrm>
          <a:custGeom>
            <a:rect b="b" l="l" r="r" t="t"/>
            <a:pathLst>
              <a:path extrusionOk="0" h="201931" w="1197193">
                <a:moveTo>
                  <a:pt x="25548" y="0"/>
                </a:moveTo>
                <a:lnTo>
                  <a:pt x="1171645" y="0"/>
                </a:lnTo>
                <a:cubicBezTo>
                  <a:pt x="1178421" y="0"/>
                  <a:pt x="1184919" y="2692"/>
                  <a:pt x="1189710" y="7483"/>
                </a:cubicBezTo>
                <a:cubicBezTo>
                  <a:pt x="1194501" y="12274"/>
                  <a:pt x="1197193" y="18772"/>
                  <a:pt x="1197193" y="25548"/>
                </a:cubicBezTo>
                <a:lnTo>
                  <a:pt x="1197193" y="176384"/>
                </a:lnTo>
                <a:cubicBezTo>
                  <a:pt x="1197193" y="190493"/>
                  <a:pt x="1185755" y="201931"/>
                  <a:pt x="1171645" y="201931"/>
                </a:cubicBezTo>
                <a:lnTo>
                  <a:pt x="25548" y="201931"/>
                </a:lnTo>
                <a:cubicBezTo>
                  <a:pt x="18772" y="201931"/>
                  <a:pt x="12274" y="199240"/>
                  <a:pt x="7483" y="194449"/>
                </a:cubicBezTo>
                <a:cubicBezTo>
                  <a:pt x="2692" y="189658"/>
                  <a:pt x="0" y="183159"/>
                  <a:pt x="0" y="176384"/>
                </a:cubicBezTo>
                <a:lnTo>
                  <a:pt x="0" y="25548"/>
                </a:lnTo>
                <a:cubicBezTo>
                  <a:pt x="0" y="18772"/>
                  <a:pt x="2692" y="12274"/>
                  <a:pt x="7483" y="7483"/>
                </a:cubicBezTo>
                <a:cubicBezTo>
                  <a:pt x="12274" y="2692"/>
                  <a:pt x="18772" y="0"/>
                  <a:pt x="2554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17749558" y="0"/>
            <a:ext cx="538442" cy="10287000"/>
          </a:xfrm>
          <a:prstGeom prst="rect">
            <a:avLst/>
          </a:prstGeom>
          <a:solidFill>
            <a:srgbClr val="37C9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0" y="0"/>
            <a:ext cx="17749558" cy="4187250"/>
          </a:xfrm>
          <a:custGeom>
            <a:rect b="b" l="l" r="r" t="t"/>
            <a:pathLst>
              <a:path extrusionOk="0" h="4187250" w="17749558">
                <a:moveTo>
                  <a:pt x="0" y="0"/>
                </a:moveTo>
                <a:lnTo>
                  <a:pt x="17749558" y="0"/>
                </a:lnTo>
                <a:lnTo>
                  <a:pt x="17749558" y="4187250"/>
                </a:lnTo>
                <a:lnTo>
                  <a:pt x="0" y="4187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733" l="0" r="0" t="-207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8" name="Google Shape;268;p10"/>
          <p:cNvGrpSpPr/>
          <p:nvPr/>
        </p:nvGrpSpPr>
        <p:grpSpPr>
          <a:xfrm>
            <a:off x="893125" y="5143500"/>
            <a:ext cx="3372975" cy="5191107"/>
            <a:chOff x="-5" y="0"/>
            <a:chExt cx="4497300" cy="7126750"/>
          </a:xfrm>
        </p:grpSpPr>
        <p:sp>
          <p:nvSpPr>
            <p:cNvPr id="269" name="Google Shape;269;p10"/>
            <p:cNvSpPr/>
            <p:nvPr/>
          </p:nvSpPr>
          <p:spPr>
            <a:xfrm>
              <a:off x="822843" y="0"/>
              <a:ext cx="2168797" cy="2233118"/>
            </a:xfrm>
            <a:custGeom>
              <a:rect b="b" l="l" r="r" t="t"/>
              <a:pathLst>
                <a:path extrusionOk="0" h="2168795" w="2168795">
                  <a:moveTo>
                    <a:pt x="0" y="0"/>
                  </a:moveTo>
                  <a:lnTo>
                    <a:pt x="2168795" y="0"/>
                  </a:lnTo>
                  <a:lnTo>
                    <a:pt x="2168795" y="2168795"/>
                  </a:lnTo>
                  <a:lnTo>
                    <a:pt x="0" y="21687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-5" y="4020250"/>
              <a:ext cx="4497300" cy="31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Политика открытости, которая поощряет сотрудников делиться своими идеями</a:t>
              </a:r>
              <a:endParaRPr/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1" name="Google Shape;271;p10"/>
            <p:cNvSpPr txBox="1"/>
            <p:nvPr/>
          </p:nvSpPr>
          <p:spPr>
            <a:xfrm>
              <a:off x="129961" y="2856674"/>
              <a:ext cx="3684520" cy="475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Инновационность </a:t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1473555" y="759321"/>
              <a:ext cx="867373" cy="714478"/>
            </a:xfrm>
            <a:custGeom>
              <a:rect b="b" l="l" r="r" t="t"/>
              <a:pathLst>
                <a:path extrusionOk="0" h="693898" w="867372">
                  <a:moveTo>
                    <a:pt x="0" y="0"/>
                  </a:moveTo>
                  <a:lnTo>
                    <a:pt x="867373" y="0"/>
                  </a:lnTo>
                  <a:lnTo>
                    <a:pt x="867373" y="693897"/>
                  </a:lnTo>
                  <a:lnTo>
                    <a:pt x="0" y="693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0"/>
          <p:cNvGrpSpPr/>
          <p:nvPr/>
        </p:nvGrpSpPr>
        <p:grpSpPr>
          <a:xfrm>
            <a:off x="5105400" y="5038081"/>
            <a:ext cx="3252506" cy="5323889"/>
            <a:chOff x="0" y="0"/>
            <a:chExt cx="4280076" cy="7609208"/>
          </a:xfrm>
        </p:grpSpPr>
        <p:sp>
          <p:nvSpPr>
            <p:cNvPr id="274" name="Google Shape;274;p10"/>
            <p:cNvSpPr/>
            <p:nvPr/>
          </p:nvSpPr>
          <p:spPr>
            <a:xfrm>
              <a:off x="861887" y="0"/>
              <a:ext cx="2140492" cy="2324825"/>
            </a:xfrm>
            <a:custGeom>
              <a:rect b="b" l="l" r="r" t="t"/>
              <a:pathLst>
                <a:path extrusionOk="0" h="2168795" w="2168795">
                  <a:moveTo>
                    <a:pt x="0" y="0"/>
                  </a:moveTo>
                  <a:lnTo>
                    <a:pt x="2168795" y="0"/>
                  </a:lnTo>
                  <a:lnTo>
                    <a:pt x="2168795" y="2168795"/>
                  </a:lnTo>
                  <a:lnTo>
                    <a:pt x="0" y="21687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0"/>
            <p:cNvSpPr txBox="1"/>
            <p:nvPr/>
          </p:nvSpPr>
          <p:spPr>
            <a:xfrm>
              <a:off x="49776" y="4375508"/>
              <a:ext cx="4230300" cy="32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Способствуют инновационности и творческому потенциалу команды.</a:t>
              </a:r>
              <a:endParaRPr/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6" name="Google Shape;276;p10"/>
            <p:cNvSpPr txBox="1"/>
            <p:nvPr/>
          </p:nvSpPr>
          <p:spPr>
            <a:xfrm>
              <a:off x="0" y="2764499"/>
              <a:ext cx="3814481" cy="986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 u="none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Разнообразие навыков и опыта</a:t>
              </a: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1504109" y="790506"/>
              <a:ext cx="856049" cy="743816"/>
            </a:xfrm>
            <a:custGeom>
              <a:rect b="b" l="l" r="r" t="t"/>
              <a:pathLst>
                <a:path extrusionOk="0" h="693898" w="867372">
                  <a:moveTo>
                    <a:pt x="0" y="0"/>
                  </a:moveTo>
                  <a:lnTo>
                    <a:pt x="867373" y="0"/>
                  </a:lnTo>
                  <a:lnTo>
                    <a:pt x="867373" y="693897"/>
                  </a:lnTo>
                  <a:lnTo>
                    <a:pt x="0" y="693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0"/>
          <p:cNvGrpSpPr/>
          <p:nvPr/>
        </p:nvGrpSpPr>
        <p:grpSpPr>
          <a:xfrm>
            <a:off x="9558300" y="5143500"/>
            <a:ext cx="2860875" cy="4696644"/>
            <a:chOff x="12" y="0"/>
            <a:chExt cx="3814500" cy="6608620"/>
          </a:xfrm>
        </p:grpSpPr>
        <p:sp>
          <p:nvSpPr>
            <p:cNvPr id="279" name="Google Shape;279;p10"/>
            <p:cNvSpPr/>
            <p:nvPr/>
          </p:nvSpPr>
          <p:spPr>
            <a:xfrm>
              <a:off x="822843" y="0"/>
              <a:ext cx="2168796" cy="2288775"/>
            </a:xfrm>
            <a:custGeom>
              <a:rect b="b" l="l" r="r" t="t"/>
              <a:pathLst>
                <a:path extrusionOk="0" h="2168795" w="2168795">
                  <a:moveTo>
                    <a:pt x="0" y="0"/>
                  </a:moveTo>
                  <a:lnTo>
                    <a:pt x="2168795" y="0"/>
                  </a:lnTo>
                  <a:lnTo>
                    <a:pt x="2168795" y="2168795"/>
                  </a:lnTo>
                  <a:lnTo>
                    <a:pt x="0" y="21687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0"/>
            <p:cNvSpPr txBox="1"/>
            <p:nvPr/>
          </p:nvSpPr>
          <p:spPr>
            <a:xfrm>
              <a:off x="12" y="4107220"/>
              <a:ext cx="3814500" cy="25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Создание культуры ответственности и автономии</a:t>
              </a:r>
              <a:endParaRPr/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1" name="Google Shape;281;p10"/>
            <p:cNvSpPr txBox="1"/>
            <p:nvPr/>
          </p:nvSpPr>
          <p:spPr>
            <a:xfrm>
              <a:off x="333619" y="2894957"/>
              <a:ext cx="3480862" cy="4869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rgbClr val="19191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Лидерство</a:t>
              </a: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1473555" y="778245"/>
              <a:ext cx="867372" cy="732286"/>
            </a:xfrm>
            <a:custGeom>
              <a:rect b="b" l="l" r="r" t="t"/>
              <a:pathLst>
                <a:path extrusionOk="0" h="693898" w="867372">
                  <a:moveTo>
                    <a:pt x="0" y="0"/>
                  </a:moveTo>
                  <a:lnTo>
                    <a:pt x="867373" y="0"/>
                  </a:lnTo>
                  <a:lnTo>
                    <a:pt x="867373" y="693897"/>
                  </a:lnTo>
                  <a:lnTo>
                    <a:pt x="0" y="693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10"/>
          <p:cNvSpPr/>
          <p:nvPr/>
        </p:nvSpPr>
        <p:spPr>
          <a:xfrm>
            <a:off x="14590485" y="5115161"/>
            <a:ext cx="1626596" cy="1626596"/>
          </a:xfrm>
          <a:custGeom>
            <a:rect b="b" l="l" r="r" t="t"/>
            <a:pathLst>
              <a:path extrusionOk="0" h="1626596" w="1626596">
                <a:moveTo>
                  <a:pt x="0" y="0"/>
                </a:moveTo>
                <a:lnTo>
                  <a:pt x="1626597" y="0"/>
                </a:lnTo>
                <a:lnTo>
                  <a:pt x="1626597" y="1626596"/>
                </a:lnTo>
                <a:lnTo>
                  <a:pt x="0" y="1626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15078519" y="5668248"/>
            <a:ext cx="650529" cy="520423"/>
          </a:xfrm>
          <a:custGeom>
            <a:rect b="b" l="l" r="r" t="t"/>
            <a:pathLst>
              <a:path extrusionOk="0" h="520423" w="650529">
                <a:moveTo>
                  <a:pt x="0" y="0"/>
                </a:moveTo>
                <a:lnTo>
                  <a:pt x="650529" y="0"/>
                </a:lnTo>
                <a:lnTo>
                  <a:pt x="650529" y="520423"/>
                </a:lnTo>
                <a:lnTo>
                  <a:pt x="0" y="520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1286534" y="4682324"/>
            <a:ext cx="2202317" cy="2202308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9719028" y="4682324"/>
            <a:ext cx="2610647" cy="2202308"/>
          </a:xfrm>
          <a:custGeom>
            <a:rect b="b" l="l" r="r" t="t"/>
            <a:pathLst>
              <a:path extrusionOk="0" h="2202308" w="2610647">
                <a:moveTo>
                  <a:pt x="0" y="0"/>
                </a:moveTo>
                <a:lnTo>
                  <a:pt x="2610647" y="0"/>
                </a:lnTo>
                <a:lnTo>
                  <a:pt x="2610647" y="2202308"/>
                </a:lnTo>
                <a:lnTo>
                  <a:pt x="0" y="2202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0522" l="0" r="0" t="-80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13647877" y="4682324"/>
            <a:ext cx="3214688" cy="2202308"/>
          </a:xfrm>
          <a:custGeom>
            <a:rect b="b" l="l" r="r" t="t"/>
            <a:pathLst>
              <a:path extrusionOk="0" h="2202308" w="3214688">
                <a:moveTo>
                  <a:pt x="0" y="0"/>
                </a:moveTo>
                <a:lnTo>
                  <a:pt x="3214688" y="0"/>
                </a:lnTo>
                <a:lnTo>
                  <a:pt x="3214688" y="2202308"/>
                </a:lnTo>
                <a:lnTo>
                  <a:pt x="0" y="2202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5661" r="-566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4876800" y="4682324"/>
            <a:ext cx="3372989" cy="2130085"/>
          </a:xfrm>
          <a:custGeom>
            <a:rect b="b" l="l" r="r" t="t"/>
            <a:pathLst>
              <a:path extrusionOk="0" h="2202308" w="3505740">
                <a:moveTo>
                  <a:pt x="0" y="0"/>
                </a:moveTo>
                <a:lnTo>
                  <a:pt x="3505740" y="0"/>
                </a:lnTo>
                <a:lnTo>
                  <a:pt x="3505740" y="2202308"/>
                </a:lnTo>
                <a:lnTo>
                  <a:pt x="0" y="2202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7108" r="-710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13868400" y="8032650"/>
            <a:ext cx="3048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Партнерские отношения  между различными подразделениями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10"/>
          <p:cNvSpPr txBox="1"/>
          <p:nvPr/>
        </p:nvSpPr>
        <p:spPr>
          <a:xfrm>
            <a:off x="13824791" y="7134032"/>
            <a:ext cx="2860861" cy="346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Сотрудничество</a:t>
            </a:r>
            <a:endParaRPr/>
          </a:p>
        </p:txBody>
      </p:sp>
      <p:pic>
        <p:nvPicPr>
          <p:cNvPr id="291" name="Google Shape;291;p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29050" y="-615950"/>
            <a:ext cx="2482852" cy="248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Notes Theme">
  <a:themeElements>
    <a:clrScheme name="Office Notes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