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52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984" r:id="rId3"/>
    <p:sldId id="972" r:id="rId4"/>
    <p:sldId id="973" r:id="rId6"/>
    <p:sldId id="1045" r:id="rId7"/>
    <p:sldId id="1046" r:id="rId8"/>
    <p:sldId id="1047" r:id="rId9"/>
    <p:sldId id="1053" r:id="rId10"/>
    <p:sldId id="1048" r:id="rId11"/>
    <p:sldId id="1050" r:id="rId12"/>
    <p:sldId id="1054" r:id="rId13"/>
    <p:sldId id="1052" r:id="rId14"/>
    <p:sldId id="1007" r:id="rId15"/>
    <p:sldId id="1029" r:id="rId16"/>
    <p:sldId id="1030" r:id="rId17"/>
    <p:sldId id="1051" r:id="rId18"/>
    <p:sldId id="1041" r:id="rId19"/>
    <p:sldId id="985" r:id="rId20"/>
  </p:sldIdLst>
  <p:sldSz cx="12192000" cy="6858000"/>
  <p:notesSz cx="7103745" cy="10234295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2" userDrawn="1">
          <p15:clr>
            <a:srgbClr val="A4A3A4"/>
          </p15:clr>
        </p15:guide>
        <p15:guide id="2" pos="41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刘丰志" initials="lfz" lastIdx="1" clrIdx="0"/>
  <p:cmAuthor id="7" name="150715205" initials="1" lastIdx="1" clrIdx="6"/>
  <p:cmAuthor id="1" name="lingyan.xu 徐玲燕" initials="l徐" lastIdx="6" clrIdx="0"/>
  <p:cmAuthor id="8" name="姜伟光" initials="姜" lastIdx="1" clrIdx="0"/>
  <p:cmAuthor id="2" name="hyt" initials="h" lastIdx="4" clrIdx="2"/>
  <p:cmAuthor id="3" name="z18201" initials="z" lastIdx="12" clrIdx="2"/>
  <p:cmAuthor id="10" name="200340197" initials="2" lastIdx="2" clrIdx="9"/>
  <p:cmAuthor id="4" name="wangying 14957" initials="w" lastIdx="1" clrIdx="3"/>
  <p:cmAuthor id="11" name="KAV" initials="KAV" lastIdx="1" clrIdx="10"/>
  <p:cmAuthor id="5" name="ian.wang 王慧鑫" initials="i王" lastIdx="5" clrIdx="4"/>
  <p:cmAuthor id="6" name="ming qiu" initials="m" lastIdx="17" clrIdx="1"/>
  <p:cmAuthor id="12" name="晏笛舟" initials="晏笛舟" lastIdx="0" clrIdx="11"/>
  <p:cmAuthor id="13" name="专用术语" initials="专" lastIdx="0" clrIdx="12"/>
  <p:cmAuthor id="14" name="青洪" initials="青" lastIdx="0" clrIdx="13"/>
  <p:cmAuthor id="15" name="l04395" initials="l" lastIdx="0" clrIdx="14"/>
  <p:cmAuthor id="16" name="wangyiran" initials="w" lastIdx="0" clrIdx="15"/>
  <p:cmAuthor id="17" name="sharon.leung 梁云辉" initials="s梁" lastIdx="0" clrIdx="16"/>
  <p:cmAuthor id="18" name="Автор" initials="A" lastIdx="0" clrIdx="17"/>
  <p:cmAuthor id="19" name="作者" initials="A" lastIdx="0" clrIdx="18"/>
  <p:cmAuthor id="20" name="熊仪_aYju7RJj" initials="熊" lastIdx="0" clrIdx="19"/>
  <p:cmAuthor id="21" name="哒哒 熊猫" initials="哒哒" lastIdx="0" clrIdx="20"/>
  <p:cmAuthor id="22" name="yifei" initials="y" lastIdx="0" clrIdx="21"/>
  <p:cmAuthor id="23" name="ADMIN" initials="A" lastIdx="0" clrIdx="22"/>
  <p:cmAuthor id="24" name="zhouzean" initials="z" lastIdx="0" clrIdx="23"/>
  <p:cmAuthor id="25" name="李鹏飞_6bQfzI3a" initials="李" lastIdx="0" clrIdx="24"/>
  <p:cmAuthor id="26" name="李晓菲_MZFnUzi6" initials="李" lastIdx="0" clrIdx="25"/>
  <p:cmAuthor id="27" name="小珞_QjMfU7FR" initials="小" lastIdx="0" clrIdx="26"/>
  <p:cmAuthor id="28" name="骆倩怡_Znauj26B" initials="authorId_382814100" lastIdx="0" clrIdx="27"/>
  <p:cmAuthor id="29" name="Haley" initials="H" lastIdx="0" clrIdx="28"/>
  <p:cmAuthor id="30" name="怪哉" initials="怪" lastIdx="0" clrIdx="2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546A"/>
    <a:srgbClr val="000000"/>
    <a:srgbClr val="92D050"/>
    <a:srgbClr val="ABCD05"/>
    <a:srgbClr val="98D900"/>
    <a:srgbClr val="004098"/>
    <a:srgbClr val="181717"/>
    <a:srgbClr val="0097E0"/>
    <a:srgbClr val="00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7" autoAdjust="0"/>
    <p:restoredTop sz="94347" autoAdjust="0"/>
  </p:normalViewPr>
  <p:slideViewPr>
    <p:cSldViewPr snapToGrid="0" showGuides="1">
      <p:cViewPr>
        <p:scale>
          <a:sx n="125" d="100"/>
          <a:sy n="125" d="100"/>
        </p:scale>
        <p:origin x="1260" y="660"/>
      </p:cViewPr>
      <p:guideLst>
        <p:guide orient="horz" pos="1892"/>
        <p:guide pos="41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24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dirty="0">
              <a:latin typeface="+mn-lt"/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77134AE-0103-41D3-9298-255CA9BF4DC8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ABFC-D184-446D-8AB6-54C17047E1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B7C9D7-AA8A-4037-8B37-E67E94F321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Times New Roman" panose="0202060305040502030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ABFC-D184-446D-8AB6-54C17047E1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altLang="zh-CN" dirty="0"/>
              <a:t>Поправит</a:t>
            </a:r>
            <a:r>
              <a:rPr kumimoji="1" lang="ru-RU" altLang="zh-CN" baseline="0" dirty="0"/>
              <a:t>ь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T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C452-73D2-4205-8D58-92B0C646EA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形状&#10;&#10;低可信度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5850" y="1"/>
            <a:ext cx="8566150" cy="6858000"/>
          </a:xfrm>
          <a:prstGeom prst="rect">
            <a:avLst/>
          </a:prstGeom>
        </p:spPr>
      </p:pic>
      <p:sp>
        <p:nvSpPr>
          <p:cNvPr id="9" name="矩形 5"/>
          <p:cNvSpPr/>
          <p:nvPr userDrawn="1"/>
        </p:nvSpPr>
        <p:spPr>
          <a:xfrm rot="18912703">
            <a:off x="7661034" y="2317681"/>
            <a:ext cx="2222638" cy="2222638"/>
          </a:xfrm>
          <a:prstGeom prst="rect">
            <a:avLst/>
          </a:prstGeom>
          <a:solidFill>
            <a:srgbClr val="3DA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105" y="939165"/>
            <a:ext cx="5098415" cy="2186940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3200" b="1" u="none" strike="noStrike" kern="1200" cap="all" spc="0" normalizeH="0">
                <a:solidFill>
                  <a:schemeClr val="bg1"/>
                </a:solidFill>
                <a:effectLst/>
                <a:uFillTx/>
                <a:latin typeface="Tahoma" panose="020B0604030504040204" charset="0"/>
                <a:cs typeface="Tahoma" panose="020B060403050404020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0405" y="5202555"/>
            <a:ext cx="4143375" cy="165544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effectLst/>
                <a:latin typeface="Tahoma" panose="020B0604030504040204" charset="0"/>
                <a:ea typeface="+mj-ea"/>
                <a:cs typeface="Tahoma" panose="020B060403050404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5" name="Text Placeholder 2"/>
          <p:cNvSpPr txBox="1">
            <a:spLocks noGrp="1"/>
          </p:cNvSpPr>
          <p:nvPr>
            <p:ph type="body" idx="13"/>
          </p:nvPr>
        </p:nvSpPr>
        <p:spPr>
          <a:xfrm>
            <a:off x="331470" y="4610100"/>
            <a:ext cx="5099050" cy="647700"/>
          </a:xfrm>
          <a:noFill/>
        </p:spPr>
        <p:txBody>
          <a:bodyPr wrap="square" rtlCol="0" anchor="ctr" anchorCtr="1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>
                <a:sym typeface="+mn-ea"/>
              </a:rPr>
              <a:t>Click to edit Master text styles</a:t>
            </a:r>
            <a:endParaRPr>
              <a:sym typeface="+mn-ea"/>
            </a:endParaRPr>
          </a:p>
        </p:txBody>
      </p:sp>
      <p:pic>
        <p:nvPicPr>
          <p:cNvPr id="6" name="Изображение 5" descr="лого Hytes 1024 transperent"/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8971915" y="249555"/>
            <a:ext cx="2388870" cy="119443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346700" y="0"/>
            <a:ext cx="6845300" cy="6857999"/>
          </a:xfrm>
          <a:prstGeom prst="rect">
            <a:avLst/>
          </a:prstGeom>
        </p:spPr>
      </p:pic>
      <p:pic>
        <p:nvPicPr>
          <p:cNvPr id="9" name="图片 8" descr="图片包含 游戏机, 灯光, 塔&#10;&#10;描述已自动生成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15772" cy="1421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305" y="320675"/>
            <a:ext cx="9954260" cy="497205"/>
          </a:xfrm>
        </p:spPr>
        <p:txBody>
          <a:bodyPr anchor="ctr" anchorCtr="0">
            <a:normAutofit/>
          </a:bodyPr>
          <a:lstStyle>
            <a:lvl1pPr>
              <a:defRPr sz="2800" b="1" u="none" strike="noStrike" kern="1200" cap="all" spc="0" normalizeH="0">
                <a:solidFill>
                  <a:schemeClr val="bg1"/>
                </a:solidFill>
                <a:effectLst/>
                <a:uFillTx/>
                <a:latin typeface="Tahoma" panose="020B0604030504040204" charset="0"/>
                <a:ea typeface="Microsoft YaHei" panose="020B0503020204020204" pitchFamily="34" charset="-122"/>
                <a:cs typeface="Tahoma" panose="020B0604030504040204" charset="0"/>
              </a:defRPr>
            </a:lvl1pPr>
          </a:lstStyle>
          <a:p>
            <a:r>
              <a:rPr lang="ru-RU" noProof="0" dirty="0"/>
              <a:t>Click </a:t>
            </a:r>
            <a:r>
              <a:rPr lang="ru-RU" noProof="0" dirty="0" err="1"/>
              <a:t>to</a:t>
            </a:r>
            <a:r>
              <a:rPr lang="ru-RU" noProof="0" dirty="0"/>
              <a:t> </a:t>
            </a:r>
            <a:r>
              <a:rPr lang="ru-RU" noProof="0" dirty="0" err="1"/>
              <a:t>edit</a:t>
            </a:r>
            <a:r>
              <a:rPr lang="ru-RU" noProof="0" dirty="0"/>
              <a:t> Master </a:t>
            </a:r>
            <a:r>
              <a:rPr lang="ru-RU" noProof="0" dirty="0" err="1"/>
              <a:t>title</a:t>
            </a:r>
            <a:r>
              <a:rPr lang="ru-RU" noProof="0" dirty="0"/>
              <a:t> </a:t>
            </a:r>
            <a:r>
              <a:rPr lang="ru-RU" noProof="0" dirty="0" err="1"/>
              <a:t>style</a:t>
            </a:r>
            <a:endParaRPr lang="ru-R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24305" y="817880"/>
            <a:ext cx="9954895" cy="437515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51FC04"/>
                </a:solidFill>
                <a:effectLst/>
                <a:latin typeface="Times New Roman" panose="02020603050405020304" charset="0"/>
                <a:ea typeface="+mj-ea"/>
                <a:cs typeface="Times New Roman" panose="020206030504050203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dirty="0"/>
              <a:t>Click </a:t>
            </a:r>
            <a:r>
              <a:rPr lang="ru-RU" noProof="0" dirty="0" err="1"/>
              <a:t>to</a:t>
            </a:r>
            <a:r>
              <a:rPr lang="ru-RU" noProof="0" dirty="0"/>
              <a:t> </a:t>
            </a:r>
            <a:r>
              <a:rPr lang="ru-RU" noProof="0" dirty="0" err="1"/>
              <a:t>edit</a:t>
            </a:r>
            <a:r>
              <a:rPr lang="ru-RU" noProof="0" dirty="0"/>
              <a:t> Master </a:t>
            </a:r>
            <a:r>
              <a:rPr lang="ru-RU" noProof="0" dirty="0" err="1"/>
              <a:t>subtitle</a:t>
            </a:r>
            <a:r>
              <a:rPr lang="ru-RU" noProof="0" dirty="0"/>
              <a:t> </a:t>
            </a:r>
            <a:r>
              <a:rPr lang="ru-RU" noProof="0" dirty="0" err="1"/>
              <a:t>style</a:t>
            </a:r>
            <a:endParaRPr lang="ru-RU" noProof="0" dirty="0"/>
          </a:p>
        </p:txBody>
      </p:sp>
      <p:pic>
        <p:nvPicPr>
          <p:cNvPr id="11" name="Изображение 10" descr="лого Hytes 1024 transperent"/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1175365" y="78105"/>
            <a:ext cx="885825" cy="44323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" descr="图片包含 游戏机, 电脑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715" y="3998595"/>
            <a:ext cx="3472815" cy="811530"/>
          </a:xfrm>
        </p:spPr>
        <p:txBody>
          <a:bodyPr anchor="t" anchorCtr="0">
            <a:noAutofit/>
          </a:bodyPr>
          <a:lstStyle>
            <a:lvl1pPr>
              <a:defRPr sz="2400" b="1" u="none" strike="noStrike" kern="1200" cap="all" spc="0" normalizeH="0">
                <a:solidFill>
                  <a:schemeClr val="bg1"/>
                </a:solidFill>
                <a:effectLst/>
                <a:uFillTx/>
                <a:latin typeface="Tahoma" panose="020B0604030504040204" charset="0"/>
                <a:cs typeface="Tahoma" panose="020B0604030504040204" charset="0"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3715" y="1489075"/>
            <a:ext cx="4135755" cy="250952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400" b="1" u="none" strike="noStrike" kern="1200" cap="all" spc="0" normalizeH="0">
                <a:solidFill>
                  <a:schemeClr val="bg1"/>
                </a:solidFill>
                <a:uFillTx/>
                <a:latin typeface="Tahoma" panose="020B0604030504040204" charset="0"/>
                <a:ea typeface="Times New Roman" panose="02020603050405020304" charset="0"/>
                <a:cs typeface="Tahoma" panose="020B060403050404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文本框 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7620" y="6631305"/>
            <a:ext cx="5755640" cy="2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ru-RU" altLang="en-US" sz="1000" b="0" dirty="0">
                <a:solidFill>
                  <a:schemeClr val="bg1"/>
                </a:solidFill>
              </a:rPr>
              <a:t>Конвергентные сети связи для горнорудной промышленности</a:t>
            </a:r>
            <a:endParaRPr lang="ru-RU" altLang="en-US" sz="1000" b="0" dirty="0">
              <a:solidFill>
                <a:schemeClr val="bg1"/>
              </a:solidFill>
            </a:endParaRPr>
          </a:p>
        </p:txBody>
      </p:sp>
      <p:sp>
        <p:nvSpPr>
          <p:cNvPr id="9" name="灯片编号占位符 4"/>
          <p:cNvSpPr txBox="1"/>
          <p:nvPr userDrawn="1"/>
        </p:nvSpPr>
        <p:spPr>
          <a:xfrm>
            <a:off x="11241230" y="6622954"/>
            <a:ext cx="933530" cy="19461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4DF8043-D2D4-4177-9492-CD69CBAE3A46}" type="slidenum">
              <a:rPr lang="en-US" altLang="zh-CN" sz="1000" b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fld>
            <a:endParaRPr lang="en-US" altLang="zh-CN" sz="10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1" name="Group 14"/>
          <p:cNvGrpSpPr/>
          <p:nvPr userDrawn="1"/>
        </p:nvGrpSpPr>
        <p:grpSpPr bwMode="auto">
          <a:xfrm>
            <a:off x="299921" y="142876"/>
            <a:ext cx="11482489" cy="525463"/>
            <a:chOff x="0" y="0"/>
            <a:chExt cx="11486621" cy="525463"/>
          </a:xfrm>
        </p:grpSpPr>
        <p:grpSp>
          <p:nvGrpSpPr>
            <p:cNvPr id="12" name="Group 15"/>
            <p:cNvGrpSpPr/>
            <p:nvPr/>
          </p:nvGrpSpPr>
          <p:grpSpPr bwMode="auto">
            <a:xfrm flipH="1" flipV="1">
              <a:off x="0" y="0"/>
              <a:ext cx="584200" cy="525463"/>
              <a:chOff x="0" y="0"/>
              <a:chExt cx="584200" cy="525463"/>
            </a:xfrm>
          </p:grpSpPr>
          <p:sp>
            <p:nvSpPr>
              <p:cNvPr id="14" name="Rectangle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00038" cy="303213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/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142875" y="79375"/>
                <a:ext cx="441325" cy="446088"/>
              </a:xfrm>
              <a:custGeom>
                <a:avLst/>
                <a:gdLst>
                  <a:gd name="T0" fmla="*/ 2147483646 w 761"/>
                  <a:gd name="T1" fmla="*/ 0 h 761"/>
                  <a:gd name="T2" fmla="*/ 2147483646 w 761"/>
                  <a:gd name="T3" fmla="*/ 0 h 761"/>
                  <a:gd name="T4" fmla="*/ 2147483646 w 761"/>
                  <a:gd name="T5" fmla="*/ 2147483646 h 761"/>
                  <a:gd name="T6" fmla="*/ 0 w 761"/>
                  <a:gd name="T7" fmla="*/ 2147483646 h 761"/>
                  <a:gd name="T8" fmla="*/ 0 w 761"/>
                  <a:gd name="T9" fmla="*/ 2147483646 h 761"/>
                  <a:gd name="T10" fmla="*/ 2147483646 w 761"/>
                  <a:gd name="T11" fmla="*/ 2147483646 h 761"/>
                  <a:gd name="T12" fmla="*/ 2147483646 w 761"/>
                  <a:gd name="T13" fmla="*/ 2147483646 h 761"/>
                  <a:gd name="T14" fmla="*/ 2147483646 w 761"/>
                  <a:gd name="T15" fmla="*/ 2147483646 h 761"/>
                  <a:gd name="T16" fmla="*/ 2147483646 w 761"/>
                  <a:gd name="T17" fmla="*/ 2147483646 h 761"/>
                  <a:gd name="T18" fmla="*/ 2147483646 w 761"/>
                  <a:gd name="T19" fmla="*/ 2147483646 h 761"/>
                  <a:gd name="T20" fmla="*/ 2147483646 w 761"/>
                  <a:gd name="T21" fmla="*/ 0 h 7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61" h="761">
                    <a:moveTo>
                      <a:pt x="332" y="0"/>
                    </a:moveTo>
                    <a:lnTo>
                      <a:pt x="761" y="0"/>
                    </a:lnTo>
                    <a:lnTo>
                      <a:pt x="761" y="761"/>
                    </a:lnTo>
                    <a:lnTo>
                      <a:pt x="0" y="761"/>
                    </a:lnTo>
                    <a:lnTo>
                      <a:pt x="0" y="440"/>
                    </a:lnTo>
                    <a:lnTo>
                      <a:pt x="40" y="440"/>
                    </a:lnTo>
                    <a:lnTo>
                      <a:pt x="40" y="721"/>
                    </a:lnTo>
                    <a:lnTo>
                      <a:pt x="721" y="721"/>
                    </a:lnTo>
                    <a:lnTo>
                      <a:pt x="721" y="40"/>
                    </a:lnTo>
                    <a:lnTo>
                      <a:pt x="332" y="4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3" name="直接连接符 67"/>
            <p:cNvCxnSpPr>
              <a:cxnSpLocks noChangeShapeType="1"/>
            </p:cNvCxnSpPr>
            <p:nvPr/>
          </p:nvCxnSpPr>
          <p:spPr bwMode="auto">
            <a:xfrm>
              <a:off x="671683" y="489837"/>
              <a:ext cx="1081493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883911" y="142876"/>
            <a:ext cx="10898499" cy="494232"/>
          </a:xfrm>
          <a:prstGeom prst="rect">
            <a:avLst/>
          </a:prstGeom>
        </p:spPr>
        <p:txBody>
          <a:bodyPr/>
          <a:lstStyle>
            <a:lvl1pPr>
              <a:defRPr lang="ru-RU" sz="2800" b="1" u="none" strike="noStrike" kern="1200" cap="all" spc="0" normalizeH="0" dirty="0">
                <a:solidFill>
                  <a:srgbClr val="C00000"/>
                </a:solidFill>
                <a:uFillTx/>
                <a:latin typeface="Tahoma" panose="020B0604030504040204" charset="0"/>
                <a:cs typeface="Tahoma" panose="020B060403050404020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2" name="Текстовое поле 1"/>
          <p:cNvSpPr txBox="1"/>
          <p:nvPr userDrawn="1"/>
        </p:nvSpPr>
        <p:spPr>
          <a:xfrm>
            <a:off x="-164465" y="5245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0" Type="http://schemas.openxmlformats.org/officeDocument/2006/relationships/notesSlide" Target="../notesSlides/notesSlide6.xml"/><Relationship Id="rId2" Type="http://schemas.openxmlformats.org/officeDocument/2006/relationships/image" Target="../media/image108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18.png"/><Relationship Id="rId17" Type="http://schemas.openxmlformats.org/officeDocument/2006/relationships/image" Target="../media/image117.png"/><Relationship Id="rId16" Type="http://schemas.openxmlformats.org/officeDocument/2006/relationships/image" Target="../media/image116.png"/><Relationship Id="rId15" Type="http://schemas.openxmlformats.org/officeDocument/2006/relationships/tags" Target="../tags/tag23.xml"/><Relationship Id="rId14" Type="http://schemas.openxmlformats.org/officeDocument/2006/relationships/image" Target="../media/image115.png"/><Relationship Id="rId13" Type="http://schemas.openxmlformats.org/officeDocument/2006/relationships/tags" Target="../tags/tag22.xml"/><Relationship Id="rId12" Type="http://schemas.openxmlformats.org/officeDocument/2006/relationships/image" Target="../media/image114.png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png"/><Relationship Id="rId8" Type="http://schemas.openxmlformats.org/officeDocument/2006/relationships/image" Target="../media/image126.png"/><Relationship Id="rId7" Type="http://schemas.openxmlformats.org/officeDocument/2006/relationships/image" Target="../media/image125.jpeg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3" Type="http://schemas.openxmlformats.org/officeDocument/2006/relationships/notesSlide" Target="../notesSlides/notesSlide7.xml"/><Relationship Id="rId42" Type="http://schemas.openxmlformats.org/officeDocument/2006/relationships/slideLayout" Target="../slideLayouts/slideLayout2.xml"/><Relationship Id="rId41" Type="http://schemas.openxmlformats.org/officeDocument/2006/relationships/image" Target="../media/image4.png"/><Relationship Id="rId40" Type="http://schemas.openxmlformats.org/officeDocument/2006/relationships/image" Target="../media/image157.png"/><Relationship Id="rId4" Type="http://schemas.openxmlformats.org/officeDocument/2006/relationships/image" Target="../media/image122.png"/><Relationship Id="rId39" Type="http://schemas.openxmlformats.org/officeDocument/2006/relationships/image" Target="../media/image156.png"/><Relationship Id="rId38" Type="http://schemas.openxmlformats.org/officeDocument/2006/relationships/image" Target="../media/image155.png"/><Relationship Id="rId37" Type="http://schemas.openxmlformats.org/officeDocument/2006/relationships/image" Target="../media/image154.png"/><Relationship Id="rId36" Type="http://schemas.openxmlformats.org/officeDocument/2006/relationships/image" Target="../media/image153.png"/><Relationship Id="rId35" Type="http://schemas.openxmlformats.org/officeDocument/2006/relationships/image" Target="../media/image152.webp"/><Relationship Id="rId34" Type="http://schemas.openxmlformats.org/officeDocument/2006/relationships/image" Target="../media/image151.jpeg"/><Relationship Id="rId33" Type="http://schemas.openxmlformats.org/officeDocument/2006/relationships/image" Target="../media/image150.png"/><Relationship Id="rId32" Type="http://schemas.openxmlformats.org/officeDocument/2006/relationships/image" Target="../media/image149.png"/><Relationship Id="rId31" Type="http://schemas.openxmlformats.org/officeDocument/2006/relationships/image" Target="../media/image148.png"/><Relationship Id="rId30" Type="http://schemas.openxmlformats.org/officeDocument/2006/relationships/image" Target="../media/image147.png"/><Relationship Id="rId3" Type="http://schemas.openxmlformats.org/officeDocument/2006/relationships/image" Target="../media/image121.png"/><Relationship Id="rId29" Type="http://schemas.openxmlformats.org/officeDocument/2006/relationships/image" Target="../media/image146.png"/><Relationship Id="rId28" Type="http://schemas.openxmlformats.org/officeDocument/2006/relationships/image" Target="../media/image145.png"/><Relationship Id="rId27" Type="http://schemas.openxmlformats.org/officeDocument/2006/relationships/image" Target="../media/image144.png"/><Relationship Id="rId26" Type="http://schemas.openxmlformats.org/officeDocument/2006/relationships/image" Target="../media/image143.png"/><Relationship Id="rId25" Type="http://schemas.openxmlformats.org/officeDocument/2006/relationships/image" Target="../media/image142.jpeg"/><Relationship Id="rId24" Type="http://schemas.openxmlformats.org/officeDocument/2006/relationships/image" Target="../media/image141.jpeg"/><Relationship Id="rId23" Type="http://schemas.openxmlformats.org/officeDocument/2006/relationships/image" Target="../media/image140.jpeg"/><Relationship Id="rId22" Type="http://schemas.openxmlformats.org/officeDocument/2006/relationships/image" Target="../media/image139.png"/><Relationship Id="rId21" Type="http://schemas.openxmlformats.org/officeDocument/2006/relationships/image" Target="../media/image138.png"/><Relationship Id="rId20" Type="http://schemas.openxmlformats.org/officeDocument/2006/relationships/image" Target="../media/image137.png"/><Relationship Id="rId2" Type="http://schemas.openxmlformats.org/officeDocument/2006/relationships/image" Target="../media/image120.png"/><Relationship Id="rId19" Type="http://schemas.openxmlformats.org/officeDocument/2006/relationships/image" Target="../media/image136.png"/><Relationship Id="rId18" Type="http://schemas.openxmlformats.org/officeDocument/2006/relationships/image" Target="../media/image135.png"/><Relationship Id="rId17" Type="http://schemas.openxmlformats.org/officeDocument/2006/relationships/image" Target="../media/image134.png"/><Relationship Id="rId16" Type="http://schemas.openxmlformats.org/officeDocument/2006/relationships/image" Target="../media/image133.png"/><Relationship Id="rId15" Type="http://schemas.openxmlformats.org/officeDocument/2006/relationships/hyperlink" Target="https://en.wikipedia.org/wiki/File:EX-logo.svg" TargetMode="External"/><Relationship Id="rId14" Type="http://schemas.openxmlformats.org/officeDocument/2006/relationships/image" Target="../media/image132.png"/><Relationship Id="rId13" Type="http://schemas.openxmlformats.org/officeDocument/2006/relationships/image" Target="../media/image131.jpeg"/><Relationship Id="rId12" Type="http://schemas.openxmlformats.org/officeDocument/2006/relationships/image" Target="../media/image130.png"/><Relationship Id="rId11" Type="http://schemas.openxmlformats.org/officeDocument/2006/relationships/image" Target="../media/image129.png"/><Relationship Id="rId10" Type="http://schemas.openxmlformats.org/officeDocument/2006/relationships/image" Target="../media/image128.png"/><Relationship Id="rId1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6.png"/><Relationship Id="rId8" Type="http://schemas.openxmlformats.org/officeDocument/2006/relationships/image" Target="../media/image165.png"/><Relationship Id="rId7" Type="http://schemas.openxmlformats.org/officeDocument/2006/relationships/image" Target="../media/image164.png"/><Relationship Id="rId6" Type="http://schemas.microsoft.com/office/2007/relationships/hdphoto" Target="../media/image163.wdp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31" Type="http://schemas.openxmlformats.org/officeDocument/2006/relationships/notesSlide" Target="../notesSlides/notesSlide8.xml"/><Relationship Id="rId30" Type="http://schemas.openxmlformats.org/officeDocument/2006/relationships/slideLayout" Target="../slideLayouts/slideLayout2.xml"/><Relationship Id="rId3" Type="http://schemas.openxmlformats.org/officeDocument/2006/relationships/image" Target="../media/image160.png"/><Relationship Id="rId29" Type="http://schemas.openxmlformats.org/officeDocument/2006/relationships/image" Target="../media/image186.png"/><Relationship Id="rId28" Type="http://schemas.openxmlformats.org/officeDocument/2006/relationships/image" Target="../media/image185.png"/><Relationship Id="rId27" Type="http://schemas.openxmlformats.org/officeDocument/2006/relationships/image" Target="../media/image184.png"/><Relationship Id="rId26" Type="http://schemas.openxmlformats.org/officeDocument/2006/relationships/image" Target="../media/image183.png"/><Relationship Id="rId25" Type="http://schemas.openxmlformats.org/officeDocument/2006/relationships/image" Target="../media/image182.png"/><Relationship Id="rId24" Type="http://schemas.openxmlformats.org/officeDocument/2006/relationships/image" Target="../media/image181.png"/><Relationship Id="rId23" Type="http://schemas.openxmlformats.org/officeDocument/2006/relationships/image" Target="../media/image180.png"/><Relationship Id="rId22" Type="http://schemas.openxmlformats.org/officeDocument/2006/relationships/image" Target="../media/image179.png"/><Relationship Id="rId21" Type="http://schemas.openxmlformats.org/officeDocument/2006/relationships/image" Target="../media/image178.png"/><Relationship Id="rId20" Type="http://schemas.openxmlformats.org/officeDocument/2006/relationships/image" Target="../media/image177.png"/><Relationship Id="rId2" Type="http://schemas.openxmlformats.org/officeDocument/2006/relationships/image" Target="../media/image159.png"/><Relationship Id="rId19" Type="http://schemas.openxmlformats.org/officeDocument/2006/relationships/image" Target="../media/image176.png"/><Relationship Id="rId18" Type="http://schemas.openxmlformats.org/officeDocument/2006/relationships/image" Target="../media/image175.png"/><Relationship Id="rId17" Type="http://schemas.openxmlformats.org/officeDocument/2006/relationships/image" Target="../media/image174.png"/><Relationship Id="rId16" Type="http://schemas.openxmlformats.org/officeDocument/2006/relationships/image" Target="../media/image173.png"/><Relationship Id="rId15" Type="http://schemas.openxmlformats.org/officeDocument/2006/relationships/image" Target="../media/image172.png"/><Relationship Id="rId14" Type="http://schemas.openxmlformats.org/officeDocument/2006/relationships/image" Target="../media/image171.png"/><Relationship Id="rId13" Type="http://schemas.openxmlformats.org/officeDocument/2006/relationships/image" Target="../media/image170.png"/><Relationship Id="rId12" Type="http://schemas.openxmlformats.org/officeDocument/2006/relationships/image" Target="../media/image169.png"/><Relationship Id="rId11" Type="http://schemas.openxmlformats.org/officeDocument/2006/relationships/image" Target="../media/image168.png"/><Relationship Id="rId10" Type="http://schemas.openxmlformats.org/officeDocument/2006/relationships/image" Target="../media/image167.png"/><Relationship Id="rId1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image" Target="../media/image18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image" Target="../media/image18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7.png"/><Relationship Id="rId8" Type="http://schemas.openxmlformats.org/officeDocument/2006/relationships/image" Target="../media/image196.png"/><Relationship Id="rId7" Type="http://schemas.openxmlformats.org/officeDocument/2006/relationships/image" Target="../media/image195.png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3" Type="http://schemas.microsoft.com/office/2007/relationships/hdphoto" Target="../media/image191.wdp"/><Relationship Id="rId2" Type="http://schemas.openxmlformats.org/officeDocument/2006/relationships/image" Target="../media/image190.pn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4.png"/><Relationship Id="rId16" Type="http://schemas.openxmlformats.org/officeDocument/2006/relationships/image" Target="../media/image188.png"/><Relationship Id="rId15" Type="http://schemas.openxmlformats.org/officeDocument/2006/relationships/image" Target="../media/image203.jpeg"/><Relationship Id="rId14" Type="http://schemas.openxmlformats.org/officeDocument/2006/relationships/image" Target="../media/image202.png"/><Relationship Id="rId13" Type="http://schemas.openxmlformats.org/officeDocument/2006/relationships/image" Target="../media/image201.png"/><Relationship Id="rId12" Type="http://schemas.openxmlformats.org/officeDocument/2006/relationships/image" Target="../media/image200.png"/><Relationship Id="rId11" Type="http://schemas.openxmlformats.org/officeDocument/2006/relationships/image" Target="../media/image199.png"/><Relationship Id="rId10" Type="http://schemas.microsoft.com/office/2007/relationships/hdphoto" Target="../media/image198.wdp"/><Relationship Id="rId1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1.png"/><Relationship Id="rId7" Type="http://schemas.openxmlformats.org/officeDocument/2006/relationships/image" Target="../media/image210.png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20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2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37.png"/><Relationship Id="rId20" Type="http://schemas.openxmlformats.org/officeDocument/2006/relationships/image" Target="../media/image36.png"/><Relationship Id="rId2" Type="http://schemas.openxmlformats.org/officeDocument/2006/relationships/image" Target="../media/image18.png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tags" Target="../tags/tag8.xml"/><Relationship Id="rId3" Type="http://schemas.openxmlformats.org/officeDocument/2006/relationships/image" Target="../media/image38.png"/><Relationship Id="rId2" Type="http://schemas.openxmlformats.org/officeDocument/2006/relationships/tags" Target="../tags/tag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microsoft.com/office/2007/relationships/hdphoto" Target="../media/image48.wdp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png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62.png"/><Relationship Id="rId21" Type="http://schemas.openxmlformats.org/officeDocument/2006/relationships/image" Target="../media/image61.emf"/><Relationship Id="rId20" Type="http://schemas.openxmlformats.org/officeDocument/2006/relationships/image" Target="../media/image60.png"/><Relationship Id="rId2" Type="http://schemas.openxmlformats.org/officeDocument/2006/relationships/image" Target="../media/image42.png"/><Relationship Id="rId19" Type="http://schemas.openxmlformats.org/officeDocument/2006/relationships/image" Target="../media/image59.png"/><Relationship Id="rId18" Type="http://schemas.openxmlformats.org/officeDocument/2006/relationships/image" Target="../media/image58.jpeg"/><Relationship Id="rId17" Type="http://schemas.openxmlformats.org/officeDocument/2006/relationships/image" Target="../media/image57.png"/><Relationship Id="rId16" Type="http://schemas.openxmlformats.org/officeDocument/2006/relationships/image" Target="../media/image56.png"/><Relationship Id="rId15" Type="http://schemas.openxmlformats.org/officeDocument/2006/relationships/image" Target="../media/image55.jpeg"/><Relationship Id="rId14" Type="http://schemas.openxmlformats.org/officeDocument/2006/relationships/image" Target="../media/image54.png"/><Relationship Id="rId13" Type="http://schemas.openxmlformats.org/officeDocument/2006/relationships/image" Target="../media/image53.emf"/><Relationship Id="rId12" Type="http://schemas.openxmlformats.org/officeDocument/2006/relationships/image" Target="../media/image52.jpeg"/><Relationship Id="rId11" Type="http://schemas.openxmlformats.org/officeDocument/2006/relationships/image" Target="../media/image51.jpeg"/><Relationship Id="rId10" Type="http://schemas.openxmlformats.org/officeDocument/2006/relationships/image" Target="../media/image50.jpeg"/><Relationship Id="rId1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tags" Target="../tags/tag12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81.jpeg"/><Relationship Id="rId20" Type="http://schemas.openxmlformats.org/officeDocument/2006/relationships/image" Target="../media/image80.png"/><Relationship Id="rId2" Type="http://schemas.openxmlformats.org/officeDocument/2006/relationships/image" Target="../media/image64.png"/><Relationship Id="rId19" Type="http://schemas.openxmlformats.org/officeDocument/2006/relationships/image" Target="../media/image79.png"/><Relationship Id="rId18" Type="http://schemas.openxmlformats.org/officeDocument/2006/relationships/image" Target="../media/image78.png"/><Relationship Id="rId17" Type="http://schemas.openxmlformats.org/officeDocument/2006/relationships/image" Target="../media/image77.png"/><Relationship Id="rId16" Type="http://schemas.openxmlformats.org/officeDocument/2006/relationships/image" Target="../media/image76.png"/><Relationship Id="rId15" Type="http://schemas.openxmlformats.org/officeDocument/2006/relationships/image" Target="../media/image75.jpeg"/><Relationship Id="rId14" Type="http://schemas.openxmlformats.org/officeDocument/2006/relationships/image" Target="../media/image74.png"/><Relationship Id="rId13" Type="http://schemas.openxmlformats.org/officeDocument/2006/relationships/image" Target="../media/image73.png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tags" Target="../tags/tag13.xml"/><Relationship Id="rId1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tags" Target="../tags/tag14.xml"/><Relationship Id="rId7" Type="http://schemas.microsoft.com/office/2007/relationships/hdphoto" Target="../media/image88.wdp"/><Relationship Id="rId6" Type="http://schemas.openxmlformats.org/officeDocument/2006/relationships/image" Target="../media/image87.png"/><Relationship Id="rId5" Type="http://schemas.microsoft.com/office/2007/relationships/hdphoto" Target="../media/image86.wdp"/><Relationship Id="rId4" Type="http://schemas.openxmlformats.org/officeDocument/2006/relationships/image" Target="../media/image85.png"/><Relationship Id="rId3" Type="http://schemas.microsoft.com/office/2007/relationships/hdphoto" Target="../media/image84.wdp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33.png"/><Relationship Id="rId25" Type="http://schemas.openxmlformats.org/officeDocument/2006/relationships/image" Target="../media/image37.png"/><Relationship Id="rId24" Type="http://schemas.openxmlformats.org/officeDocument/2006/relationships/image" Target="../media/image102.png"/><Relationship Id="rId23" Type="http://schemas.openxmlformats.org/officeDocument/2006/relationships/image" Target="../media/image101.png"/><Relationship Id="rId22" Type="http://schemas.openxmlformats.org/officeDocument/2006/relationships/image" Target="../media/image100.png"/><Relationship Id="rId21" Type="http://schemas.openxmlformats.org/officeDocument/2006/relationships/image" Target="../media/image99.png"/><Relationship Id="rId20" Type="http://schemas.microsoft.com/office/2007/relationships/hdphoto" Target="../media/image98.wdp"/><Relationship Id="rId2" Type="http://schemas.openxmlformats.org/officeDocument/2006/relationships/image" Target="../media/image83.png"/><Relationship Id="rId19" Type="http://schemas.openxmlformats.org/officeDocument/2006/relationships/image" Target="../media/image97.png"/><Relationship Id="rId18" Type="http://schemas.openxmlformats.org/officeDocument/2006/relationships/image" Target="../media/image96.png"/><Relationship Id="rId17" Type="http://schemas.openxmlformats.org/officeDocument/2006/relationships/image" Target="../media/image95.png"/><Relationship Id="rId16" Type="http://schemas.microsoft.com/office/2007/relationships/hdphoto" Target="../media/image94.wdp"/><Relationship Id="rId15" Type="http://schemas.openxmlformats.org/officeDocument/2006/relationships/image" Target="../media/image93.png"/><Relationship Id="rId14" Type="http://schemas.openxmlformats.org/officeDocument/2006/relationships/image" Target="../media/image92.png"/><Relationship Id="rId13" Type="http://schemas.microsoft.com/office/2007/relationships/hdphoto" Target="../media/image91.wdp"/><Relationship Id="rId12" Type="http://schemas.openxmlformats.org/officeDocument/2006/relationships/image" Target="../media/image90.png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.xml"/><Relationship Id="rId6" Type="http://schemas.openxmlformats.org/officeDocument/2006/relationships/image" Target="../media/image107.png"/><Relationship Id="rId5" Type="http://schemas.microsoft.com/office/2007/relationships/hdphoto" Target="../media/image106.wdp"/><Relationship Id="rId4" Type="http://schemas.openxmlformats.org/officeDocument/2006/relationships/image" Target="../media/image105.png"/><Relationship Id="rId3" Type="http://schemas.openxmlformats.org/officeDocument/2006/relationships/image" Target="../media/image61.emf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32105" y="939165"/>
            <a:ext cx="6133465" cy="2186940"/>
          </a:xfrm>
        </p:spPr>
        <p:txBody>
          <a:bodyPr>
            <a:noAutofit/>
          </a:bodyPr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Конвергентные решения профессиональной радиосвязи</a:t>
            </a:r>
            <a:endParaRPr lang="ru-RU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ru-RU"/>
              <a:t>Хандурин Андрей</a:t>
            </a:r>
            <a:r>
              <a:rPr lang="ru-RU" sz="1000"/>
              <a:t>, к.т.н.</a:t>
            </a:r>
            <a:endParaRPr lang="ru-RU"/>
          </a:p>
          <a:p>
            <a:r>
              <a:rPr lang="ru-RU" sz="1400"/>
              <a:t>Генеральный директор </a:t>
            </a:r>
            <a:endParaRPr lang="ru-RU" sz="1400"/>
          </a:p>
          <a:p>
            <a:r>
              <a:rPr lang="ru-RU" sz="1400"/>
              <a:t>ООО «Хайтес Коммьюникейшнс»</a:t>
            </a:r>
            <a:endParaRPr lang="ru-RU" altLang="en-US" sz="140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32740" y="4739005"/>
            <a:ext cx="5097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ru-RU" sz="2800" b="1" cap="all" dirty="0">
                <a:solidFill>
                  <a:schemeClr val="bg1"/>
                </a:solidFill>
                <a:uFillTx/>
                <a:latin typeface="Loos ExtraWide Black" panose="020B0907020102020303" charset="0"/>
                <a:cs typeface="Loos ExtraWide Black" panose="020B0907020102020303" charset="0"/>
                <a:sym typeface="+mn-ea"/>
              </a:rPr>
              <a:t>DMR </a:t>
            </a:r>
            <a:r>
              <a:rPr lang="ru-RU" altLang="ru-RU" sz="2800" b="1" cap="all" dirty="0">
                <a:solidFill>
                  <a:schemeClr val="bg1"/>
                </a:solidFill>
                <a:uFillTx/>
                <a:latin typeface="Loos ExtraWide Black" panose="020B0907020102020303" charset="0"/>
                <a:cs typeface="Loos ExtraWide Black" panose="020B0907020102020303" charset="0"/>
                <a:sym typeface="+mn-ea"/>
              </a:rPr>
              <a:t>и </a:t>
            </a:r>
            <a:r>
              <a:rPr lang="en-US" altLang="ru-RU" sz="2800" b="1" cap="all" dirty="0">
                <a:solidFill>
                  <a:schemeClr val="bg1"/>
                </a:solidFill>
                <a:uFillTx/>
                <a:latin typeface="Loos ExtraWide Black" panose="020B0907020102020303" charset="0"/>
                <a:cs typeface="Loos ExtraWide Black" panose="020B0907020102020303" charset="0"/>
                <a:sym typeface="+mn-ea"/>
              </a:rPr>
              <a:t>TETRA</a:t>
            </a:r>
            <a:endParaRPr lang="en-US" altLang="ru-RU" sz="2800" b="1" cap="all" dirty="0">
              <a:solidFill>
                <a:schemeClr val="bg1"/>
              </a:solidFill>
              <a:uFillTx/>
              <a:latin typeface="Loos ExtraWide Black" panose="020B0907020102020303" charset="0"/>
              <a:cs typeface="Loos ExtraWide Black" panose="020B0907020102020303" charset="0"/>
              <a:sym typeface="+mn-ea"/>
            </a:endParaRPr>
          </a:p>
          <a:p>
            <a:pPr algn="ctr"/>
            <a:r>
              <a:rPr lang="en-US" altLang="ru-RU" sz="2800" b="1" cap="all" dirty="0">
                <a:solidFill>
                  <a:schemeClr val="bg1"/>
                </a:solidFill>
                <a:uFillTx/>
                <a:latin typeface="Loos ExtraWide Black" panose="020B0907020102020303" charset="0"/>
                <a:cs typeface="Loos ExtraWide Black" panose="020B0907020102020303" charset="0"/>
                <a:sym typeface="+mn-ea"/>
              </a:rPr>
              <a:t>LTE </a:t>
            </a:r>
            <a:r>
              <a:rPr lang="ru-RU" altLang="ru-RU" sz="2800" b="1" cap="all" dirty="0">
                <a:solidFill>
                  <a:schemeClr val="bg1"/>
                </a:solidFill>
                <a:uFillTx/>
                <a:latin typeface="Loos ExtraWide Black" panose="020B0907020102020303" charset="0"/>
                <a:cs typeface="Loos ExtraWide Black" panose="020B0907020102020303" charset="0"/>
                <a:sym typeface="+mn-ea"/>
              </a:rPr>
              <a:t>И </a:t>
            </a:r>
            <a:r>
              <a:rPr lang="en-US" altLang="ru-RU" sz="2800" b="1" cap="all" dirty="0">
                <a:solidFill>
                  <a:schemeClr val="bg1"/>
                </a:solidFill>
                <a:uFillTx/>
                <a:latin typeface="Loos ExtraWide Black" panose="020B0907020102020303" charset="0"/>
                <a:cs typeface="Loos ExtraWide Black" panose="020B0907020102020303" charset="0"/>
                <a:sym typeface="+mn-ea"/>
              </a:rPr>
              <a:t>BWC</a:t>
            </a:r>
            <a:endParaRPr lang="en-US" altLang="ru-RU" sz="2800" b="1" cap="all" dirty="0">
              <a:solidFill>
                <a:schemeClr val="bg1"/>
              </a:solidFill>
              <a:uFillTx/>
              <a:latin typeface="Loos ExtraWide Black" panose="020B0907020102020303" charset="0"/>
              <a:cs typeface="Loos ExtraWide Black" panose="020B0907020102020303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424305" y="474980"/>
            <a:ext cx="9954260" cy="497205"/>
          </a:xfrm>
        </p:spPr>
        <p:txBody>
          <a:bodyPr>
            <a:normAutofit fontScale="90000"/>
          </a:bodyPr>
          <a:lstStyle/>
          <a:p>
            <a:r>
              <a:rPr lang="ru-RU" altLang="en-US" dirty="0"/>
              <a:t>Визуальная диспетчеризация</a:t>
            </a:r>
            <a:endParaRPr lang="ru-RU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391150" y="4873526"/>
            <a:ext cx="4495800" cy="1300941"/>
          </a:xfrm>
          <a:prstGeom prst="round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14"/>
          <p:cNvSpPr/>
          <p:nvPr/>
        </p:nvSpPr>
        <p:spPr bwMode="auto">
          <a:xfrm rot="1329807" flipH="1">
            <a:off x="7657348" y="4566822"/>
            <a:ext cx="230505" cy="576000"/>
          </a:xfrm>
          <a:custGeom>
            <a:avLst/>
            <a:gdLst>
              <a:gd name="T0" fmla="*/ 2147483646 w 404"/>
              <a:gd name="T1" fmla="*/ 2147483646 h 1294"/>
              <a:gd name="T2" fmla="*/ 2147483646 w 404"/>
              <a:gd name="T3" fmla="*/ 0 h 1294"/>
              <a:gd name="T4" fmla="*/ 2147483646 w 404"/>
              <a:gd name="T5" fmla="*/ 2147483646 h 1294"/>
              <a:gd name="T6" fmla="*/ 0 w 404"/>
              <a:gd name="T7" fmla="*/ 2147483646 h 1294"/>
              <a:gd name="T8" fmla="*/ 2147483646 w 404"/>
              <a:gd name="T9" fmla="*/ 2147483646 h 1294"/>
              <a:gd name="T10" fmla="*/ 2147483646 w 404"/>
              <a:gd name="T11" fmla="*/ 2147483646 h 1294"/>
              <a:gd name="T12" fmla="*/ 2147483646 w 404"/>
              <a:gd name="T13" fmla="*/ 2147483646 h 12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9BCE4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538008" y="3643323"/>
            <a:ext cx="4110942" cy="912495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37020" y="4334510"/>
            <a:ext cx="2154555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Сеть 4</a:t>
            </a:r>
            <a:r>
              <a:rPr kumimoji="0" lang="en-US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G/5G</a:t>
            </a:r>
            <a:endParaRPr kumimoji="0" lang="en-US" alt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56" y="3734619"/>
            <a:ext cx="545967" cy="641732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9184924" y="3729990"/>
            <a:ext cx="2579240" cy="2440539"/>
            <a:chOff x="8808687" y="3437477"/>
            <a:chExt cx="2579240" cy="2440539"/>
          </a:xfrm>
        </p:grpSpPr>
        <p:grpSp>
          <p:nvGrpSpPr>
            <p:cNvPr id="3" name="组合 2"/>
            <p:cNvGrpSpPr/>
            <p:nvPr/>
          </p:nvGrpSpPr>
          <p:grpSpPr>
            <a:xfrm>
              <a:off x="8808687" y="3437477"/>
              <a:ext cx="2579240" cy="2440539"/>
              <a:chOff x="8808687" y="3437477"/>
              <a:chExt cx="2579240" cy="2440539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9722575" y="4576751"/>
                <a:ext cx="1665352" cy="1300941"/>
              </a:xfrm>
              <a:prstGeom prst="roundRect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14"/>
              <p:cNvSpPr/>
              <p:nvPr/>
            </p:nvSpPr>
            <p:spPr bwMode="auto">
              <a:xfrm rot="20270193">
                <a:off x="9771342" y="4234562"/>
                <a:ext cx="230505" cy="576000"/>
              </a:xfrm>
              <a:custGeom>
                <a:avLst/>
                <a:gdLst>
                  <a:gd name="T0" fmla="*/ 2147483646 w 404"/>
                  <a:gd name="T1" fmla="*/ 2147483646 h 1294"/>
                  <a:gd name="T2" fmla="*/ 2147483646 w 404"/>
                  <a:gd name="T3" fmla="*/ 0 h 1294"/>
                  <a:gd name="T4" fmla="*/ 2147483646 w 404"/>
                  <a:gd name="T5" fmla="*/ 2147483646 h 1294"/>
                  <a:gd name="T6" fmla="*/ 0 w 404"/>
                  <a:gd name="T7" fmla="*/ 2147483646 h 1294"/>
                  <a:gd name="T8" fmla="*/ 2147483646 w 404"/>
                  <a:gd name="T9" fmla="*/ 2147483646 h 1294"/>
                  <a:gd name="T10" fmla="*/ 2147483646 w 404"/>
                  <a:gd name="T11" fmla="*/ 2147483646 h 1294"/>
                  <a:gd name="T12" fmla="*/ 2147483646 w 404"/>
                  <a:gd name="T13" fmla="*/ 2147483646 h 12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4" h="1294">
                    <a:moveTo>
                      <a:pt x="404" y="771"/>
                    </a:moveTo>
                    <a:lnTo>
                      <a:pt x="87" y="0"/>
                    </a:lnTo>
                    <a:lnTo>
                      <a:pt x="224" y="574"/>
                    </a:lnTo>
                    <a:lnTo>
                      <a:pt x="0" y="466"/>
                    </a:lnTo>
                    <a:lnTo>
                      <a:pt x="301" y="1294"/>
                    </a:lnTo>
                    <a:lnTo>
                      <a:pt x="155" y="686"/>
                    </a:lnTo>
                    <a:lnTo>
                      <a:pt x="404" y="7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矩形 64"/>
              <p:cNvSpPr/>
              <p:nvPr/>
            </p:nvSpPr>
            <p:spPr>
              <a:xfrm>
                <a:off x="10039777" y="5448121"/>
                <a:ext cx="1063625" cy="429895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ru-RU" alt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Узкополосные</a:t>
                </a:r>
                <a:endParaRPr kumimoji="0" lang="ru-RU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ru-RU" alt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радиостанции</a:t>
                </a:r>
                <a:endParaRPr kumimoji="0" lang="ru-RU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27" name="Picture 27" descr="H:\完成\单独PNG\1P\指挥官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244966" y="4907669"/>
                <a:ext cx="514907" cy="573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9" name="文本框 28"/>
              <p:cNvSpPr txBox="1"/>
              <p:nvPr/>
            </p:nvSpPr>
            <p:spPr>
              <a:xfrm>
                <a:off x="8808687" y="4028383"/>
                <a:ext cx="1182370" cy="260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ru-RU" altLang="ru-RU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Сети </a:t>
                </a:r>
                <a:r>
                  <a:rPr lang="en-US" altLang="ru-RU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DMR\TETRA</a:t>
                </a:r>
                <a:endParaRPr lang="en-US" altLang="ru-RU" sz="11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6814" y="3437477"/>
                <a:ext cx="545967" cy="641732"/>
              </a:xfrm>
              <a:prstGeom prst="rect">
                <a:avLst/>
              </a:prstGeom>
            </p:spPr>
          </p:pic>
        </p:grpSp>
        <p:pic>
          <p:nvPicPr>
            <p:cNvPr id="28" name="Picture 2" descr="H:\完成\单独PNG\7P\PD790EX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84538" y="5036590"/>
              <a:ext cx="257454" cy="44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1" name="组合 40"/>
          <p:cNvGrpSpPr/>
          <p:nvPr/>
        </p:nvGrpSpPr>
        <p:grpSpPr>
          <a:xfrm>
            <a:off x="5716370" y="5233982"/>
            <a:ext cx="1409964" cy="847234"/>
            <a:chOff x="6341845" y="4932992"/>
            <a:chExt cx="1409964" cy="847234"/>
          </a:xfrm>
        </p:grpSpPr>
        <p:grpSp>
          <p:nvGrpSpPr>
            <p:cNvPr id="39" name="组合 38"/>
            <p:cNvGrpSpPr/>
            <p:nvPr/>
          </p:nvGrpSpPr>
          <p:grpSpPr>
            <a:xfrm>
              <a:off x="6341845" y="4932992"/>
              <a:ext cx="1409964" cy="642695"/>
              <a:chOff x="6200201" y="4932992"/>
              <a:chExt cx="1409964" cy="642695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7094902" y="4981157"/>
                <a:ext cx="515263" cy="504849"/>
                <a:chOff x="1389755" y="4599682"/>
                <a:chExt cx="584904" cy="573082"/>
              </a:xfrm>
            </p:grpSpPr>
            <p:pic>
              <p:nvPicPr>
                <p:cNvPr id="13" name="Picture 27" descr="H:\完成\单独PNG\1P\指挥官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389755" y="4599682"/>
                  <a:ext cx="514907" cy="573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4" name="Freeform 206"/>
                <p:cNvSpPr>
                  <a:spLocks noEditPoints="1"/>
                </p:cNvSpPr>
                <p:nvPr/>
              </p:nvSpPr>
              <p:spPr bwMode="auto">
                <a:xfrm>
                  <a:off x="1766475" y="4797882"/>
                  <a:ext cx="208184" cy="374882"/>
                </a:xfrm>
                <a:custGeom>
                  <a:avLst/>
                  <a:gdLst>
                    <a:gd name="T0" fmla="*/ 8444 w 10272"/>
                    <a:gd name="T1" fmla="*/ 2665 h 17280"/>
                    <a:gd name="T2" fmla="*/ 8646 w 10272"/>
                    <a:gd name="T3" fmla="*/ 2867 h 17280"/>
                    <a:gd name="T4" fmla="*/ 8705 w 10272"/>
                    <a:gd name="T5" fmla="*/ 3684 h 17280"/>
                    <a:gd name="T6" fmla="*/ 8607 w 10272"/>
                    <a:gd name="T7" fmla="*/ 3957 h 17280"/>
                    <a:gd name="T8" fmla="*/ 8378 w 10272"/>
                    <a:gd name="T9" fmla="*/ 4128 h 17280"/>
                    <a:gd name="T10" fmla="*/ 8106 w 10272"/>
                    <a:gd name="T11" fmla="*/ 4148 h 17280"/>
                    <a:gd name="T12" fmla="*/ 7853 w 10272"/>
                    <a:gd name="T13" fmla="*/ 4012 h 17280"/>
                    <a:gd name="T14" fmla="*/ 7717 w 10272"/>
                    <a:gd name="T15" fmla="*/ 3759 h 17280"/>
                    <a:gd name="T16" fmla="*/ 7736 w 10272"/>
                    <a:gd name="T17" fmla="*/ 2933 h 17280"/>
                    <a:gd name="T18" fmla="*/ 7908 w 10272"/>
                    <a:gd name="T19" fmla="*/ 2704 h 17280"/>
                    <a:gd name="T20" fmla="*/ 8180 w 10272"/>
                    <a:gd name="T21" fmla="*/ 2606 h 17280"/>
                    <a:gd name="T22" fmla="*/ 8493 w 10272"/>
                    <a:gd name="T23" fmla="*/ 0 h 17280"/>
                    <a:gd name="T24" fmla="*/ 8759 w 10272"/>
                    <a:gd name="T25" fmla="*/ 107 h 17280"/>
                    <a:gd name="T26" fmla="*/ 9391 w 10272"/>
                    <a:gd name="T27" fmla="*/ 696 h 17280"/>
                    <a:gd name="T28" fmla="*/ 9749 w 10272"/>
                    <a:gd name="T29" fmla="*/ 1209 h 17280"/>
                    <a:gd name="T30" fmla="*/ 9863 w 10272"/>
                    <a:gd name="T31" fmla="*/ 1566 h 17280"/>
                    <a:gd name="T32" fmla="*/ 9871 w 10272"/>
                    <a:gd name="T33" fmla="*/ 2146 h 17280"/>
                    <a:gd name="T34" fmla="*/ 9952 w 10272"/>
                    <a:gd name="T35" fmla="*/ 2817 h 17280"/>
                    <a:gd name="T36" fmla="*/ 10061 w 10272"/>
                    <a:gd name="T37" fmla="*/ 3169 h 17280"/>
                    <a:gd name="T38" fmla="*/ 10029 w 10272"/>
                    <a:gd name="T39" fmla="*/ 3518 h 17280"/>
                    <a:gd name="T40" fmla="*/ 9884 w 10272"/>
                    <a:gd name="T41" fmla="*/ 3784 h 17280"/>
                    <a:gd name="T42" fmla="*/ 9877 w 10272"/>
                    <a:gd name="T43" fmla="*/ 4351 h 17280"/>
                    <a:gd name="T44" fmla="*/ 9998 w 10272"/>
                    <a:gd name="T45" fmla="*/ 4801 h 17280"/>
                    <a:gd name="T46" fmla="*/ 10066 w 10272"/>
                    <a:gd name="T47" fmla="*/ 5124 h 17280"/>
                    <a:gd name="T48" fmla="*/ 10019 w 10272"/>
                    <a:gd name="T49" fmla="*/ 5441 h 17280"/>
                    <a:gd name="T50" fmla="*/ 9883 w 10272"/>
                    <a:gd name="T51" fmla="*/ 5868 h 17280"/>
                    <a:gd name="T52" fmla="*/ 10039 w 10272"/>
                    <a:gd name="T53" fmla="*/ 6108 h 17280"/>
                    <a:gd name="T54" fmla="*/ 10272 w 10272"/>
                    <a:gd name="T55" fmla="*/ 6260 h 17280"/>
                    <a:gd name="T56" fmla="*/ 10059 w 10272"/>
                    <a:gd name="T57" fmla="*/ 6671 h 17280"/>
                    <a:gd name="T58" fmla="*/ 9891 w 10272"/>
                    <a:gd name="T59" fmla="*/ 6868 h 17280"/>
                    <a:gd name="T60" fmla="*/ 9885 w 10272"/>
                    <a:gd name="T61" fmla="*/ 12310 h 17280"/>
                    <a:gd name="T62" fmla="*/ 9795 w 10272"/>
                    <a:gd name="T63" fmla="*/ 16140 h 17280"/>
                    <a:gd name="T64" fmla="*/ 9405 w 10272"/>
                    <a:gd name="T65" fmla="*/ 16876 h 17280"/>
                    <a:gd name="T66" fmla="*/ 8701 w 10272"/>
                    <a:gd name="T67" fmla="*/ 17266 h 17280"/>
                    <a:gd name="T68" fmla="*/ 2503 w 10272"/>
                    <a:gd name="T69" fmla="*/ 17280 h 17280"/>
                    <a:gd name="T70" fmla="*/ 1491 w 10272"/>
                    <a:gd name="T71" fmla="*/ 17015 h 17280"/>
                    <a:gd name="T72" fmla="*/ 894 w 10272"/>
                    <a:gd name="T73" fmla="*/ 16393 h 17280"/>
                    <a:gd name="T74" fmla="*/ 748 w 10272"/>
                    <a:gd name="T75" fmla="*/ 13663 h 17280"/>
                    <a:gd name="T76" fmla="*/ 201 w 10272"/>
                    <a:gd name="T77" fmla="*/ 7453 h 17280"/>
                    <a:gd name="T78" fmla="*/ 40 w 10272"/>
                    <a:gd name="T79" fmla="*/ 7258 h 17280"/>
                    <a:gd name="T80" fmla="*/ 0 w 10272"/>
                    <a:gd name="T81" fmla="*/ 7064 h 17280"/>
                    <a:gd name="T82" fmla="*/ 6 w 10272"/>
                    <a:gd name="T83" fmla="*/ 6274 h 17280"/>
                    <a:gd name="T84" fmla="*/ 77 w 10272"/>
                    <a:gd name="T85" fmla="*/ 6145 h 17280"/>
                    <a:gd name="T86" fmla="*/ 122 w 10272"/>
                    <a:gd name="T87" fmla="*/ 1555 h 17280"/>
                    <a:gd name="T88" fmla="*/ 313 w 10272"/>
                    <a:gd name="T89" fmla="*/ 1335 h 17280"/>
                    <a:gd name="T90" fmla="*/ 653 w 10272"/>
                    <a:gd name="T91" fmla="*/ 1220 h 17280"/>
                    <a:gd name="T92" fmla="*/ 1054 w 10272"/>
                    <a:gd name="T93" fmla="*/ 982 h 17280"/>
                    <a:gd name="T94" fmla="*/ 1673 w 10272"/>
                    <a:gd name="T95" fmla="*/ 258 h 17280"/>
                    <a:gd name="T96" fmla="*/ 8949 w 10272"/>
                    <a:gd name="T97" fmla="*/ 4936 h 17280"/>
                    <a:gd name="T98" fmla="*/ 9192 w 10272"/>
                    <a:gd name="T99" fmla="*/ 5024 h 17280"/>
                    <a:gd name="T100" fmla="*/ 9345 w 10272"/>
                    <a:gd name="T101" fmla="*/ 5228 h 17280"/>
                    <a:gd name="T102" fmla="*/ 9363 w 10272"/>
                    <a:gd name="T103" fmla="*/ 15386 h 17280"/>
                    <a:gd name="T104" fmla="*/ 9241 w 10272"/>
                    <a:gd name="T105" fmla="*/ 15611 h 17280"/>
                    <a:gd name="T106" fmla="*/ 9016 w 10272"/>
                    <a:gd name="T107" fmla="*/ 15733 h 17280"/>
                    <a:gd name="T108" fmla="*/ 1543 w 10272"/>
                    <a:gd name="T109" fmla="*/ 15715 h 17280"/>
                    <a:gd name="T110" fmla="*/ 1339 w 10272"/>
                    <a:gd name="T111" fmla="*/ 15563 h 17280"/>
                    <a:gd name="T112" fmla="*/ 1251 w 10272"/>
                    <a:gd name="T113" fmla="*/ 15319 h 17280"/>
                    <a:gd name="T114" fmla="*/ 1303 w 10272"/>
                    <a:gd name="T115" fmla="*/ 5169 h 17280"/>
                    <a:gd name="T116" fmla="*/ 1484 w 10272"/>
                    <a:gd name="T117" fmla="*/ 4990 h 17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272" h="17280">
                      <a:moveTo>
                        <a:pt x="8206" y="2605"/>
                      </a:moveTo>
                      <a:lnTo>
                        <a:pt x="8206" y="2605"/>
                      </a:lnTo>
                      <a:lnTo>
                        <a:pt x="8232" y="2606"/>
                      </a:lnTo>
                      <a:lnTo>
                        <a:pt x="8257" y="2608"/>
                      </a:lnTo>
                      <a:lnTo>
                        <a:pt x="8282" y="2610"/>
                      </a:lnTo>
                      <a:lnTo>
                        <a:pt x="8307" y="2616"/>
                      </a:lnTo>
                      <a:lnTo>
                        <a:pt x="8330" y="2621"/>
                      </a:lnTo>
                      <a:lnTo>
                        <a:pt x="8354" y="2628"/>
                      </a:lnTo>
                      <a:lnTo>
                        <a:pt x="8378" y="2635"/>
                      </a:lnTo>
                      <a:lnTo>
                        <a:pt x="8401" y="2645"/>
                      </a:lnTo>
                      <a:lnTo>
                        <a:pt x="8422" y="2655"/>
                      </a:lnTo>
                      <a:lnTo>
                        <a:pt x="8444" y="2665"/>
                      </a:lnTo>
                      <a:lnTo>
                        <a:pt x="8465" y="2677"/>
                      </a:lnTo>
                      <a:lnTo>
                        <a:pt x="8485" y="2690"/>
                      </a:lnTo>
                      <a:lnTo>
                        <a:pt x="8504" y="2704"/>
                      </a:lnTo>
                      <a:lnTo>
                        <a:pt x="8524" y="2719"/>
                      </a:lnTo>
                      <a:lnTo>
                        <a:pt x="8542" y="2736"/>
                      </a:lnTo>
                      <a:lnTo>
                        <a:pt x="8559" y="2752"/>
                      </a:lnTo>
                      <a:lnTo>
                        <a:pt x="8575" y="2769"/>
                      </a:lnTo>
                      <a:lnTo>
                        <a:pt x="8592" y="2787"/>
                      </a:lnTo>
                      <a:lnTo>
                        <a:pt x="8607" y="2806"/>
                      </a:lnTo>
                      <a:lnTo>
                        <a:pt x="8621" y="2826"/>
                      </a:lnTo>
                      <a:lnTo>
                        <a:pt x="8634" y="2846"/>
                      </a:lnTo>
                      <a:lnTo>
                        <a:pt x="8646" y="2867"/>
                      </a:lnTo>
                      <a:lnTo>
                        <a:pt x="8656" y="2889"/>
                      </a:lnTo>
                      <a:lnTo>
                        <a:pt x="8666" y="2911"/>
                      </a:lnTo>
                      <a:lnTo>
                        <a:pt x="8676" y="2933"/>
                      </a:lnTo>
                      <a:lnTo>
                        <a:pt x="8683" y="2957"/>
                      </a:lnTo>
                      <a:lnTo>
                        <a:pt x="8690" y="2981"/>
                      </a:lnTo>
                      <a:lnTo>
                        <a:pt x="8695" y="3005"/>
                      </a:lnTo>
                      <a:lnTo>
                        <a:pt x="8701" y="3029"/>
                      </a:lnTo>
                      <a:lnTo>
                        <a:pt x="8703" y="3054"/>
                      </a:lnTo>
                      <a:lnTo>
                        <a:pt x="8705" y="3079"/>
                      </a:lnTo>
                      <a:lnTo>
                        <a:pt x="8706" y="3105"/>
                      </a:lnTo>
                      <a:lnTo>
                        <a:pt x="8706" y="3659"/>
                      </a:lnTo>
                      <a:lnTo>
                        <a:pt x="8705" y="3684"/>
                      </a:lnTo>
                      <a:lnTo>
                        <a:pt x="8703" y="3710"/>
                      </a:lnTo>
                      <a:lnTo>
                        <a:pt x="8701" y="3735"/>
                      </a:lnTo>
                      <a:lnTo>
                        <a:pt x="8695" y="3759"/>
                      </a:lnTo>
                      <a:lnTo>
                        <a:pt x="8690" y="3783"/>
                      </a:lnTo>
                      <a:lnTo>
                        <a:pt x="8683" y="3807"/>
                      </a:lnTo>
                      <a:lnTo>
                        <a:pt x="8676" y="3830"/>
                      </a:lnTo>
                      <a:lnTo>
                        <a:pt x="8666" y="3852"/>
                      </a:lnTo>
                      <a:lnTo>
                        <a:pt x="8656" y="3875"/>
                      </a:lnTo>
                      <a:lnTo>
                        <a:pt x="8646" y="3897"/>
                      </a:lnTo>
                      <a:lnTo>
                        <a:pt x="8634" y="3917"/>
                      </a:lnTo>
                      <a:lnTo>
                        <a:pt x="8621" y="3938"/>
                      </a:lnTo>
                      <a:lnTo>
                        <a:pt x="8607" y="3957"/>
                      </a:lnTo>
                      <a:lnTo>
                        <a:pt x="8592" y="3977"/>
                      </a:lnTo>
                      <a:lnTo>
                        <a:pt x="8575" y="3994"/>
                      </a:lnTo>
                      <a:lnTo>
                        <a:pt x="8559" y="4012"/>
                      </a:lnTo>
                      <a:lnTo>
                        <a:pt x="8542" y="4028"/>
                      </a:lnTo>
                      <a:lnTo>
                        <a:pt x="8524" y="4044"/>
                      </a:lnTo>
                      <a:lnTo>
                        <a:pt x="8504" y="4059"/>
                      </a:lnTo>
                      <a:lnTo>
                        <a:pt x="8485" y="4073"/>
                      </a:lnTo>
                      <a:lnTo>
                        <a:pt x="8465" y="4086"/>
                      </a:lnTo>
                      <a:lnTo>
                        <a:pt x="8444" y="4098"/>
                      </a:lnTo>
                      <a:lnTo>
                        <a:pt x="8422" y="4109"/>
                      </a:lnTo>
                      <a:lnTo>
                        <a:pt x="8401" y="4119"/>
                      </a:lnTo>
                      <a:lnTo>
                        <a:pt x="8378" y="4128"/>
                      </a:lnTo>
                      <a:lnTo>
                        <a:pt x="8354" y="4136"/>
                      </a:lnTo>
                      <a:lnTo>
                        <a:pt x="8330" y="4143"/>
                      </a:lnTo>
                      <a:lnTo>
                        <a:pt x="8307" y="4148"/>
                      </a:lnTo>
                      <a:lnTo>
                        <a:pt x="8282" y="4153"/>
                      </a:lnTo>
                      <a:lnTo>
                        <a:pt x="8257" y="4156"/>
                      </a:lnTo>
                      <a:lnTo>
                        <a:pt x="8232" y="4158"/>
                      </a:lnTo>
                      <a:lnTo>
                        <a:pt x="8206" y="4159"/>
                      </a:lnTo>
                      <a:lnTo>
                        <a:pt x="8206" y="4159"/>
                      </a:lnTo>
                      <a:lnTo>
                        <a:pt x="8180" y="4158"/>
                      </a:lnTo>
                      <a:lnTo>
                        <a:pt x="8155" y="4156"/>
                      </a:lnTo>
                      <a:lnTo>
                        <a:pt x="8131" y="4153"/>
                      </a:lnTo>
                      <a:lnTo>
                        <a:pt x="8106" y="4148"/>
                      </a:lnTo>
                      <a:lnTo>
                        <a:pt x="8082" y="4143"/>
                      </a:lnTo>
                      <a:lnTo>
                        <a:pt x="8058" y="4136"/>
                      </a:lnTo>
                      <a:lnTo>
                        <a:pt x="8034" y="4128"/>
                      </a:lnTo>
                      <a:lnTo>
                        <a:pt x="8012" y="4119"/>
                      </a:lnTo>
                      <a:lnTo>
                        <a:pt x="7990" y="4109"/>
                      </a:lnTo>
                      <a:lnTo>
                        <a:pt x="7969" y="4098"/>
                      </a:lnTo>
                      <a:lnTo>
                        <a:pt x="7947" y="4086"/>
                      </a:lnTo>
                      <a:lnTo>
                        <a:pt x="7928" y="4073"/>
                      </a:lnTo>
                      <a:lnTo>
                        <a:pt x="7908" y="4059"/>
                      </a:lnTo>
                      <a:lnTo>
                        <a:pt x="7889" y="4044"/>
                      </a:lnTo>
                      <a:lnTo>
                        <a:pt x="7870" y="4028"/>
                      </a:lnTo>
                      <a:lnTo>
                        <a:pt x="7853" y="4012"/>
                      </a:lnTo>
                      <a:lnTo>
                        <a:pt x="7837" y="3994"/>
                      </a:lnTo>
                      <a:lnTo>
                        <a:pt x="7821" y="3977"/>
                      </a:lnTo>
                      <a:lnTo>
                        <a:pt x="7806" y="3957"/>
                      </a:lnTo>
                      <a:lnTo>
                        <a:pt x="7791" y="3938"/>
                      </a:lnTo>
                      <a:lnTo>
                        <a:pt x="7779" y="3917"/>
                      </a:lnTo>
                      <a:lnTo>
                        <a:pt x="7767" y="3897"/>
                      </a:lnTo>
                      <a:lnTo>
                        <a:pt x="7756" y="3875"/>
                      </a:lnTo>
                      <a:lnTo>
                        <a:pt x="7746" y="3852"/>
                      </a:lnTo>
                      <a:lnTo>
                        <a:pt x="7736" y="3830"/>
                      </a:lnTo>
                      <a:lnTo>
                        <a:pt x="7729" y="3807"/>
                      </a:lnTo>
                      <a:lnTo>
                        <a:pt x="7722" y="3783"/>
                      </a:lnTo>
                      <a:lnTo>
                        <a:pt x="7717" y="3759"/>
                      </a:lnTo>
                      <a:lnTo>
                        <a:pt x="7712" y="3735"/>
                      </a:lnTo>
                      <a:lnTo>
                        <a:pt x="7709" y="3710"/>
                      </a:lnTo>
                      <a:lnTo>
                        <a:pt x="7707" y="3684"/>
                      </a:lnTo>
                      <a:lnTo>
                        <a:pt x="7706" y="3659"/>
                      </a:lnTo>
                      <a:lnTo>
                        <a:pt x="7706" y="3105"/>
                      </a:lnTo>
                      <a:lnTo>
                        <a:pt x="7707" y="3079"/>
                      </a:lnTo>
                      <a:lnTo>
                        <a:pt x="7709" y="3054"/>
                      </a:lnTo>
                      <a:lnTo>
                        <a:pt x="7712" y="3029"/>
                      </a:lnTo>
                      <a:lnTo>
                        <a:pt x="7717" y="3005"/>
                      </a:lnTo>
                      <a:lnTo>
                        <a:pt x="7722" y="2981"/>
                      </a:lnTo>
                      <a:lnTo>
                        <a:pt x="7729" y="2957"/>
                      </a:lnTo>
                      <a:lnTo>
                        <a:pt x="7736" y="2933"/>
                      </a:lnTo>
                      <a:lnTo>
                        <a:pt x="7746" y="2911"/>
                      </a:lnTo>
                      <a:lnTo>
                        <a:pt x="7756" y="2889"/>
                      </a:lnTo>
                      <a:lnTo>
                        <a:pt x="7767" y="2867"/>
                      </a:lnTo>
                      <a:lnTo>
                        <a:pt x="7779" y="2846"/>
                      </a:lnTo>
                      <a:lnTo>
                        <a:pt x="7791" y="2826"/>
                      </a:lnTo>
                      <a:lnTo>
                        <a:pt x="7806" y="2806"/>
                      </a:lnTo>
                      <a:lnTo>
                        <a:pt x="7821" y="2787"/>
                      </a:lnTo>
                      <a:lnTo>
                        <a:pt x="7837" y="2769"/>
                      </a:lnTo>
                      <a:lnTo>
                        <a:pt x="7853" y="2752"/>
                      </a:lnTo>
                      <a:lnTo>
                        <a:pt x="7870" y="2736"/>
                      </a:lnTo>
                      <a:lnTo>
                        <a:pt x="7889" y="2719"/>
                      </a:lnTo>
                      <a:lnTo>
                        <a:pt x="7908" y="2704"/>
                      </a:lnTo>
                      <a:lnTo>
                        <a:pt x="7928" y="2690"/>
                      </a:lnTo>
                      <a:lnTo>
                        <a:pt x="7947" y="2677"/>
                      </a:lnTo>
                      <a:lnTo>
                        <a:pt x="7969" y="2665"/>
                      </a:lnTo>
                      <a:lnTo>
                        <a:pt x="7990" y="2655"/>
                      </a:lnTo>
                      <a:lnTo>
                        <a:pt x="8012" y="2645"/>
                      </a:lnTo>
                      <a:lnTo>
                        <a:pt x="8034" y="2635"/>
                      </a:lnTo>
                      <a:lnTo>
                        <a:pt x="8058" y="2628"/>
                      </a:lnTo>
                      <a:lnTo>
                        <a:pt x="8082" y="2621"/>
                      </a:lnTo>
                      <a:lnTo>
                        <a:pt x="8106" y="2616"/>
                      </a:lnTo>
                      <a:lnTo>
                        <a:pt x="8131" y="2610"/>
                      </a:lnTo>
                      <a:lnTo>
                        <a:pt x="8155" y="2608"/>
                      </a:lnTo>
                      <a:lnTo>
                        <a:pt x="8180" y="2606"/>
                      </a:lnTo>
                      <a:lnTo>
                        <a:pt x="8206" y="2605"/>
                      </a:lnTo>
                      <a:close/>
                      <a:moveTo>
                        <a:pt x="1941" y="6110"/>
                      </a:moveTo>
                      <a:lnTo>
                        <a:pt x="8763" y="6110"/>
                      </a:lnTo>
                      <a:lnTo>
                        <a:pt x="8763" y="15226"/>
                      </a:lnTo>
                      <a:lnTo>
                        <a:pt x="1941" y="15226"/>
                      </a:lnTo>
                      <a:lnTo>
                        <a:pt x="1941" y="6110"/>
                      </a:lnTo>
                      <a:close/>
                      <a:moveTo>
                        <a:pt x="2138" y="11"/>
                      </a:moveTo>
                      <a:lnTo>
                        <a:pt x="3313" y="0"/>
                      </a:lnTo>
                      <a:lnTo>
                        <a:pt x="3471" y="119"/>
                      </a:lnTo>
                      <a:lnTo>
                        <a:pt x="7235" y="129"/>
                      </a:lnTo>
                      <a:lnTo>
                        <a:pt x="7322" y="2"/>
                      </a:lnTo>
                      <a:lnTo>
                        <a:pt x="8493" y="0"/>
                      </a:lnTo>
                      <a:lnTo>
                        <a:pt x="8499" y="1"/>
                      </a:lnTo>
                      <a:lnTo>
                        <a:pt x="8515" y="3"/>
                      </a:lnTo>
                      <a:lnTo>
                        <a:pt x="8539" y="9"/>
                      </a:lnTo>
                      <a:lnTo>
                        <a:pt x="8568" y="15"/>
                      </a:lnTo>
                      <a:lnTo>
                        <a:pt x="8602" y="25"/>
                      </a:lnTo>
                      <a:lnTo>
                        <a:pt x="8638" y="37"/>
                      </a:lnTo>
                      <a:lnTo>
                        <a:pt x="8656" y="43"/>
                      </a:lnTo>
                      <a:lnTo>
                        <a:pt x="8674" y="51"/>
                      </a:lnTo>
                      <a:lnTo>
                        <a:pt x="8691" y="59"/>
                      </a:lnTo>
                      <a:lnTo>
                        <a:pt x="8708" y="69"/>
                      </a:lnTo>
                      <a:lnTo>
                        <a:pt x="8729" y="83"/>
                      </a:lnTo>
                      <a:lnTo>
                        <a:pt x="8759" y="107"/>
                      </a:lnTo>
                      <a:lnTo>
                        <a:pt x="8796" y="138"/>
                      </a:lnTo>
                      <a:lnTo>
                        <a:pt x="8840" y="176"/>
                      </a:lnTo>
                      <a:lnTo>
                        <a:pt x="8890" y="220"/>
                      </a:lnTo>
                      <a:lnTo>
                        <a:pt x="8944" y="269"/>
                      </a:lnTo>
                      <a:lnTo>
                        <a:pt x="9001" y="321"/>
                      </a:lnTo>
                      <a:lnTo>
                        <a:pt x="9060" y="376"/>
                      </a:lnTo>
                      <a:lnTo>
                        <a:pt x="9120" y="432"/>
                      </a:lnTo>
                      <a:lnTo>
                        <a:pt x="9179" y="488"/>
                      </a:lnTo>
                      <a:lnTo>
                        <a:pt x="9237" y="544"/>
                      </a:lnTo>
                      <a:lnTo>
                        <a:pt x="9293" y="598"/>
                      </a:lnTo>
                      <a:lnTo>
                        <a:pt x="9344" y="649"/>
                      </a:lnTo>
                      <a:lnTo>
                        <a:pt x="9391" y="696"/>
                      </a:lnTo>
                      <a:lnTo>
                        <a:pt x="9431" y="738"/>
                      </a:lnTo>
                      <a:lnTo>
                        <a:pt x="9463" y="773"/>
                      </a:lnTo>
                      <a:lnTo>
                        <a:pt x="9493" y="808"/>
                      </a:lnTo>
                      <a:lnTo>
                        <a:pt x="9525" y="847"/>
                      </a:lnTo>
                      <a:lnTo>
                        <a:pt x="9557" y="890"/>
                      </a:lnTo>
                      <a:lnTo>
                        <a:pt x="9591" y="936"/>
                      </a:lnTo>
                      <a:lnTo>
                        <a:pt x="9624" y="986"/>
                      </a:lnTo>
                      <a:lnTo>
                        <a:pt x="9658" y="1039"/>
                      </a:lnTo>
                      <a:lnTo>
                        <a:pt x="9689" y="1093"/>
                      </a:lnTo>
                      <a:lnTo>
                        <a:pt x="9720" y="1150"/>
                      </a:lnTo>
                      <a:lnTo>
                        <a:pt x="9735" y="1179"/>
                      </a:lnTo>
                      <a:lnTo>
                        <a:pt x="9749" y="1209"/>
                      </a:lnTo>
                      <a:lnTo>
                        <a:pt x="9763" y="1238"/>
                      </a:lnTo>
                      <a:lnTo>
                        <a:pt x="9776" y="1268"/>
                      </a:lnTo>
                      <a:lnTo>
                        <a:pt x="9789" y="1297"/>
                      </a:lnTo>
                      <a:lnTo>
                        <a:pt x="9801" y="1327"/>
                      </a:lnTo>
                      <a:lnTo>
                        <a:pt x="9812" y="1358"/>
                      </a:lnTo>
                      <a:lnTo>
                        <a:pt x="9823" y="1388"/>
                      </a:lnTo>
                      <a:lnTo>
                        <a:pt x="9831" y="1418"/>
                      </a:lnTo>
                      <a:lnTo>
                        <a:pt x="9840" y="1448"/>
                      </a:lnTo>
                      <a:lnTo>
                        <a:pt x="9848" y="1479"/>
                      </a:lnTo>
                      <a:lnTo>
                        <a:pt x="9854" y="1508"/>
                      </a:lnTo>
                      <a:lnTo>
                        <a:pt x="9859" y="1537"/>
                      </a:lnTo>
                      <a:lnTo>
                        <a:pt x="9863" y="1566"/>
                      </a:lnTo>
                      <a:lnTo>
                        <a:pt x="9866" y="1595"/>
                      </a:lnTo>
                      <a:lnTo>
                        <a:pt x="9867" y="1623"/>
                      </a:lnTo>
                      <a:lnTo>
                        <a:pt x="9868" y="1645"/>
                      </a:lnTo>
                      <a:lnTo>
                        <a:pt x="9868" y="1675"/>
                      </a:lnTo>
                      <a:lnTo>
                        <a:pt x="9869" y="1712"/>
                      </a:lnTo>
                      <a:lnTo>
                        <a:pt x="9869" y="1755"/>
                      </a:lnTo>
                      <a:lnTo>
                        <a:pt x="9870" y="1806"/>
                      </a:lnTo>
                      <a:lnTo>
                        <a:pt x="9870" y="1862"/>
                      </a:lnTo>
                      <a:lnTo>
                        <a:pt x="9870" y="1925"/>
                      </a:lnTo>
                      <a:lnTo>
                        <a:pt x="9871" y="1994"/>
                      </a:lnTo>
                      <a:lnTo>
                        <a:pt x="9871" y="2067"/>
                      </a:lnTo>
                      <a:lnTo>
                        <a:pt x="9871" y="2146"/>
                      </a:lnTo>
                      <a:lnTo>
                        <a:pt x="9872" y="2229"/>
                      </a:lnTo>
                      <a:lnTo>
                        <a:pt x="9872" y="2318"/>
                      </a:lnTo>
                      <a:lnTo>
                        <a:pt x="9872" y="2409"/>
                      </a:lnTo>
                      <a:lnTo>
                        <a:pt x="9874" y="2506"/>
                      </a:lnTo>
                      <a:lnTo>
                        <a:pt x="9874" y="2605"/>
                      </a:lnTo>
                      <a:lnTo>
                        <a:pt x="9874" y="2708"/>
                      </a:lnTo>
                      <a:lnTo>
                        <a:pt x="9874" y="2700"/>
                      </a:lnTo>
                      <a:lnTo>
                        <a:pt x="9882" y="2710"/>
                      </a:lnTo>
                      <a:lnTo>
                        <a:pt x="9904" y="2739"/>
                      </a:lnTo>
                      <a:lnTo>
                        <a:pt x="9919" y="2760"/>
                      </a:lnTo>
                      <a:lnTo>
                        <a:pt x="9935" y="2786"/>
                      </a:lnTo>
                      <a:lnTo>
                        <a:pt x="9952" y="2817"/>
                      </a:lnTo>
                      <a:lnTo>
                        <a:pt x="9970" y="2851"/>
                      </a:lnTo>
                      <a:lnTo>
                        <a:pt x="9988" y="2889"/>
                      </a:lnTo>
                      <a:lnTo>
                        <a:pt x="10005" y="2932"/>
                      </a:lnTo>
                      <a:lnTo>
                        <a:pt x="10014" y="2955"/>
                      </a:lnTo>
                      <a:lnTo>
                        <a:pt x="10021" y="2979"/>
                      </a:lnTo>
                      <a:lnTo>
                        <a:pt x="10029" y="3002"/>
                      </a:lnTo>
                      <a:lnTo>
                        <a:pt x="10036" y="3028"/>
                      </a:lnTo>
                      <a:lnTo>
                        <a:pt x="10042" y="3054"/>
                      </a:lnTo>
                      <a:lnTo>
                        <a:pt x="10048" y="3082"/>
                      </a:lnTo>
                      <a:lnTo>
                        <a:pt x="10053" y="3110"/>
                      </a:lnTo>
                      <a:lnTo>
                        <a:pt x="10057" y="3138"/>
                      </a:lnTo>
                      <a:lnTo>
                        <a:pt x="10061" y="3169"/>
                      </a:lnTo>
                      <a:lnTo>
                        <a:pt x="10064" y="3200"/>
                      </a:lnTo>
                      <a:lnTo>
                        <a:pt x="10066" y="3231"/>
                      </a:lnTo>
                      <a:lnTo>
                        <a:pt x="10066" y="3264"/>
                      </a:lnTo>
                      <a:lnTo>
                        <a:pt x="10066" y="3296"/>
                      </a:lnTo>
                      <a:lnTo>
                        <a:pt x="10064" y="3326"/>
                      </a:lnTo>
                      <a:lnTo>
                        <a:pt x="10061" y="3357"/>
                      </a:lnTo>
                      <a:lnTo>
                        <a:pt x="10058" y="3387"/>
                      </a:lnTo>
                      <a:lnTo>
                        <a:pt x="10054" y="3415"/>
                      </a:lnTo>
                      <a:lnTo>
                        <a:pt x="10048" y="3442"/>
                      </a:lnTo>
                      <a:lnTo>
                        <a:pt x="10043" y="3468"/>
                      </a:lnTo>
                      <a:lnTo>
                        <a:pt x="10037" y="3494"/>
                      </a:lnTo>
                      <a:lnTo>
                        <a:pt x="10029" y="3518"/>
                      </a:lnTo>
                      <a:lnTo>
                        <a:pt x="10021" y="3541"/>
                      </a:lnTo>
                      <a:lnTo>
                        <a:pt x="10014" y="3563"/>
                      </a:lnTo>
                      <a:lnTo>
                        <a:pt x="10006" y="3585"/>
                      </a:lnTo>
                      <a:lnTo>
                        <a:pt x="9998" y="3604"/>
                      </a:lnTo>
                      <a:lnTo>
                        <a:pt x="9989" y="3623"/>
                      </a:lnTo>
                      <a:lnTo>
                        <a:pt x="9980" y="3642"/>
                      </a:lnTo>
                      <a:lnTo>
                        <a:pt x="9971" y="3659"/>
                      </a:lnTo>
                      <a:lnTo>
                        <a:pt x="9953" y="3690"/>
                      </a:lnTo>
                      <a:lnTo>
                        <a:pt x="9936" y="3717"/>
                      </a:lnTo>
                      <a:lnTo>
                        <a:pt x="9920" y="3740"/>
                      </a:lnTo>
                      <a:lnTo>
                        <a:pt x="9906" y="3759"/>
                      </a:lnTo>
                      <a:lnTo>
                        <a:pt x="9884" y="3784"/>
                      </a:lnTo>
                      <a:lnTo>
                        <a:pt x="9876" y="3793"/>
                      </a:lnTo>
                      <a:lnTo>
                        <a:pt x="9877" y="3844"/>
                      </a:lnTo>
                      <a:lnTo>
                        <a:pt x="9877" y="3896"/>
                      </a:lnTo>
                      <a:lnTo>
                        <a:pt x="9877" y="3947"/>
                      </a:lnTo>
                      <a:lnTo>
                        <a:pt x="9877" y="3998"/>
                      </a:lnTo>
                      <a:lnTo>
                        <a:pt x="9877" y="4049"/>
                      </a:lnTo>
                      <a:lnTo>
                        <a:pt x="9877" y="4101"/>
                      </a:lnTo>
                      <a:lnTo>
                        <a:pt x="9877" y="4152"/>
                      </a:lnTo>
                      <a:lnTo>
                        <a:pt x="9877" y="4201"/>
                      </a:lnTo>
                      <a:lnTo>
                        <a:pt x="9877" y="4252"/>
                      </a:lnTo>
                      <a:lnTo>
                        <a:pt x="9877" y="4302"/>
                      </a:lnTo>
                      <a:lnTo>
                        <a:pt x="9877" y="4351"/>
                      </a:lnTo>
                      <a:lnTo>
                        <a:pt x="9877" y="4401"/>
                      </a:lnTo>
                      <a:lnTo>
                        <a:pt x="9877" y="4450"/>
                      </a:lnTo>
                      <a:lnTo>
                        <a:pt x="9877" y="4498"/>
                      </a:lnTo>
                      <a:lnTo>
                        <a:pt x="9877" y="4547"/>
                      </a:lnTo>
                      <a:lnTo>
                        <a:pt x="9878" y="4594"/>
                      </a:lnTo>
                      <a:lnTo>
                        <a:pt x="9892" y="4613"/>
                      </a:lnTo>
                      <a:lnTo>
                        <a:pt x="9917" y="4647"/>
                      </a:lnTo>
                      <a:lnTo>
                        <a:pt x="9932" y="4671"/>
                      </a:lnTo>
                      <a:lnTo>
                        <a:pt x="9948" y="4698"/>
                      </a:lnTo>
                      <a:lnTo>
                        <a:pt x="9964" y="4728"/>
                      </a:lnTo>
                      <a:lnTo>
                        <a:pt x="9980" y="4763"/>
                      </a:lnTo>
                      <a:lnTo>
                        <a:pt x="9998" y="4801"/>
                      </a:lnTo>
                      <a:lnTo>
                        <a:pt x="10013" y="4842"/>
                      </a:lnTo>
                      <a:lnTo>
                        <a:pt x="10020" y="4863"/>
                      </a:lnTo>
                      <a:lnTo>
                        <a:pt x="10028" y="4886"/>
                      </a:lnTo>
                      <a:lnTo>
                        <a:pt x="10034" y="4910"/>
                      </a:lnTo>
                      <a:lnTo>
                        <a:pt x="10040" y="4933"/>
                      </a:lnTo>
                      <a:lnTo>
                        <a:pt x="10046" y="4958"/>
                      </a:lnTo>
                      <a:lnTo>
                        <a:pt x="10051" y="4984"/>
                      </a:lnTo>
                      <a:lnTo>
                        <a:pt x="10056" y="5010"/>
                      </a:lnTo>
                      <a:lnTo>
                        <a:pt x="10059" y="5038"/>
                      </a:lnTo>
                      <a:lnTo>
                        <a:pt x="10062" y="5066"/>
                      </a:lnTo>
                      <a:lnTo>
                        <a:pt x="10065" y="5094"/>
                      </a:lnTo>
                      <a:lnTo>
                        <a:pt x="10066" y="5124"/>
                      </a:lnTo>
                      <a:lnTo>
                        <a:pt x="10067" y="5154"/>
                      </a:lnTo>
                      <a:lnTo>
                        <a:pt x="10066" y="5184"/>
                      </a:lnTo>
                      <a:lnTo>
                        <a:pt x="10065" y="5214"/>
                      </a:lnTo>
                      <a:lnTo>
                        <a:pt x="10062" y="5243"/>
                      </a:lnTo>
                      <a:lnTo>
                        <a:pt x="10059" y="5271"/>
                      </a:lnTo>
                      <a:lnTo>
                        <a:pt x="10055" y="5298"/>
                      </a:lnTo>
                      <a:lnTo>
                        <a:pt x="10051" y="5324"/>
                      </a:lnTo>
                      <a:lnTo>
                        <a:pt x="10045" y="5349"/>
                      </a:lnTo>
                      <a:lnTo>
                        <a:pt x="10040" y="5374"/>
                      </a:lnTo>
                      <a:lnTo>
                        <a:pt x="10033" y="5397"/>
                      </a:lnTo>
                      <a:lnTo>
                        <a:pt x="10027" y="5419"/>
                      </a:lnTo>
                      <a:lnTo>
                        <a:pt x="10019" y="5441"/>
                      </a:lnTo>
                      <a:lnTo>
                        <a:pt x="10012" y="5462"/>
                      </a:lnTo>
                      <a:lnTo>
                        <a:pt x="9996" y="5500"/>
                      </a:lnTo>
                      <a:lnTo>
                        <a:pt x="9979" y="5536"/>
                      </a:lnTo>
                      <a:lnTo>
                        <a:pt x="9962" y="5567"/>
                      </a:lnTo>
                      <a:lnTo>
                        <a:pt x="9946" y="5594"/>
                      </a:lnTo>
                      <a:lnTo>
                        <a:pt x="9930" y="5618"/>
                      </a:lnTo>
                      <a:lnTo>
                        <a:pt x="9915" y="5639"/>
                      </a:lnTo>
                      <a:lnTo>
                        <a:pt x="9892" y="5668"/>
                      </a:lnTo>
                      <a:lnTo>
                        <a:pt x="9878" y="5682"/>
                      </a:lnTo>
                      <a:lnTo>
                        <a:pt x="9879" y="5823"/>
                      </a:lnTo>
                      <a:lnTo>
                        <a:pt x="9880" y="5845"/>
                      </a:lnTo>
                      <a:lnTo>
                        <a:pt x="9883" y="5868"/>
                      </a:lnTo>
                      <a:lnTo>
                        <a:pt x="9889" y="5889"/>
                      </a:lnTo>
                      <a:lnTo>
                        <a:pt x="9895" y="5911"/>
                      </a:lnTo>
                      <a:lnTo>
                        <a:pt x="9904" y="5932"/>
                      </a:lnTo>
                      <a:lnTo>
                        <a:pt x="9915" y="5954"/>
                      </a:lnTo>
                      <a:lnTo>
                        <a:pt x="9926" y="5975"/>
                      </a:lnTo>
                      <a:lnTo>
                        <a:pt x="9939" y="5995"/>
                      </a:lnTo>
                      <a:lnTo>
                        <a:pt x="9955" y="6016"/>
                      </a:lnTo>
                      <a:lnTo>
                        <a:pt x="9970" y="6035"/>
                      </a:lnTo>
                      <a:lnTo>
                        <a:pt x="9986" y="6054"/>
                      </a:lnTo>
                      <a:lnTo>
                        <a:pt x="10003" y="6073"/>
                      </a:lnTo>
                      <a:lnTo>
                        <a:pt x="10020" y="6090"/>
                      </a:lnTo>
                      <a:lnTo>
                        <a:pt x="10039" y="6108"/>
                      </a:lnTo>
                      <a:lnTo>
                        <a:pt x="10057" y="6125"/>
                      </a:lnTo>
                      <a:lnTo>
                        <a:pt x="10075" y="6141"/>
                      </a:lnTo>
                      <a:lnTo>
                        <a:pt x="10112" y="6170"/>
                      </a:lnTo>
                      <a:lnTo>
                        <a:pt x="10148" y="6196"/>
                      </a:lnTo>
                      <a:lnTo>
                        <a:pt x="10180" y="6219"/>
                      </a:lnTo>
                      <a:lnTo>
                        <a:pt x="10210" y="6236"/>
                      </a:lnTo>
                      <a:lnTo>
                        <a:pt x="10235" y="6250"/>
                      </a:lnTo>
                      <a:lnTo>
                        <a:pt x="10255" y="6259"/>
                      </a:lnTo>
                      <a:lnTo>
                        <a:pt x="10262" y="6261"/>
                      </a:lnTo>
                      <a:lnTo>
                        <a:pt x="10268" y="6262"/>
                      </a:lnTo>
                      <a:lnTo>
                        <a:pt x="10271" y="6262"/>
                      </a:lnTo>
                      <a:lnTo>
                        <a:pt x="10272" y="6260"/>
                      </a:lnTo>
                      <a:lnTo>
                        <a:pt x="10269" y="6542"/>
                      </a:lnTo>
                      <a:lnTo>
                        <a:pt x="10268" y="6544"/>
                      </a:lnTo>
                      <a:lnTo>
                        <a:pt x="10264" y="6547"/>
                      </a:lnTo>
                      <a:lnTo>
                        <a:pt x="10259" y="6551"/>
                      </a:lnTo>
                      <a:lnTo>
                        <a:pt x="10253" y="6556"/>
                      </a:lnTo>
                      <a:lnTo>
                        <a:pt x="10233" y="6566"/>
                      </a:lnTo>
                      <a:lnTo>
                        <a:pt x="10209" y="6580"/>
                      </a:lnTo>
                      <a:lnTo>
                        <a:pt x="10180" y="6597"/>
                      </a:lnTo>
                      <a:lnTo>
                        <a:pt x="10148" y="6615"/>
                      </a:lnTo>
                      <a:lnTo>
                        <a:pt x="10113" y="6636"/>
                      </a:lnTo>
                      <a:lnTo>
                        <a:pt x="10078" y="6659"/>
                      </a:lnTo>
                      <a:lnTo>
                        <a:pt x="10059" y="6671"/>
                      </a:lnTo>
                      <a:lnTo>
                        <a:pt x="10041" y="6685"/>
                      </a:lnTo>
                      <a:lnTo>
                        <a:pt x="10024" y="6698"/>
                      </a:lnTo>
                      <a:lnTo>
                        <a:pt x="10006" y="6713"/>
                      </a:lnTo>
                      <a:lnTo>
                        <a:pt x="9989" y="6728"/>
                      </a:lnTo>
                      <a:lnTo>
                        <a:pt x="9973" y="6744"/>
                      </a:lnTo>
                      <a:lnTo>
                        <a:pt x="9958" y="6760"/>
                      </a:lnTo>
                      <a:lnTo>
                        <a:pt x="9944" y="6776"/>
                      </a:lnTo>
                      <a:lnTo>
                        <a:pt x="9930" y="6793"/>
                      </a:lnTo>
                      <a:lnTo>
                        <a:pt x="9918" y="6812"/>
                      </a:lnTo>
                      <a:lnTo>
                        <a:pt x="9907" y="6830"/>
                      </a:lnTo>
                      <a:lnTo>
                        <a:pt x="9898" y="6848"/>
                      </a:lnTo>
                      <a:lnTo>
                        <a:pt x="9891" y="6868"/>
                      </a:lnTo>
                      <a:lnTo>
                        <a:pt x="9884" y="6888"/>
                      </a:lnTo>
                      <a:lnTo>
                        <a:pt x="9880" y="6909"/>
                      </a:lnTo>
                      <a:lnTo>
                        <a:pt x="9879" y="6929"/>
                      </a:lnTo>
                      <a:lnTo>
                        <a:pt x="9877" y="7068"/>
                      </a:lnTo>
                      <a:lnTo>
                        <a:pt x="9877" y="7379"/>
                      </a:lnTo>
                      <a:lnTo>
                        <a:pt x="9877" y="7840"/>
                      </a:lnTo>
                      <a:lnTo>
                        <a:pt x="9877" y="8423"/>
                      </a:lnTo>
                      <a:lnTo>
                        <a:pt x="9878" y="9104"/>
                      </a:lnTo>
                      <a:lnTo>
                        <a:pt x="9879" y="9859"/>
                      </a:lnTo>
                      <a:lnTo>
                        <a:pt x="9881" y="10662"/>
                      </a:lnTo>
                      <a:lnTo>
                        <a:pt x="9883" y="11487"/>
                      </a:lnTo>
                      <a:lnTo>
                        <a:pt x="9885" y="12310"/>
                      </a:lnTo>
                      <a:lnTo>
                        <a:pt x="9888" y="13105"/>
                      </a:lnTo>
                      <a:lnTo>
                        <a:pt x="9890" y="13846"/>
                      </a:lnTo>
                      <a:lnTo>
                        <a:pt x="9891" y="14509"/>
                      </a:lnTo>
                      <a:lnTo>
                        <a:pt x="9893" y="15069"/>
                      </a:lnTo>
                      <a:lnTo>
                        <a:pt x="9894" y="15500"/>
                      </a:lnTo>
                      <a:lnTo>
                        <a:pt x="9895" y="15777"/>
                      </a:lnTo>
                      <a:lnTo>
                        <a:pt x="9895" y="15875"/>
                      </a:lnTo>
                      <a:lnTo>
                        <a:pt x="9890" y="15890"/>
                      </a:lnTo>
                      <a:lnTo>
                        <a:pt x="9875" y="15933"/>
                      </a:lnTo>
                      <a:lnTo>
                        <a:pt x="9850" y="16001"/>
                      </a:lnTo>
                      <a:lnTo>
                        <a:pt x="9815" y="16089"/>
                      </a:lnTo>
                      <a:lnTo>
                        <a:pt x="9795" y="16140"/>
                      </a:lnTo>
                      <a:lnTo>
                        <a:pt x="9773" y="16194"/>
                      </a:lnTo>
                      <a:lnTo>
                        <a:pt x="9748" y="16250"/>
                      </a:lnTo>
                      <a:lnTo>
                        <a:pt x="9722" y="16309"/>
                      </a:lnTo>
                      <a:lnTo>
                        <a:pt x="9693" y="16371"/>
                      </a:lnTo>
                      <a:lnTo>
                        <a:pt x="9663" y="16433"/>
                      </a:lnTo>
                      <a:lnTo>
                        <a:pt x="9632" y="16498"/>
                      </a:lnTo>
                      <a:lnTo>
                        <a:pt x="9598" y="16562"/>
                      </a:lnTo>
                      <a:lnTo>
                        <a:pt x="9563" y="16627"/>
                      </a:lnTo>
                      <a:lnTo>
                        <a:pt x="9525" y="16691"/>
                      </a:lnTo>
                      <a:lnTo>
                        <a:pt x="9487" y="16754"/>
                      </a:lnTo>
                      <a:lnTo>
                        <a:pt x="9447" y="16816"/>
                      </a:lnTo>
                      <a:lnTo>
                        <a:pt x="9405" y="16876"/>
                      </a:lnTo>
                      <a:lnTo>
                        <a:pt x="9363" y="16933"/>
                      </a:lnTo>
                      <a:lnTo>
                        <a:pt x="9318" y="16987"/>
                      </a:lnTo>
                      <a:lnTo>
                        <a:pt x="9273" y="17038"/>
                      </a:lnTo>
                      <a:lnTo>
                        <a:pt x="9227" y="17086"/>
                      </a:lnTo>
                      <a:lnTo>
                        <a:pt x="9179" y="17128"/>
                      </a:lnTo>
                      <a:lnTo>
                        <a:pt x="9129" y="17166"/>
                      </a:lnTo>
                      <a:lnTo>
                        <a:pt x="9080" y="17198"/>
                      </a:lnTo>
                      <a:lnTo>
                        <a:pt x="9029" y="17225"/>
                      </a:lnTo>
                      <a:lnTo>
                        <a:pt x="8978" y="17244"/>
                      </a:lnTo>
                      <a:lnTo>
                        <a:pt x="8925" y="17257"/>
                      </a:lnTo>
                      <a:lnTo>
                        <a:pt x="8872" y="17263"/>
                      </a:lnTo>
                      <a:lnTo>
                        <a:pt x="8701" y="17266"/>
                      </a:lnTo>
                      <a:lnTo>
                        <a:pt x="8409" y="17268"/>
                      </a:lnTo>
                      <a:lnTo>
                        <a:pt x="8018" y="17270"/>
                      </a:lnTo>
                      <a:lnTo>
                        <a:pt x="7544" y="17272"/>
                      </a:lnTo>
                      <a:lnTo>
                        <a:pt x="7005" y="17275"/>
                      </a:lnTo>
                      <a:lnTo>
                        <a:pt x="6419" y="17276"/>
                      </a:lnTo>
                      <a:lnTo>
                        <a:pt x="5803" y="17277"/>
                      </a:lnTo>
                      <a:lnTo>
                        <a:pt x="5177" y="17278"/>
                      </a:lnTo>
                      <a:lnTo>
                        <a:pt x="4557" y="17279"/>
                      </a:lnTo>
                      <a:lnTo>
                        <a:pt x="3962" y="17279"/>
                      </a:lnTo>
                      <a:lnTo>
                        <a:pt x="3409" y="17280"/>
                      </a:lnTo>
                      <a:lnTo>
                        <a:pt x="2918" y="17280"/>
                      </a:lnTo>
                      <a:lnTo>
                        <a:pt x="2503" y="17280"/>
                      </a:lnTo>
                      <a:lnTo>
                        <a:pt x="2186" y="17280"/>
                      </a:lnTo>
                      <a:lnTo>
                        <a:pt x="1982" y="17280"/>
                      </a:lnTo>
                      <a:lnTo>
                        <a:pt x="1909" y="17280"/>
                      </a:lnTo>
                      <a:lnTo>
                        <a:pt x="1896" y="17274"/>
                      </a:lnTo>
                      <a:lnTo>
                        <a:pt x="1860" y="17253"/>
                      </a:lnTo>
                      <a:lnTo>
                        <a:pt x="1802" y="17221"/>
                      </a:lnTo>
                      <a:lnTo>
                        <a:pt x="1729" y="17176"/>
                      </a:lnTo>
                      <a:lnTo>
                        <a:pt x="1687" y="17149"/>
                      </a:lnTo>
                      <a:lnTo>
                        <a:pt x="1641" y="17120"/>
                      </a:lnTo>
                      <a:lnTo>
                        <a:pt x="1593" y="17088"/>
                      </a:lnTo>
                      <a:lnTo>
                        <a:pt x="1543" y="17053"/>
                      </a:lnTo>
                      <a:lnTo>
                        <a:pt x="1491" y="17015"/>
                      </a:lnTo>
                      <a:lnTo>
                        <a:pt x="1438" y="16975"/>
                      </a:lnTo>
                      <a:lnTo>
                        <a:pt x="1386" y="16933"/>
                      </a:lnTo>
                      <a:lnTo>
                        <a:pt x="1330" y="16889"/>
                      </a:lnTo>
                      <a:lnTo>
                        <a:pt x="1276" y="16843"/>
                      </a:lnTo>
                      <a:lnTo>
                        <a:pt x="1222" y="16793"/>
                      </a:lnTo>
                      <a:lnTo>
                        <a:pt x="1170" y="16742"/>
                      </a:lnTo>
                      <a:lnTo>
                        <a:pt x="1119" y="16688"/>
                      </a:lnTo>
                      <a:lnTo>
                        <a:pt x="1068" y="16633"/>
                      </a:lnTo>
                      <a:lnTo>
                        <a:pt x="1021" y="16576"/>
                      </a:lnTo>
                      <a:lnTo>
                        <a:pt x="975" y="16518"/>
                      </a:lnTo>
                      <a:lnTo>
                        <a:pt x="933" y="16456"/>
                      </a:lnTo>
                      <a:lnTo>
                        <a:pt x="894" y="16393"/>
                      </a:lnTo>
                      <a:lnTo>
                        <a:pt x="859" y="16330"/>
                      </a:lnTo>
                      <a:lnTo>
                        <a:pt x="828" y="16264"/>
                      </a:lnTo>
                      <a:lnTo>
                        <a:pt x="802" y="16197"/>
                      </a:lnTo>
                      <a:lnTo>
                        <a:pt x="781" y="16129"/>
                      </a:lnTo>
                      <a:lnTo>
                        <a:pt x="765" y="16059"/>
                      </a:lnTo>
                      <a:lnTo>
                        <a:pt x="756" y="15987"/>
                      </a:lnTo>
                      <a:lnTo>
                        <a:pt x="752" y="15915"/>
                      </a:lnTo>
                      <a:lnTo>
                        <a:pt x="752" y="15695"/>
                      </a:lnTo>
                      <a:lnTo>
                        <a:pt x="752" y="15338"/>
                      </a:lnTo>
                      <a:lnTo>
                        <a:pt x="751" y="14867"/>
                      </a:lnTo>
                      <a:lnTo>
                        <a:pt x="749" y="14301"/>
                      </a:lnTo>
                      <a:lnTo>
                        <a:pt x="748" y="13663"/>
                      </a:lnTo>
                      <a:lnTo>
                        <a:pt x="746" y="12971"/>
                      </a:lnTo>
                      <a:lnTo>
                        <a:pt x="745" y="12247"/>
                      </a:lnTo>
                      <a:lnTo>
                        <a:pt x="743" y="11511"/>
                      </a:lnTo>
                      <a:lnTo>
                        <a:pt x="742" y="10785"/>
                      </a:lnTo>
                      <a:lnTo>
                        <a:pt x="740" y="10087"/>
                      </a:lnTo>
                      <a:lnTo>
                        <a:pt x="739" y="9441"/>
                      </a:lnTo>
                      <a:lnTo>
                        <a:pt x="738" y="8866"/>
                      </a:lnTo>
                      <a:lnTo>
                        <a:pt x="736" y="8383"/>
                      </a:lnTo>
                      <a:lnTo>
                        <a:pt x="735" y="8011"/>
                      </a:lnTo>
                      <a:lnTo>
                        <a:pt x="735" y="7774"/>
                      </a:lnTo>
                      <a:lnTo>
                        <a:pt x="734" y="7691"/>
                      </a:lnTo>
                      <a:lnTo>
                        <a:pt x="201" y="7453"/>
                      </a:lnTo>
                      <a:lnTo>
                        <a:pt x="201" y="7315"/>
                      </a:lnTo>
                      <a:lnTo>
                        <a:pt x="192" y="7314"/>
                      </a:lnTo>
                      <a:lnTo>
                        <a:pt x="170" y="7311"/>
                      </a:lnTo>
                      <a:lnTo>
                        <a:pt x="154" y="7307"/>
                      </a:lnTo>
                      <a:lnTo>
                        <a:pt x="138" y="7303"/>
                      </a:lnTo>
                      <a:lnTo>
                        <a:pt x="120" y="7298"/>
                      </a:lnTo>
                      <a:lnTo>
                        <a:pt x="102" y="7291"/>
                      </a:lnTo>
                      <a:lnTo>
                        <a:pt x="83" y="7284"/>
                      </a:lnTo>
                      <a:lnTo>
                        <a:pt x="65" y="7274"/>
                      </a:lnTo>
                      <a:lnTo>
                        <a:pt x="56" y="7268"/>
                      </a:lnTo>
                      <a:lnTo>
                        <a:pt x="48" y="7263"/>
                      </a:lnTo>
                      <a:lnTo>
                        <a:pt x="40" y="7258"/>
                      </a:lnTo>
                      <a:lnTo>
                        <a:pt x="32" y="7251"/>
                      </a:lnTo>
                      <a:lnTo>
                        <a:pt x="26" y="7244"/>
                      </a:lnTo>
                      <a:lnTo>
                        <a:pt x="19" y="7237"/>
                      </a:lnTo>
                      <a:lnTo>
                        <a:pt x="14" y="7230"/>
                      </a:lnTo>
                      <a:lnTo>
                        <a:pt x="10" y="7221"/>
                      </a:lnTo>
                      <a:lnTo>
                        <a:pt x="5" y="7212"/>
                      </a:lnTo>
                      <a:lnTo>
                        <a:pt x="3" y="7204"/>
                      </a:lnTo>
                      <a:lnTo>
                        <a:pt x="1" y="7194"/>
                      </a:lnTo>
                      <a:lnTo>
                        <a:pt x="0" y="7183"/>
                      </a:lnTo>
                      <a:lnTo>
                        <a:pt x="0" y="7156"/>
                      </a:lnTo>
                      <a:lnTo>
                        <a:pt x="0" y="7115"/>
                      </a:lnTo>
                      <a:lnTo>
                        <a:pt x="0" y="7064"/>
                      </a:lnTo>
                      <a:lnTo>
                        <a:pt x="0" y="7004"/>
                      </a:lnTo>
                      <a:lnTo>
                        <a:pt x="1" y="6937"/>
                      </a:lnTo>
                      <a:lnTo>
                        <a:pt x="1" y="6864"/>
                      </a:lnTo>
                      <a:lnTo>
                        <a:pt x="2" y="6788"/>
                      </a:lnTo>
                      <a:lnTo>
                        <a:pt x="2" y="6710"/>
                      </a:lnTo>
                      <a:lnTo>
                        <a:pt x="3" y="6632"/>
                      </a:lnTo>
                      <a:lnTo>
                        <a:pt x="4" y="6557"/>
                      </a:lnTo>
                      <a:lnTo>
                        <a:pt x="4" y="6485"/>
                      </a:lnTo>
                      <a:lnTo>
                        <a:pt x="5" y="6420"/>
                      </a:lnTo>
                      <a:lnTo>
                        <a:pt x="5" y="6361"/>
                      </a:lnTo>
                      <a:lnTo>
                        <a:pt x="6" y="6312"/>
                      </a:lnTo>
                      <a:lnTo>
                        <a:pt x="6" y="6274"/>
                      </a:lnTo>
                      <a:lnTo>
                        <a:pt x="6" y="6249"/>
                      </a:lnTo>
                      <a:lnTo>
                        <a:pt x="8" y="6240"/>
                      </a:lnTo>
                      <a:lnTo>
                        <a:pt x="9" y="6232"/>
                      </a:lnTo>
                      <a:lnTo>
                        <a:pt x="11" y="6223"/>
                      </a:lnTo>
                      <a:lnTo>
                        <a:pt x="14" y="6215"/>
                      </a:lnTo>
                      <a:lnTo>
                        <a:pt x="18" y="6207"/>
                      </a:lnTo>
                      <a:lnTo>
                        <a:pt x="23" y="6199"/>
                      </a:lnTo>
                      <a:lnTo>
                        <a:pt x="28" y="6192"/>
                      </a:lnTo>
                      <a:lnTo>
                        <a:pt x="33" y="6184"/>
                      </a:lnTo>
                      <a:lnTo>
                        <a:pt x="46" y="6170"/>
                      </a:lnTo>
                      <a:lnTo>
                        <a:pt x="62" y="6157"/>
                      </a:lnTo>
                      <a:lnTo>
                        <a:pt x="77" y="6145"/>
                      </a:lnTo>
                      <a:lnTo>
                        <a:pt x="93" y="6134"/>
                      </a:lnTo>
                      <a:lnTo>
                        <a:pt x="109" y="6125"/>
                      </a:lnTo>
                      <a:lnTo>
                        <a:pt x="124" y="6116"/>
                      </a:lnTo>
                      <a:lnTo>
                        <a:pt x="139" y="6108"/>
                      </a:lnTo>
                      <a:lnTo>
                        <a:pt x="152" y="6102"/>
                      </a:lnTo>
                      <a:lnTo>
                        <a:pt x="172" y="6093"/>
                      </a:lnTo>
                      <a:lnTo>
                        <a:pt x="179" y="6091"/>
                      </a:lnTo>
                      <a:lnTo>
                        <a:pt x="176" y="5829"/>
                      </a:lnTo>
                      <a:lnTo>
                        <a:pt x="68" y="5701"/>
                      </a:lnTo>
                      <a:lnTo>
                        <a:pt x="67" y="1898"/>
                      </a:lnTo>
                      <a:lnTo>
                        <a:pt x="119" y="1791"/>
                      </a:lnTo>
                      <a:lnTo>
                        <a:pt x="122" y="1555"/>
                      </a:lnTo>
                      <a:lnTo>
                        <a:pt x="127" y="1544"/>
                      </a:lnTo>
                      <a:lnTo>
                        <a:pt x="146" y="1517"/>
                      </a:lnTo>
                      <a:lnTo>
                        <a:pt x="158" y="1498"/>
                      </a:lnTo>
                      <a:lnTo>
                        <a:pt x="174" y="1477"/>
                      </a:lnTo>
                      <a:lnTo>
                        <a:pt x="191" y="1455"/>
                      </a:lnTo>
                      <a:lnTo>
                        <a:pt x="212" y="1431"/>
                      </a:lnTo>
                      <a:lnTo>
                        <a:pt x="234" y="1406"/>
                      </a:lnTo>
                      <a:lnTo>
                        <a:pt x="258" y="1381"/>
                      </a:lnTo>
                      <a:lnTo>
                        <a:pt x="271" y="1369"/>
                      </a:lnTo>
                      <a:lnTo>
                        <a:pt x="285" y="1358"/>
                      </a:lnTo>
                      <a:lnTo>
                        <a:pt x="299" y="1346"/>
                      </a:lnTo>
                      <a:lnTo>
                        <a:pt x="313" y="1335"/>
                      </a:lnTo>
                      <a:lnTo>
                        <a:pt x="328" y="1324"/>
                      </a:lnTo>
                      <a:lnTo>
                        <a:pt x="343" y="1313"/>
                      </a:lnTo>
                      <a:lnTo>
                        <a:pt x="359" y="1305"/>
                      </a:lnTo>
                      <a:lnTo>
                        <a:pt x="375" y="1296"/>
                      </a:lnTo>
                      <a:lnTo>
                        <a:pt x="391" y="1287"/>
                      </a:lnTo>
                      <a:lnTo>
                        <a:pt x="408" y="1280"/>
                      </a:lnTo>
                      <a:lnTo>
                        <a:pt x="425" y="1274"/>
                      </a:lnTo>
                      <a:lnTo>
                        <a:pt x="443" y="1269"/>
                      </a:lnTo>
                      <a:lnTo>
                        <a:pt x="509" y="1252"/>
                      </a:lnTo>
                      <a:lnTo>
                        <a:pt x="565" y="1239"/>
                      </a:lnTo>
                      <a:lnTo>
                        <a:pt x="613" y="1228"/>
                      </a:lnTo>
                      <a:lnTo>
                        <a:pt x="653" y="1220"/>
                      </a:lnTo>
                      <a:lnTo>
                        <a:pt x="686" y="1216"/>
                      </a:lnTo>
                      <a:lnTo>
                        <a:pt x="711" y="1215"/>
                      </a:lnTo>
                      <a:lnTo>
                        <a:pt x="720" y="1215"/>
                      </a:lnTo>
                      <a:lnTo>
                        <a:pt x="729" y="1216"/>
                      </a:lnTo>
                      <a:lnTo>
                        <a:pt x="736" y="1217"/>
                      </a:lnTo>
                      <a:lnTo>
                        <a:pt x="742" y="1219"/>
                      </a:lnTo>
                      <a:lnTo>
                        <a:pt x="859" y="1272"/>
                      </a:lnTo>
                      <a:lnTo>
                        <a:pt x="867" y="1258"/>
                      </a:lnTo>
                      <a:lnTo>
                        <a:pt x="893" y="1219"/>
                      </a:lnTo>
                      <a:lnTo>
                        <a:pt x="933" y="1157"/>
                      </a:lnTo>
                      <a:lnTo>
                        <a:pt x="988" y="1077"/>
                      </a:lnTo>
                      <a:lnTo>
                        <a:pt x="1054" y="982"/>
                      </a:lnTo>
                      <a:lnTo>
                        <a:pt x="1132" y="876"/>
                      </a:lnTo>
                      <a:lnTo>
                        <a:pt x="1173" y="820"/>
                      </a:lnTo>
                      <a:lnTo>
                        <a:pt x="1217" y="762"/>
                      </a:lnTo>
                      <a:lnTo>
                        <a:pt x="1263" y="704"/>
                      </a:lnTo>
                      <a:lnTo>
                        <a:pt x="1310" y="646"/>
                      </a:lnTo>
                      <a:lnTo>
                        <a:pt x="1360" y="586"/>
                      </a:lnTo>
                      <a:lnTo>
                        <a:pt x="1409" y="528"/>
                      </a:lnTo>
                      <a:lnTo>
                        <a:pt x="1461" y="471"/>
                      </a:lnTo>
                      <a:lnTo>
                        <a:pt x="1513" y="415"/>
                      </a:lnTo>
                      <a:lnTo>
                        <a:pt x="1566" y="360"/>
                      </a:lnTo>
                      <a:lnTo>
                        <a:pt x="1620" y="308"/>
                      </a:lnTo>
                      <a:lnTo>
                        <a:pt x="1673" y="258"/>
                      </a:lnTo>
                      <a:lnTo>
                        <a:pt x="1727" y="212"/>
                      </a:lnTo>
                      <a:lnTo>
                        <a:pt x="1781" y="170"/>
                      </a:lnTo>
                      <a:lnTo>
                        <a:pt x="1834" y="131"/>
                      </a:lnTo>
                      <a:lnTo>
                        <a:pt x="1887" y="97"/>
                      </a:lnTo>
                      <a:lnTo>
                        <a:pt x="1939" y="68"/>
                      </a:lnTo>
                      <a:lnTo>
                        <a:pt x="1990" y="44"/>
                      </a:lnTo>
                      <a:lnTo>
                        <a:pt x="2041" y="26"/>
                      </a:lnTo>
                      <a:lnTo>
                        <a:pt x="2090" y="15"/>
                      </a:lnTo>
                      <a:lnTo>
                        <a:pt x="2138" y="11"/>
                      </a:lnTo>
                      <a:close/>
                      <a:moveTo>
                        <a:pt x="1695" y="4935"/>
                      </a:moveTo>
                      <a:lnTo>
                        <a:pt x="8926" y="4935"/>
                      </a:lnTo>
                      <a:lnTo>
                        <a:pt x="8949" y="4936"/>
                      </a:lnTo>
                      <a:lnTo>
                        <a:pt x="8972" y="4938"/>
                      </a:lnTo>
                      <a:lnTo>
                        <a:pt x="8993" y="4940"/>
                      </a:lnTo>
                      <a:lnTo>
                        <a:pt x="9016" y="4944"/>
                      </a:lnTo>
                      <a:lnTo>
                        <a:pt x="9038" y="4950"/>
                      </a:lnTo>
                      <a:lnTo>
                        <a:pt x="9058" y="4955"/>
                      </a:lnTo>
                      <a:lnTo>
                        <a:pt x="9079" y="4963"/>
                      </a:lnTo>
                      <a:lnTo>
                        <a:pt x="9099" y="4970"/>
                      </a:lnTo>
                      <a:lnTo>
                        <a:pt x="9119" y="4979"/>
                      </a:lnTo>
                      <a:lnTo>
                        <a:pt x="9138" y="4990"/>
                      </a:lnTo>
                      <a:lnTo>
                        <a:pt x="9156" y="5000"/>
                      </a:lnTo>
                      <a:lnTo>
                        <a:pt x="9175" y="5011"/>
                      </a:lnTo>
                      <a:lnTo>
                        <a:pt x="9192" y="5024"/>
                      </a:lnTo>
                      <a:lnTo>
                        <a:pt x="9209" y="5037"/>
                      </a:lnTo>
                      <a:lnTo>
                        <a:pt x="9226" y="5051"/>
                      </a:lnTo>
                      <a:lnTo>
                        <a:pt x="9241" y="5066"/>
                      </a:lnTo>
                      <a:lnTo>
                        <a:pt x="9256" y="5081"/>
                      </a:lnTo>
                      <a:lnTo>
                        <a:pt x="9270" y="5098"/>
                      </a:lnTo>
                      <a:lnTo>
                        <a:pt x="9283" y="5115"/>
                      </a:lnTo>
                      <a:lnTo>
                        <a:pt x="9296" y="5132"/>
                      </a:lnTo>
                      <a:lnTo>
                        <a:pt x="9308" y="5151"/>
                      </a:lnTo>
                      <a:lnTo>
                        <a:pt x="9318" y="5169"/>
                      </a:lnTo>
                      <a:lnTo>
                        <a:pt x="9328" y="5188"/>
                      </a:lnTo>
                      <a:lnTo>
                        <a:pt x="9337" y="5208"/>
                      </a:lnTo>
                      <a:lnTo>
                        <a:pt x="9345" y="5228"/>
                      </a:lnTo>
                      <a:lnTo>
                        <a:pt x="9352" y="5249"/>
                      </a:lnTo>
                      <a:lnTo>
                        <a:pt x="9358" y="5270"/>
                      </a:lnTo>
                      <a:lnTo>
                        <a:pt x="9363" y="5292"/>
                      </a:lnTo>
                      <a:lnTo>
                        <a:pt x="9367" y="5314"/>
                      </a:lnTo>
                      <a:lnTo>
                        <a:pt x="9370" y="5336"/>
                      </a:lnTo>
                      <a:lnTo>
                        <a:pt x="9371" y="5358"/>
                      </a:lnTo>
                      <a:lnTo>
                        <a:pt x="9372" y="5382"/>
                      </a:lnTo>
                      <a:lnTo>
                        <a:pt x="9372" y="15296"/>
                      </a:lnTo>
                      <a:lnTo>
                        <a:pt x="9371" y="15319"/>
                      </a:lnTo>
                      <a:lnTo>
                        <a:pt x="9370" y="15341"/>
                      </a:lnTo>
                      <a:lnTo>
                        <a:pt x="9367" y="15364"/>
                      </a:lnTo>
                      <a:lnTo>
                        <a:pt x="9363" y="15386"/>
                      </a:lnTo>
                      <a:lnTo>
                        <a:pt x="9358" y="15407"/>
                      </a:lnTo>
                      <a:lnTo>
                        <a:pt x="9352" y="15429"/>
                      </a:lnTo>
                      <a:lnTo>
                        <a:pt x="9345" y="15449"/>
                      </a:lnTo>
                      <a:lnTo>
                        <a:pt x="9337" y="15469"/>
                      </a:lnTo>
                      <a:lnTo>
                        <a:pt x="9328" y="15489"/>
                      </a:lnTo>
                      <a:lnTo>
                        <a:pt x="9318" y="15509"/>
                      </a:lnTo>
                      <a:lnTo>
                        <a:pt x="9308" y="15527"/>
                      </a:lnTo>
                      <a:lnTo>
                        <a:pt x="9296" y="15546"/>
                      </a:lnTo>
                      <a:lnTo>
                        <a:pt x="9283" y="15563"/>
                      </a:lnTo>
                      <a:lnTo>
                        <a:pt x="9270" y="15579"/>
                      </a:lnTo>
                      <a:lnTo>
                        <a:pt x="9256" y="15595"/>
                      </a:lnTo>
                      <a:lnTo>
                        <a:pt x="9241" y="15611"/>
                      </a:lnTo>
                      <a:lnTo>
                        <a:pt x="9226" y="15627"/>
                      </a:lnTo>
                      <a:lnTo>
                        <a:pt x="9209" y="15641"/>
                      </a:lnTo>
                      <a:lnTo>
                        <a:pt x="9192" y="15654"/>
                      </a:lnTo>
                      <a:lnTo>
                        <a:pt x="9175" y="15665"/>
                      </a:lnTo>
                      <a:lnTo>
                        <a:pt x="9156" y="15677"/>
                      </a:lnTo>
                      <a:lnTo>
                        <a:pt x="9138" y="15688"/>
                      </a:lnTo>
                      <a:lnTo>
                        <a:pt x="9119" y="15698"/>
                      </a:lnTo>
                      <a:lnTo>
                        <a:pt x="9099" y="15708"/>
                      </a:lnTo>
                      <a:lnTo>
                        <a:pt x="9079" y="15715"/>
                      </a:lnTo>
                      <a:lnTo>
                        <a:pt x="9058" y="15723"/>
                      </a:lnTo>
                      <a:lnTo>
                        <a:pt x="9038" y="15728"/>
                      </a:lnTo>
                      <a:lnTo>
                        <a:pt x="9016" y="15733"/>
                      </a:lnTo>
                      <a:lnTo>
                        <a:pt x="8993" y="15737"/>
                      </a:lnTo>
                      <a:lnTo>
                        <a:pt x="8972" y="15740"/>
                      </a:lnTo>
                      <a:lnTo>
                        <a:pt x="8949" y="15742"/>
                      </a:lnTo>
                      <a:lnTo>
                        <a:pt x="8926" y="15742"/>
                      </a:lnTo>
                      <a:lnTo>
                        <a:pt x="1695" y="15742"/>
                      </a:lnTo>
                      <a:lnTo>
                        <a:pt x="1673" y="15742"/>
                      </a:lnTo>
                      <a:lnTo>
                        <a:pt x="1650" y="15740"/>
                      </a:lnTo>
                      <a:lnTo>
                        <a:pt x="1628" y="15737"/>
                      </a:lnTo>
                      <a:lnTo>
                        <a:pt x="1607" y="15733"/>
                      </a:lnTo>
                      <a:lnTo>
                        <a:pt x="1585" y="15728"/>
                      </a:lnTo>
                      <a:lnTo>
                        <a:pt x="1564" y="15723"/>
                      </a:lnTo>
                      <a:lnTo>
                        <a:pt x="1543" y="15715"/>
                      </a:lnTo>
                      <a:lnTo>
                        <a:pt x="1523" y="15708"/>
                      </a:lnTo>
                      <a:lnTo>
                        <a:pt x="1503" y="15698"/>
                      </a:lnTo>
                      <a:lnTo>
                        <a:pt x="1484" y="15688"/>
                      </a:lnTo>
                      <a:lnTo>
                        <a:pt x="1465" y="15677"/>
                      </a:lnTo>
                      <a:lnTo>
                        <a:pt x="1447" y="15665"/>
                      </a:lnTo>
                      <a:lnTo>
                        <a:pt x="1430" y="15654"/>
                      </a:lnTo>
                      <a:lnTo>
                        <a:pt x="1413" y="15641"/>
                      </a:lnTo>
                      <a:lnTo>
                        <a:pt x="1396" y="15627"/>
                      </a:lnTo>
                      <a:lnTo>
                        <a:pt x="1381" y="15611"/>
                      </a:lnTo>
                      <a:lnTo>
                        <a:pt x="1366" y="15595"/>
                      </a:lnTo>
                      <a:lnTo>
                        <a:pt x="1352" y="15579"/>
                      </a:lnTo>
                      <a:lnTo>
                        <a:pt x="1339" y="15563"/>
                      </a:lnTo>
                      <a:lnTo>
                        <a:pt x="1326" y="15546"/>
                      </a:lnTo>
                      <a:lnTo>
                        <a:pt x="1314" y="15527"/>
                      </a:lnTo>
                      <a:lnTo>
                        <a:pt x="1303" y="15509"/>
                      </a:lnTo>
                      <a:lnTo>
                        <a:pt x="1294" y="15489"/>
                      </a:lnTo>
                      <a:lnTo>
                        <a:pt x="1285" y="15469"/>
                      </a:lnTo>
                      <a:lnTo>
                        <a:pt x="1278" y="15449"/>
                      </a:lnTo>
                      <a:lnTo>
                        <a:pt x="1270" y="15429"/>
                      </a:lnTo>
                      <a:lnTo>
                        <a:pt x="1263" y="15407"/>
                      </a:lnTo>
                      <a:lnTo>
                        <a:pt x="1259" y="15386"/>
                      </a:lnTo>
                      <a:lnTo>
                        <a:pt x="1255" y="15364"/>
                      </a:lnTo>
                      <a:lnTo>
                        <a:pt x="1253" y="15341"/>
                      </a:lnTo>
                      <a:lnTo>
                        <a:pt x="1251" y="15319"/>
                      </a:lnTo>
                      <a:lnTo>
                        <a:pt x="1249" y="15296"/>
                      </a:lnTo>
                      <a:lnTo>
                        <a:pt x="1249" y="5382"/>
                      </a:lnTo>
                      <a:lnTo>
                        <a:pt x="1251" y="5358"/>
                      </a:lnTo>
                      <a:lnTo>
                        <a:pt x="1253" y="5336"/>
                      </a:lnTo>
                      <a:lnTo>
                        <a:pt x="1255" y="5314"/>
                      </a:lnTo>
                      <a:lnTo>
                        <a:pt x="1259" y="5292"/>
                      </a:lnTo>
                      <a:lnTo>
                        <a:pt x="1263" y="5270"/>
                      </a:lnTo>
                      <a:lnTo>
                        <a:pt x="1270" y="5249"/>
                      </a:lnTo>
                      <a:lnTo>
                        <a:pt x="1278" y="5228"/>
                      </a:lnTo>
                      <a:lnTo>
                        <a:pt x="1285" y="5208"/>
                      </a:lnTo>
                      <a:lnTo>
                        <a:pt x="1294" y="5188"/>
                      </a:lnTo>
                      <a:lnTo>
                        <a:pt x="1303" y="5169"/>
                      </a:lnTo>
                      <a:lnTo>
                        <a:pt x="1314" y="5151"/>
                      </a:lnTo>
                      <a:lnTo>
                        <a:pt x="1326" y="5132"/>
                      </a:lnTo>
                      <a:lnTo>
                        <a:pt x="1339" y="5115"/>
                      </a:lnTo>
                      <a:lnTo>
                        <a:pt x="1352" y="5098"/>
                      </a:lnTo>
                      <a:lnTo>
                        <a:pt x="1366" y="5081"/>
                      </a:lnTo>
                      <a:lnTo>
                        <a:pt x="1381" y="5066"/>
                      </a:lnTo>
                      <a:lnTo>
                        <a:pt x="1396" y="5051"/>
                      </a:lnTo>
                      <a:lnTo>
                        <a:pt x="1413" y="5037"/>
                      </a:lnTo>
                      <a:lnTo>
                        <a:pt x="1430" y="5024"/>
                      </a:lnTo>
                      <a:lnTo>
                        <a:pt x="1447" y="5011"/>
                      </a:lnTo>
                      <a:lnTo>
                        <a:pt x="1465" y="5000"/>
                      </a:lnTo>
                      <a:lnTo>
                        <a:pt x="1484" y="4990"/>
                      </a:lnTo>
                      <a:lnTo>
                        <a:pt x="1503" y="4979"/>
                      </a:lnTo>
                      <a:lnTo>
                        <a:pt x="1523" y="4970"/>
                      </a:lnTo>
                      <a:lnTo>
                        <a:pt x="1543" y="4963"/>
                      </a:lnTo>
                      <a:lnTo>
                        <a:pt x="1564" y="4955"/>
                      </a:lnTo>
                      <a:lnTo>
                        <a:pt x="1585" y="4950"/>
                      </a:lnTo>
                      <a:lnTo>
                        <a:pt x="1607" y="4944"/>
                      </a:lnTo>
                      <a:lnTo>
                        <a:pt x="1628" y="4940"/>
                      </a:lnTo>
                      <a:lnTo>
                        <a:pt x="1650" y="4938"/>
                      </a:lnTo>
                      <a:lnTo>
                        <a:pt x="1673" y="4936"/>
                      </a:lnTo>
                      <a:lnTo>
                        <a:pt x="1695" y="4935"/>
                      </a:lnTo>
                      <a:close/>
                    </a:path>
                  </a:pathLst>
                </a:custGeom>
                <a:solidFill>
                  <a:schemeClr val="accent1">
                    <a:alpha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defRPr/>
                  </a:pPr>
                  <a:endParaRPr lang="es-ES" altLang="zh-CN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200201" y="4932992"/>
                <a:ext cx="633598" cy="642695"/>
                <a:chOff x="2858943" y="5219915"/>
                <a:chExt cx="764506" cy="775483"/>
              </a:xfrm>
            </p:grpSpPr>
            <p:pic>
              <p:nvPicPr>
                <p:cNvPr id="20" name="Picture 20" descr="H:\完成\单独PNG\1P\男公安手台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858943" y="5219915"/>
                  <a:ext cx="434689" cy="55328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" name="Picture 14" descr="H:\完成\单独PNG\3P\摩托车.pn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016146" y="5381607"/>
                  <a:ext cx="564688" cy="613791"/>
                </a:xfrm>
                <a:prstGeom prst="rect">
                  <a:avLst/>
                </a:prstGeom>
                <a:noFill/>
              </p:spPr>
            </p:pic>
            <p:sp>
              <p:nvSpPr>
                <p:cNvPr id="22" name="Freeform 206"/>
                <p:cNvSpPr>
                  <a:spLocks noEditPoints="1"/>
                </p:cNvSpPr>
                <p:nvPr/>
              </p:nvSpPr>
              <p:spPr bwMode="auto">
                <a:xfrm>
                  <a:off x="3415265" y="5512909"/>
                  <a:ext cx="208184" cy="374882"/>
                </a:xfrm>
                <a:custGeom>
                  <a:avLst/>
                  <a:gdLst>
                    <a:gd name="T0" fmla="*/ 8444 w 10272"/>
                    <a:gd name="T1" fmla="*/ 2665 h 17280"/>
                    <a:gd name="T2" fmla="*/ 8646 w 10272"/>
                    <a:gd name="T3" fmla="*/ 2867 h 17280"/>
                    <a:gd name="T4" fmla="*/ 8705 w 10272"/>
                    <a:gd name="T5" fmla="*/ 3684 h 17280"/>
                    <a:gd name="T6" fmla="*/ 8607 w 10272"/>
                    <a:gd name="T7" fmla="*/ 3957 h 17280"/>
                    <a:gd name="T8" fmla="*/ 8378 w 10272"/>
                    <a:gd name="T9" fmla="*/ 4128 h 17280"/>
                    <a:gd name="T10" fmla="*/ 8106 w 10272"/>
                    <a:gd name="T11" fmla="*/ 4148 h 17280"/>
                    <a:gd name="T12" fmla="*/ 7853 w 10272"/>
                    <a:gd name="T13" fmla="*/ 4012 h 17280"/>
                    <a:gd name="T14" fmla="*/ 7717 w 10272"/>
                    <a:gd name="T15" fmla="*/ 3759 h 17280"/>
                    <a:gd name="T16" fmla="*/ 7736 w 10272"/>
                    <a:gd name="T17" fmla="*/ 2933 h 17280"/>
                    <a:gd name="T18" fmla="*/ 7908 w 10272"/>
                    <a:gd name="T19" fmla="*/ 2704 h 17280"/>
                    <a:gd name="T20" fmla="*/ 8180 w 10272"/>
                    <a:gd name="T21" fmla="*/ 2606 h 17280"/>
                    <a:gd name="T22" fmla="*/ 8493 w 10272"/>
                    <a:gd name="T23" fmla="*/ 0 h 17280"/>
                    <a:gd name="T24" fmla="*/ 8759 w 10272"/>
                    <a:gd name="T25" fmla="*/ 107 h 17280"/>
                    <a:gd name="T26" fmla="*/ 9391 w 10272"/>
                    <a:gd name="T27" fmla="*/ 696 h 17280"/>
                    <a:gd name="T28" fmla="*/ 9749 w 10272"/>
                    <a:gd name="T29" fmla="*/ 1209 h 17280"/>
                    <a:gd name="T30" fmla="*/ 9863 w 10272"/>
                    <a:gd name="T31" fmla="*/ 1566 h 17280"/>
                    <a:gd name="T32" fmla="*/ 9871 w 10272"/>
                    <a:gd name="T33" fmla="*/ 2146 h 17280"/>
                    <a:gd name="T34" fmla="*/ 9952 w 10272"/>
                    <a:gd name="T35" fmla="*/ 2817 h 17280"/>
                    <a:gd name="T36" fmla="*/ 10061 w 10272"/>
                    <a:gd name="T37" fmla="*/ 3169 h 17280"/>
                    <a:gd name="T38" fmla="*/ 10029 w 10272"/>
                    <a:gd name="T39" fmla="*/ 3518 h 17280"/>
                    <a:gd name="T40" fmla="*/ 9884 w 10272"/>
                    <a:gd name="T41" fmla="*/ 3784 h 17280"/>
                    <a:gd name="T42" fmla="*/ 9877 w 10272"/>
                    <a:gd name="T43" fmla="*/ 4351 h 17280"/>
                    <a:gd name="T44" fmla="*/ 9998 w 10272"/>
                    <a:gd name="T45" fmla="*/ 4801 h 17280"/>
                    <a:gd name="T46" fmla="*/ 10066 w 10272"/>
                    <a:gd name="T47" fmla="*/ 5124 h 17280"/>
                    <a:gd name="T48" fmla="*/ 10019 w 10272"/>
                    <a:gd name="T49" fmla="*/ 5441 h 17280"/>
                    <a:gd name="T50" fmla="*/ 9883 w 10272"/>
                    <a:gd name="T51" fmla="*/ 5868 h 17280"/>
                    <a:gd name="T52" fmla="*/ 10039 w 10272"/>
                    <a:gd name="T53" fmla="*/ 6108 h 17280"/>
                    <a:gd name="T54" fmla="*/ 10272 w 10272"/>
                    <a:gd name="T55" fmla="*/ 6260 h 17280"/>
                    <a:gd name="T56" fmla="*/ 10059 w 10272"/>
                    <a:gd name="T57" fmla="*/ 6671 h 17280"/>
                    <a:gd name="T58" fmla="*/ 9891 w 10272"/>
                    <a:gd name="T59" fmla="*/ 6868 h 17280"/>
                    <a:gd name="T60" fmla="*/ 9885 w 10272"/>
                    <a:gd name="T61" fmla="*/ 12310 h 17280"/>
                    <a:gd name="T62" fmla="*/ 9795 w 10272"/>
                    <a:gd name="T63" fmla="*/ 16140 h 17280"/>
                    <a:gd name="T64" fmla="*/ 9405 w 10272"/>
                    <a:gd name="T65" fmla="*/ 16876 h 17280"/>
                    <a:gd name="T66" fmla="*/ 8701 w 10272"/>
                    <a:gd name="T67" fmla="*/ 17266 h 17280"/>
                    <a:gd name="T68" fmla="*/ 2503 w 10272"/>
                    <a:gd name="T69" fmla="*/ 17280 h 17280"/>
                    <a:gd name="T70" fmla="*/ 1491 w 10272"/>
                    <a:gd name="T71" fmla="*/ 17015 h 17280"/>
                    <a:gd name="T72" fmla="*/ 894 w 10272"/>
                    <a:gd name="T73" fmla="*/ 16393 h 17280"/>
                    <a:gd name="T74" fmla="*/ 748 w 10272"/>
                    <a:gd name="T75" fmla="*/ 13663 h 17280"/>
                    <a:gd name="T76" fmla="*/ 201 w 10272"/>
                    <a:gd name="T77" fmla="*/ 7453 h 17280"/>
                    <a:gd name="T78" fmla="*/ 40 w 10272"/>
                    <a:gd name="T79" fmla="*/ 7258 h 17280"/>
                    <a:gd name="T80" fmla="*/ 0 w 10272"/>
                    <a:gd name="T81" fmla="*/ 7064 h 17280"/>
                    <a:gd name="T82" fmla="*/ 6 w 10272"/>
                    <a:gd name="T83" fmla="*/ 6274 h 17280"/>
                    <a:gd name="T84" fmla="*/ 77 w 10272"/>
                    <a:gd name="T85" fmla="*/ 6145 h 17280"/>
                    <a:gd name="T86" fmla="*/ 122 w 10272"/>
                    <a:gd name="T87" fmla="*/ 1555 h 17280"/>
                    <a:gd name="T88" fmla="*/ 313 w 10272"/>
                    <a:gd name="T89" fmla="*/ 1335 h 17280"/>
                    <a:gd name="T90" fmla="*/ 653 w 10272"/>
                    <a:gd name="T91" fmla="*/ 1220 h 17280"/>
                    <a:gd name="T92" fmla="*/ 1054 w 10272"/>
                    <a:gd name="T93" fmla="*/ 982 h 17280"/>
                    <a:gd name="T94" fmla="*/ 1673 w 10272"/>
                    <a:gd name="T95" fmla="*/ 258 h 17280"/>
                    <a:gd name="T96" fmla="*/ 8949 w 10272"/>
                    <a:gd name="T97" fmla="*/ 4936 h 17280"/>
                    <a:gd name="T98" fmla="*/ 9192 w 10272"/>
                    <a:gd name="T99" fmla="*/ 5024 h 17280"/>
                    <a:gd name="T100" fmla="*/ 9345 w 10272"/>
                    <a:gd name="T101" fmla="*/ 5228 h 17280"/>
                    <a:gd name="T102" fmla="*/ 9363 w 10272"/>
                    <a:gd name="T103" fmla="*/ 15386 h 17280"/>
                    <a:gd name="T104" fmla="*/ 9241 w 10272"/>
                    <a:gd name="T105" fmla="*/ 15611 h 17280"/>
                    <a:gd name="T106" fmla="*/ 9016 w 10272"/>
                    <a:gd name="T107" fmla="*/ 15733 h 17280"/>
                    <a:gd name="T108" fmla="*/ 1543 w 10272"/>
                    <a:gd name="T109" fmla="*/ 15715 h 17280"/>
                    <a:gd name="T110" fmla="*/ 1339 w 10272"/>
                    <a:gd name="T111" fmla="*/ 15563 h 17280"/>
                    <a:gd name="T112" fmla="*/ 1251 w 10272"/>
                    <a:gd name="T113" fmla="*/ 15319 h 17280"/>
                    <a:gd name="T114" fmla="*/ 1303 w 10272"/>
                    <a:gd name="T115" fmla="*/ 5169 h 17280"/>
                    <a:gd name="T116" fmla="*/ 1484 w 10272"/>
                    <a:gd name="T117" fmla="*/ 4990 h 17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272" h="17280">
                      <a:moveTo>
                        <a:pt x="8206" y="2605"/>
                      </a:moveTo>
                      <a:lnTo>
                        <a:pt x="8206" y="2605"/>
                      </a:lnTo>
                      <a:lnTo>
                        <a:pt x="8232" y="2606"/>
                      </a:lnTo>
                      <a:lnTo>
                        <a:pt x="8257" y="2608"/>
                      </a:lnTo>
                      <a:lnTo>
                        <a:pt x="8282" y="2610"/>
                      </a:lnTo>
                      <a:lnTo>
                        <a:pt x="8307" y="2616"/>
                      </a:lnTo>
                      <a:lnTo>
                        <a:pt x="8330" y="2621"/>
                      </a:lnTo>
                      <a:lnTo>
                        <a:pt x="8354" y="2628"/>
                      </a:lnTo>
                      <a:lnTo>
                        <a:pt x="8378" y="2635"/>
                      </a:lnTo>
                      <a:lnTo>
                        <a:pt x="8401" y="2645"/>
                      </a:lnTo>
                      <a:lnTo>
                        <a:pt x="8422" y="2655"/>
                      </a:lnTo>
                      <a:lnTo>
                        <a:pt x="8444" y="2665"/>
                      </a:lnTo>
                      <a:lnTo>
                        <a:pt x="8465" y="2677"/>
                      </a:lnTo>
                      <a:lnTo>
                        <a:pt x="8485" y="2690"/>
                      </a:lnTo>
                      <a:lnTo>
                        <a:pt x="8504" y="2704"/>
                      </a:lnTo>
                      <a:lnTo>
                        <a:pt x="8524" y="2719"/>
                      </a:lnTo>
                      <a:lnTo>
                        <a:pt x="8542" y="2736"/>
                      </a:lnTo>
                      <a:lnTo>
                        <a:pt x="8559" y="2752"/>
                      </a:lnTo>
                      <a:lnTo>
                        <a:pt x="8575" y="2769"/>
                      </a:lnTo>
                      <a:lnTo>
                        <a:pt x="8592" y="2787"/>
                      </a:lnTo>
                      <a:lnTo>
                        <a:pt x="8607" y="2806"/>
                      </a:lnTo>
                      <a:lnTo>
                        <a:pt x="8621" y="2826"/>
                      </a:lnTo>
                      <a:lnTo>
                        <a:pt x="8634" y="2846"/>
                      </a:lnTo>
                      <a:lnTo>
                        <a:pt x="8646" y="2867"/>
                      </a:lnTo>
                      <a:lnTo>
                        <a:pt x="8656" y="2889"/>
                      </a:lnTo>
                      <a:lnTo>
                        <a:pt x="8666" y="2911"/>
                      </a:lnTo>
                      <a:lnTo>
                        <a:pt x="8676" y="2933"/>
                      </a:lnTo>
                      <a:lnTo>
                        <a:pt x="8683" y="2957"/>
                      </a:lnTo>
                      <a:lnTo>
                        <a:pt x="8690" y="2981"/>
                      </a:lnTo>
                      <a:lnTo>
                        <a:pt x="8695" y="3005"/>
                      </a:lnTo>
                      <a:lnTo>
                        <a:pt x="8701" y="3029"/>
                      </a:lnTo>
                      <a:lnTo>
                        <a:pt x="8703" y="3054"/>
                      </a:lnTo>
                      <a:lnTo>
                        <a:pt x="8705" y="3079"/>
                      </a:lnTo>
                      <a:lnTo>
                        <a:pt x="8706" y="3105"/>
                      </a:lnTo>
                      <a:lnTo>
                        <a:pt x="8706" y="3659"/>
                      </a:lnTo>
                      <a:lnTo>
                        <a:pt x="8705" y="3684"/>
                      </a:lnTo>
                      <a:lnTo>
                        <a:pt x="8703" y="3710"/>
                      </a:lnTo>
                      <a:lnTo>
                        <a:pt x="8701" y="3735"/>
                      </a:lnTo>
                      <a:lnTo>
                        <a:pt x="8695" y="3759"/>
                      </a:lnTo>
                      <a:lnTo>
                        <a:pt x="8690" y="3783"/>
                      </a:lnTo>
                      <a:lnTo>
                        <a:pt x="8683" y="3807"/>
                      </a:lnTo>
                      <a:lnTo>
                        <a:pt x="8676" y="3830"/>
                      </a:lnTo>
                      <a:lnTo>
                        <a:pt x="8666" y="3852"/>
                      </a:lnTo>
                      <a:lnTo>
                        <a:pt x="8656" y="3875"/>
                      </a:lnTo>
                      <a:lnTo>
                        <a:pt x="8646" y="3897"/>
                      </a:lnTo>
                      <a:lnTo>
                        <a:pt x="8634" y="3917"/>
                      </a:lnTo>
                      <a:lnTo>
                        <a:pt x="8621" y="3938"/>
                      </a:lnTo>
                      <a:lnTo>
                        <a:pt x="8607" y="3957"/>
                      </a:lnTo>
                      <a:lnTo>
                        <a:pt x="8592" y="3977"/>
                      </a:lnTo>
                      <a:lnTo>
                        <a:pt x="8575" y="3994"/>
                      </a:lnTo>
                      <a:lnTo>
                        <a:pt x="8559" y="4012"/>
                      </a:lnTo>
                      <a:lnTo>
                        <a:pt x="8542" y="4028"/>
                      </a:lnTo>
                      <a:lnTo>
                        <a:pt x="8524" y="4044"/>
                      </a:lnTo>
                      <a:lnTo>
                        <a:pt x="8504" y="4059"/>
                      </a:lnTo>
                      <a:lnTo>
                        <a:pt x="8485" y="4073"/>
                      </a:lnTo>
                      <a:lnTo>
                        <a:pt x="8465" y="4086"/>
                      </a:lnTo>
                      <a:lnTo>
                        <a:pt x="8444" y="4098"/>
                      </a:lnTo>
                      <a:lnTo>
                        <a:pt x="8422" y="4109"/>
                      </a:lnTo>
                      <a:lnTo>
                        <a:pt x="8401" y="4119"/>
                      </a:lnTo>
                      <a:lnTo>
                        <a:pt x="8378" y="4128"/>
                      </a:lnTo>
                      <a:lnTo>
                        <a:pt x="8354" y="4136"/>
                      </a:lnTo>
                      <a:lnTo>
                        <a:pt x="8330" y="4143"/>
                      </a:lnTo>
                      <a:lnTo>
                        <a:pt x="8307" y="4148"/>
                      </a:lnTo>
                      <a:lnTo>
                        <a:pt x="8282" y="4153"/>
                      </a:lnTo>
                      <a:lnTo>
                        <a:pt x="8257" y="4156"/>
                      </a:lnTo>
                      <a:lnTo>
                        <a:pt x="8232" y="4158"/>
                      </a:lnTo>
                      <a:lnTo>
                        <a:pt x="8206" y="4159"/>
                      </a:lnTo>
                      <a:lnTo>
                        <a:pt x="8206" y="4159"/>
                      </a:lnTo>
                      <a:lnTo>
                        <a:pt x="8180" y="4158"/>
                      </a:lnTo>
                      <a:lnTo>
                        <a:pt x="8155" y="4156"/>
                      </a:lnTo>
                      <a:lnTo>
                        <a:pt x="8131" y="4153"/>
                      </a:lnTo>
                      <a:lnTo>
                        <a:pt x="8106" y="4148"/>
                      </a:lnTo>
                      <a:lnTo>
                        <a:pt x="8082" y="4143"/>
                      </a:lnTo>
                      <a:lnTo>
                        <a:pt x="8058" y="4136"/>
                      </a:lnTo>
                      <a:lnTo>
                        <a:pt x="8034" y="4128"/>
                      </a:lnTo>
                      <a:lnTo>
                        <a:pt x="8012" y="4119"/>
                      </a:lnTo>
                      <a:lnTo>
                        <a:pt x="7990" y="4109"/>
                      </a:lnTo>
                      <a:lnTo>
                        <a:pt x="7969" y="4098"/>
                      </a:lnTo>
                      <a:lnTo>
                        <a:pt x="7947" y="4086"/>
                      </a:lnTo>
                      <a:lnTo>
                        <a:pt x="7928" y="4073"/>
                      </a:lnTo>
                      <a:lnTo>
                        <a:pt x="7908" y="4059"/>
                      </a:lnTo>
                      <a:lnTo>
                        <a:pt x="7889" y="4044"/>
                      </a:lnTo>
                      <a:lnTo>
                        <a:pt x="7870" y="4028"/>
                      </a:lnTo>
                      <a:lnTo>
                        <a:pt x="7853" y="4012"/>
                      </a:lnTo>
                      <a:lnTo>
                        <a:pt x="7837" y="3994"/>
                      </a:lnTo>
                      <a:lnTo>
                        <a:pt x="7821" y="3977"/>
                      </a:lnTo>
                      <a:lnTo>
                        <a:pt x="7806" y="3957"/>
                      </a:lnTo>
                      <a:lnTo>
                        <a:pt x="7791" y="3938"/>
                      </a:lnTo>
                      <a:lnTo>
                        <a:pt x="7779" y="3917"/>
                      </a:lnTo>
                      <a:lnTo>
                        <a:pt x="7767" y="3897"/>
                      </a:lnTo>
                      <a:lnTo>
                        <a:pt x="7756" y="3875"/>
                      </a:lnTo>
                      <a:lnTo>
                        <a:pt x="7746" y="3852"/>
                      </a:lnTo>
                      <a:lnTo>
                        <a:pt x="7736" y="3830"/>
                      </a:lnTo>
                      <a:lnTo>
                        <a:pt x="7729" y="3807"/>
                      </a:lnTo>
                      <a:lnTo>
                        <a:pt x="7722" y="3783"/>
                      </a:lnTo>
                      <a:lnTo>
                        <a:pt x="7717" y="3759"/>
                      </a:lnTo>
                      <a:lnTo>
                        <a:pt x="7712" y="3735"/>
                      </a:lnTo>
                      <a:lnTo>
                        <a:pt x="7709" y="3710"/>
                      </a:lnTo>
                      <a:lnTo>
                        <a:pt x="7707" y="3684"/>
                      </a:lnTo>
                      <a:lnTo>
                        <a:pt x="7706" y="3659"/>
                      </a:lnTo>
                      <a:lnTo>
                        <a:pt x="7706" y="3105"/>
                      </a:lnTo>
                      <a:lnTo>
                        <a:pt x="7707" y="3079"/>
                      </a:lnTo>
                      <a:lnTo>
                        <a:pt x="7709" y="3054"/>
                      </a:lnTo>
                      <a:lnTo>
                        <a:pt x="7712" y="3029"/>
                      </a:lnTo>
                      <a:lnTo>
                        <a:pt x="7717" y="3005"/>
                      </a:lnTo>
                      <a:lnTo>
                        <a:pt x="7722" y="2981"/>
                      </a:lnTo>
                      <a:lnTo>
                        <a:pt x="7729" y="2957"/>
                      </a:lnTo>
                      <a:lnTo>
                        <a:pt x="7736" y="2933"/>
                      </a:lnTo>
                      <a:lnTo>
                        <a:pt x="7746" y="2911"/>
                      </a:lnTo>
                      <a:lnTo>
                        <a:pt x="7756" y="2889"/>
                      </a:lnTo>
                      <a:lnTo>
                        <a:pt x="7767" y="2867"/>
                      </a:lnTo>
                      <a:lnTo>
                        <a:pt x="7779" y="2846"/>
                      </a:lnTo>
                      <a:lnTo>
                        <a:pt x="7791" y="2826"/>
                      </a:lnTo>
                      <a:lnTo>
                        <a:pt x="7806" y="2806"/>
                      </a:lnTo>
                      <a:lnTo>
                        <a:pt x="7821" y="2787"/>
                      </a:lnTo>
                      <a:lnTo>
                        <a:pt x="7837" y="2769"/>
                      </a:lnTo>
                      <a:lnTo>
                        <a:pt x="7853" y="2752"/>
                      </a:lnTo>
                      <a:lnTo>
                        <a:pt x="7870" y="2736"/>
                      </a:lnTo>
                      <a:lnTo>
                        <a:pt x="7889" y="2719"/>
                      </a:lnTo>
                      <a:lnTo>
                        <a:pt x="7908" y="2704"/>
                      </a:lnTo>
                      <a:lnTo>
                        <a:pt x="7928" y="2690"/>
                      </a:lnTo>
                      <a:lnTo>
                        <a:pt x="7947" y="2677"/>
                      </a:lnTo>
                      <a:lnTo>
                        <a:pt x="7969" y="2665"/>
                      </a:lnTo>
                      <a:lnTo>
                        <a:pt x="7990" y="2655"/>
                      </a:lnTo>
                      <a:lnTo>
                        <a:pt x="8012" y="2645"/>
                      </a:lnTo>
                      <a:lnTo>
                        <a:pt x="8034" y="2635"/>
                      </a:lnTo>
                      <a:lnTo>
                        <a:pt x="8058" y="2628"/>
                      </a:lnTo>
                      <a:lnTo>
                        <a:pt x="8082" y="2621"/>
                      </a:lnTo>
                      <a:lnTo>
                        <a:pt x="8106" y="2616"/>
                      </a:lnTo>
                      <a:lnTo>
                        <a:pt x="8131" y="2610"/>
                      </a:lnTo>
                      <a:lnTo>
                        <a:pt x="8155" y="2608"/>
                      </a:lnTo>
                      <a:lnTo>
                        <a:pt x="8180" y="2606"/>
                      </a:lnTo>
                      <a:lnTo>
                        <a:pt x="8206" y="2605"/>
                      </a:lnTo>
                      <a:close/>
                      <a:moveTo>
                        <a:pt x="1941" y="6110"/>
                      </a:moveTo>
                      <a:lnTo>
                        <a:pt x="8763" y="6110"/>
                      </a:lnTo>
                      <a:lnTo>
                        <a:pt x="8763" y="15226"/>
                      </a:lnTo>
                      <a:lnTo>
                        <a:pt x="1941" y="15226"/>
                      </a:lnTo>
                      <a:lnTo>
                        <a:pt x="1941" y="6110"/>
                      </a:lnTo>
                      <a:close/>
                      <a:moveTo>
                        <a:pt x="2138" y="11"/>
                      </a:moveTo>
                      <a:lnTo>
                        <a:pt x="3313" y="0"/>
                      </a:lnTo>
                      <a:lnTo>
                        <a:pt x="3471" y="119"/>
                      </a:lnTo>
                      <a:lnTo>
                        <a:pt x="7235" y="129"/>
                      </a:lnTo>
                      <a:lnTo>
                        <a:pt x="7322" y="2"/>
                      </a:lnTo>
                      <a:lnTo>
                        <a:pt x="8493" y="0"/>
                      </a:lnTo>
                      <a:lnTo>
                        <a:pt x="8499" y="1"/>
                      </a:lnTo>
                      <a:lnTo>
                        <a:pt x="8515" y="3"/>
                      </a:lnTo>
                      <a:lnTo>
                        <a:pt x="8539" y="9"/>
                      </a:lnTo>
                      <a:lnTo>
                        <a:pt x="8568" y="15"/>
                      </a:lnTo>
                      <a:lnTo>
                        <a:pt x="8602" y="25"/>
                      </a:lnTo>
                      <a:lnTo>
                        <a:pt x="8638" y="37"/>
                      </a:lnTo>
                      <a:lnTo>
                        <a:pt x="8656" y="43"/>
                      </a:lnTo>
                      <a:lnTo>
                        <a:pt x="8674" y="51"/>
                      </a:lnTo>
                      <a:lnTo>
                        <a:pt x="8691" y="59"/>
                      </a:lnTo>
                      <a:lnTo>
                        <a:pt x="8708" y="69"/>
                      </a:lnTo>
                      <a:lnTo>
                        <a:pt x="8729" y="83"/>
                      </a:lnTo>
                      <a:lnTo>
                        <a:pt x="8759" y="107"/>
                      </a:lnTo>
                      <a:lnTo>
                        <a:pt x="8796" y="138"/>
                      </a:lnTo>
                      <a:lnTo>
                        <a:pt x="8840" y="176"/>
                      </a:lnTo>
                      <a:lnTo>
                        <a:pt x="8890" y="220"/>
                      </a:lnTo>
                      <a:lnTo>
                        <a:pt x="8944" y="269"/>
                      </a:lnTo>
                      <a:lnTo>
                        <a:pt x="9001" y="321"/>
                      </a:lnTo>
                      <a:lnTo>
                        <a:pt x="9060" y="376"/>
                      </a:lnTo>
                      <a:lnTo>
                        <a:pt x="9120" y="432"/>
                      </a:lnTo>
                      <a:lnTo>
                        <a:pt x="9179" y="488"/>
                      </a:lnTo>
                      <a:lnTo>
                        <a:pt x="9237" y="544"/>
                      </a:lnTo>
                      <a:lnTo>
                        <a:pt x="9293" y="598"/>
                      </a:lnTo>
                      <a:lnTo>
                        <a:pt x="9344" y="649"/>
                      </a:lnTo>
                      <a:lnTo>
                        <a:pt x="9391" y="696"/>
                      </a:lnTo>
                      <a:lnTo>
                        <a:pt x="9431" y="738"/>
                      </a:lnTo>
                      <a:lnTo>
                        <a:pt x="9463" y="773"/>
                      </a:lnTo>
                      <a:lnTo>
                        <a:pt x="9493" y="808"/>
                      </a:lnTo>
                      <a:lnTo>
                        <a:pt x="9525" y="847"/>
                      </a:lnTo>
                      <a:lnTo>
                        <a:pt x="9557" y="890"/>
                      </a:lnTo>
                      <a:lnTo>
                        <a:pt x="9591" y="936"/>
                      </a:lnTo>
                      <a:lnTo>
                        <a:pt x="9624" y="986"/>
                      </a:lnTo>
                      <a:lnTo>
                        <a:pt x="9658" y="1039"/>
                      </a:lnTo>
                      <a:lnTo>
                        <a:pt x="9689" y="1093"/>
                      </a:lnTo>
                      <a:lnTo>
                        <a:pt x="9720" y="1150"/>
                      </a:lnTo>
                      <a:lnTo>
                        <a:pt x="9735" y="1179"/>
                      </a:lnTo>
                      <a:lnTo>
                        <a:pt x="9749" y="1209"/>
                      </a:lnTo>
                      <a:lnTo>
                        <a:pt x="9763" y="1238"/>
                      </a:lnTo>
                      <a:lnTo>
                        <a:pt x="9776" y="1268"/>
                      </a:lnTo>
                      <a:lnTo>
                        <a:pt x="9789" y="1297"/>
                      </a:lnTo>
                      <a:lnTo>
                        <a:pt x="9801" y="1327"/>
                      </a:lnTo>
                      <a:lnTo>
                        <a:pt x="9812" y="1358"/>
                      </a:lnTo>
                      <a:lnTo>
                        <a:pt x="9823" y="1388"/>
                      </a:lnTo>
                      <a:lnTo>
                        <a:pt x="9831" y="1418"/>
                      </a:lnTo>
                      <a:lnTo>
                        <a:pt x="9840" y="1448"/>
                      </a:lnTo>
                      <a:lnTo>
                        <a:pt x="9848" y="1479"/>
                      </a:lnTo>
                      <a:lnTo>
                        <a:pt x="9854" y="1508"/>
                      </a:lnTo>
                      <a:lnTo>
                        <a:pt x="9859" y="1537"/>
                      </a:lnTo>
                      <a:lnTo>
                        <a:pt x="9863" y="1566"/>
                      </a:lnTo>
                      <a:lnTo>
                        <a:pt x="9866" y="1595"/>
                      </a:lnTo>
                      <a:lnTo>
                        <a:pt x="9867" y="1623"/>
                      </a:lnTo>
                      <a:lnTo>
                        <a:pt x="9868" y="1645"/>
                      </a:lnTo>
                      <a:lnTo>
                        <a:pt x="9868" y="1675"/>
                      </a:lnTo>
                      <a:lnTo>
                        <a:pt x="9869" y="1712"/>
                      </a:lnTo>
                      <a:lnTo>
                        <a:pt x="9869" y="1755"/>
                      </a:lnTo>
                      <a:lnTo>
                        <a:pt x="9870" y="1806"/>
                      </a:lnTo>
                      <a:lnTo>
                        <a:pt x="9870" y="1862"/>
                      </a:lnTo>
                      <a:lnTo>
                        <a:pt x="9870" y="1925"/>
                      </a:lnTo>
                      <a:lnTo>
                        <a:pt x="9871" y="1994"/>
                      </a:lnTo>
                      <a:lnTo>
                        <a:pt x="9871" y="2067"/>
                      </a:lnTo>
                      <a:lnTo>
                        <a:pt x="9871" y="2146"/>
                      </a:lnTo>
                      <a:lnTo>
                        <a:pt x="9872" y="2229"/>
                      </a:lnTo>
                      <a:lnTo>
                        <a:pt x="9872" y="2318"/>
                      </a:lnTo>
                      <a:lnTo>
                        <a:pt x="9872" y="2409"/>
                      </a:lnTo>
                      <a:lnTo>
                        <a:pt x="9874" y="2506"/>
                      </a:lnTo>
                      <a:lnTo>
                        <a:pt x="9874" y="2605"/>
                      </a:lnTo>
                      <a:lnTo>
                        <a:pt x="9874" y="2708"/>
                      </a:lnTo>
                      <a:lnTo>
                        <a:pt x="9874" y="2700"/>
                      </a:lnTo>
                      <a:lnTo>
                        <a:pt x="9882" y="2710"/>
                      </a:lnTo>
                      <a:lnTo>
                        <a:pt x="9904" y="2739"/>
                      </a:lnTo>
                      <a:lnTo>
                        <a:pt x="9919" y="2760"/>
                      </a:lnTo>
                      <a:lnTo>
                        <a:pt x="9935" y="2786"/>
                      </a:lnTo>
                      <a:lnTo>
                        <a:pt x="9952" y="2817"/>
                      </a:lnTo>
                      <a:lnTo>
                        <a:pt x="9970" y="2851"/>
                      </a:lnTo>
                      <a:lnTo>
                        <a:pt x="9988" y="2889"/>
                      </a:lnTo>
                      <a:lnTo>
                        <a:pt x="10005" y="2932"/>
                      </a:lnTo>
                      <a:lnTo>
                        <a:pt x="10014" y="2955"/>
                      </a:lnTo>
                      <a:lnTo>
                        <a:pt x="10021" y="2979"/>
                      </a:lnTo>
                      <a:lnTo>
                        <a:pt x="10029" y="3002"/>
                      </a:lnTo>
                      <a:lnTo>
                        <a:pt x="10036" y="3028"/>
                      </a:lnTo>
                      <a:lnTo>
                        <a:pt x="10042" y="3054"/>
                      </a:lnTo>
                      <a:lnTo>
                        <a:pt x="10048" y="3082"/>
                      </a:lnTo>
                      <a:lnTo>
                        <a:pt x="10053" y="3110"/>
                      </a:lnTo>
                      <a:lnTo>
                        <a:pt x="10057" y="3138"/>
                      </a:lnTo>
                      <a:lnTo>
                        <a:pt x="10061" y="3169"/>
                      </a:lnTo>
                      <a:lnTo>
                        <a:pt x="10064" y="3200"/>
                      </a:lnTo>
                      <a:lnTo>
                        <a:pt x="10066" y="3231"/>
                      </a:lnTo>
                      <a:lnTo>
                        <a:pt x="10066" y="3264"/>
                      </a:lnTo>
                      <a:lnTo>
                        <a:pt x="10066" y="3296"/>
                      </a:lnTo>
                      <a:lnTo>
                        <a:pt x="10064" y="3326"/>
                      </a:lnTo>
                      <a:lnTo>
                        <a:pt x="10061" y="3357"/>
                      </a:lnTo>
                      <a:lnTo>
                        <a:pt x="10058" y="3387"/>
                      </a:lnTo>
                      <a:lnTo>
                        <a:pt x="10054" y="3415"/>
                      </a:lnTo>
                      <a:lnTo>
                        <a:pt x="10048" y="3442"/>
                      </a:lnTo>
                      <a:lnTo>
                        <a:pt x="10043" y="3468"/>
                      </a:lnTo>
                      <a:lnTo>
                        <a:pt x="10037" y="3494"/>
                      </a:lnTo>
                      <a:lnTo>
                        <a:pt x="10029" y="3518"/>
                      </a:lnTo>
                      <a:lnTo>
                        <a:pt x="10021" y="3541"/>
                      </a:lnTo>
                      <a:lnTo>
                        <a:pt x="10014" y="3563"/>
                      </a:lnTo>
                      <a:lnTo>
                        <a:pt x="10006" y="3585"/>
                      </a:lnTo>
                      <a:lnTo>
                        <a:pt x="9998" y="3604"/>
                      </a:lnTo>
                      <a:lnTo>
                        <a:pt x="9989" y="3623"/>
                      </a:lnTo>
                      <a:lnTo>
                        <a:pt x="9980" y="3642"/>
                      </a:lnTo>
                      <a:lnTo>
                        <a:pt x="9971" y="3659"/>
                      </a:lnTo>
                      <a:lnTo>
                        <a:pt x="9953" y="3690"/>
                      </a:lnTo>
                      <a:lnTo>
                        <a:pt x="9936" y="3717"/>
                      </a:lnTo>
                      <a:lnTo>
                        <a:pt x="9920" y="3740"/>
                      </a:lnTo>
                      <a:lnTo>
                        <a:pt x="9906" y="3759"/>
                      </a:lnTo>
                      <a:lnTo>
                        <a:pt x="9884" y="3784"/>
                      </a:lnTo>
                      <a:lnTo>
                        <a:pt x="9876" y="3793"/>
                      </a:lnTo>
                      <a:lnTo>
                        <a:pt x="9877" y="3844"/>
                      </a:lnTo>
                      <a:lnTo>
                        <a:pt x="9877" y="3896"/>
                      </a:lnTo>
                      <a:lnTo>
                        <a:pt x="9877" y="3947"/>
                      </a:lnTo>
                      <a:lnTo>
                        <a:pt x="9877" y="3998"/>
                      </a:lnTo>
                      <a:lnTo>
                        <a:pt x="9877" y="4049"/>
                      </a:lnTo>
                      <a:lnTo>
                        <a:pt x="9877" y="4101"/>
                      </a:lnTo>
                      <a:lnTo>
                        <a:pt x="9877" y="4152"/>
                      </a:lnTo>
                      <a:lnTo>
                        <a:pt x="9877" y="4201"/>
                      </a:lnTo>
                      <a:lnTo>
                        <a:pt x="9877" y="4252"/>
                      </a:lnTo>
                      <a:lnTo>
                        <a:pt x="9877" y="4302"/>
                      </a:lnTo>
                      <a:lnTo>
                        <a:pt x="9877" y="4351"/>
                      </a:lnTo>
                      <a:lnTo>
                        <a:pt x="9877" y="4401"/>
                      </a:lnTo>
                      <a:lnTo>
                        <a:pt x="9877" y="4450"/>
                      </a:lnTo>
                      <a:lnTo>
                        <a:pt x="9877" y="4498"/>
                      </a:lnTo>
                      <a:lnTo>
                        <a:pt x="9877" y="4547"/>
                      </a:lnTo>
                      <a:lnTo>
                        <a:pt x="9878" y="4594"/>
                      </a:lnTo>
                      <a:lnTo>
                        <a:pt x="9892" y="4613"/>
                      </a:lnTo>
                      <a:lnTo>
                        <a:pt x="9917" y="4647"/>
                      </a:lnTo>
                      <a:lnTo>
                        <a:pt x="9932" y="4671"/>
                      </a:lnTo>
                      <a:lnTo>
                        <a:pt x="9948" y="4698"/>
                      </a:lnTo>
                      <a:lnTo>
                        <a:pt x="9964" y="4728"/>
                      </a:lnTo>
                      <a:lnTo>
                        <a:pt x="9980" y="4763"/>
                      </a:lnTo>
                      <a:lnTo>
                        <a:pt x="9998" y="4801"/>
                      </a:lnTo>
                      <a:lnTo>
                        <a:pt x="10013" y="4842"/>
                      </a:lnTo>
                      <a:lnTo>
                        <a:pt x="10020" y="4863"/>
                      </a:lnTo>
                      <a:lnTo>
                        <a:pt x="10028" y="4886"/>
                      </a:lnTo>
                      <a:lnTo>
                        <a:pt x="10034" y="4910"/>
                      </a:lnTo>
                      <a:lnTo>
                        <a:pt x="10040" y="4933"/>
                      </a:lnTo>
                      <a:lnTo>
                        <a:pt x="10046" y="4958"/>
                      </a:lnTo>
                      <a:lnTo>
                        <a:pt x="10051" y="4984"/>
                      </a:lnTo>
                      <a:lnTo>
                        <a:pt x="10056" y="5010"/>
                      </a:lnTo>
                      <a:lnTo>
                        <a:pt x="10059" y="5038"/>
                      </a:lnTo>
                      <a:lnTo>
                        <a:pt x="10062" y="5066"/>
                      </a:lnTo>
                      <a:lnTo>
                        <a:pt x="10065" y="5094"/>
                      </a:lnTo>
                      <a:lnTo>
                        <a:pt x="10066" y="5124"/>
                      </a:lnTo>
                      <a:lnTo>
                        <a:pt x="10067" y="5154"/>
                      </a:lnTo>
                      <a:lnTo>
                        <a:pt x="10066" y="5184"/>
                      </a:lnTo>
                      <a:lnTo>
                        <a:pt x="10065" y="5214"/>
                      </a:lnTo>
                      <a:lnTo>
                        <a:pt x="10062" y="5243"/>
                      </a:lnTo>
                      <a:lnTo>
                        <a:pt x="10059" y="5271"/>
                      </a:lnTo>
                      <a:lnTo>
                        <a:pt x="10055" y="5298"/>
                      </a:lnTo>
                      <a:lnTo>
                        <a:pt x="10051" y="5324"/>
                      </a:lnTo>
                      <a:lnTo>
                        <a:pt x="10045" y="5349"/>
                      </a:lnTo>
                      <a:lnTo>
                        <a:pt x="10040" y="5374"/>
                      </a:lnTo>
                      <a:lnTo>
                        <a:pt x="10033" y="5397"/>
                      </a:lnTo>
                      <a:lnTo>
                        <a:pt x="10027" y="5419"/>
                      </a:lnTo>
                      <a:lnTo>
                        <a:pt x="10019" y="5441"/>
                      </a:lnTo>
                      <a:lnTo>
                        <a:pt x="10012" y="5462"/>
                      </a:lnTo>
                      <a:lnTo>
                        <a:pt x="9996" y="5500"/>
                      </a:lnTo>
                      <a:lnTo>
                        <a:pt x="9979" y="5536"/>
                      </a:lnTo>
                      <a:lnTo>
                        <a:pt x="9962" y="5567"/>
                      </a:lnTo>
                      <a:lnTo>
                        <a:pt x="9946" y="5594"/>
                      </a:lnTo>
                      <a:lnTo>
                        <a:pt x="9930" y="5618"/>
                      </a:lnTo>
                      <a:lnTo>
                        <a:pt x="9915" y="5639"/>
                      </a:lnTo>
                      <a:lnTo>
                        <a:pt x="9892" y="5668"/>
                      </a:lnTo>
                      <a:lnTo>
                        <a:pt x="9878" y="5682"/>
                      </a:lnTo>
                      <a:lnTo>
                        <a:pt x="9879" y="5823"/>
                      </a:lnTo>
                      <a:lnTo>
                        <a:pt x="9880" y="5845"/>
                      </a:lnTo>
                      <a:lnTo>
                        <a:pt x="9883" y="5868"/>
                      </a:lnTo>
                      <a:lnTo>
                        <a:pt x="9889" y="5889"/>
                      </a:lnTo>
                      <a:lnTo>
                        <a:pt x="9895" y="5911"/>
                      </a:lnTo>
                      <a:lnTo>
                        <a:pt x="9904" y="5932"/>
                      </a:lnTo>
                      <a:lnTo>
                        <a:pt x="9915" y="5954"/>
                      </a:lnTo>
                      <a:lnTo>
                        <a:pt x="9926" y="5975"/>
                      </a:lnTo>
                      <a:lnTo>
                        <a:pt x="9939" y="5995"/>
                      </a:lnTo>
                      <a:lnTo>
                        <a:pt x="9955" y="6016"/>
                      </a:lnTo>
                      <a:lnTo>
                        <a:pt x="9970" y="6035"/>
                      </a:lnTo>
                      <a:lnTo>
                        <a:pt x="9986" y="6054"/>
                      </a:lnTo>
                      <a:lnTo>
                        <a:pt x="10003" y="6073"/>
                      </a:lnTo>
                      <a:lnTo>
                        <a:pt x="10020" y="6090"/>
                      </a:lnTo>
                      <a:lnTo>
                        <a:pt x="10039" y="6108"/>
                      </a:lnTo>
                      <a:lnTo>
                        <a:pt x="10057" y="6125"/>
                      </a:lnTo>
                      <a:lnTo>
                        <a:pt x="10075" y="6141"/>
                      </a:lnTo>
                      <a:lnTo>
                        <a:pt x="10112" y="6170"/>
                      </a:lnTo>
                      <a:lnTo>
                        <a:pt x="10148" y="6196"/>
                      </a:lnTo>
                      <a:lnTo>
                        <a:pt x="10180" y="6219"/>
                      </a:lnTo>
                      <a:lnTo>
                        <a:pt x="10210" y="6236"/>
                      </a:lnTo>
                      <a:lnTo>
                        <a:pt x="10235" y="6250"/>
                      </a:lnTo>
                      <a:lnTo>
                        <a:pt x="10255" y="6259"/>
                      </a:lnTo>
                      <a:lnTo>
                        <a:pt x="10262" y="6261"/>
                      </a:lnTo>
                      <a:lnTo>
                        <a:pt x="10268" y="6262"/>
                      </a:lnTo>
                      <a:lnTo>
                        <a:pt x="10271" y="6262"/>
                      </a:lnTo>
                      <a:lnTo>
                        <a:pt x="10272" y="6260"/>
                      </a:lnTo>
                      <a:lnTo>
                        <a:pt x="10269" y="6542"/>
                      </a:lnTo>
                      <a:lnTo>
                        <a:pt x="10268" y="6544"/>
                      </a:lnTo>
                      <a:lnTo>
                        <a:pt x="10264" y="6547"/>
                      </a:lnTo>
                      <a:lnTo>
                        <a:pt x="10259" y="6551"/>
                      </a:lnTo>
                      <a:lnTo>
                        <a:pt x="10253" y="6556"/>
                      </a:lnTo>
                      <a:lnTo>
                        <a:pt x="10233" y="6566"/>
                      </a:lnTo>
                      <a:lnTo>
                        <a:pt x="10209" y="6580"/>
                      </a:lnTo>
                      <a:lnTo>
                        <a:pt x="10180" y="6597"/>
                      </a:lnTo>
                      <a:lnTo>
                        <a:pt x="10148" y="6615"/>
                      </a:lnTo>
                      <a:lnTo>
                        <a:pt x="10113" y="6636"/>
                      </a:lnTo>
                      <a:lnTo>
                        <a:pt x="10078" y="6659"/>
                      </a:lnTo>
                      <a:lnTo>
                        <a:pt x="10059" y="6671"/>
                      </a:lnTo>
                      <a:lnTo>
                        <a:pt x="10041" y="6685"/>
                      </a:lnTo>
                      <a:lnTo>
                        <a:pt x="10024" y="6698"/>
                      </a:lnTo>
                      <a:lnTo>
                        <a:pt x="10006" y="6713"/>
                      </a:lnTo>
                      <a:lnTo>
                        <a:pt x="9989" y="6728"/>
                      </a:lnTo>
                      <a:lnTo>
                        <a:pt x="9973" y="6744"/>
                      </a:lnTo>
                      <a:lnTo>
                        <a:pt x="9958" y="6760"/>
                      </a:lnTo>
                      <a:lnTo>
                        <a:pt x="9944" y="6776"/>
                      </a:lnTo>
                      <a:lnTo>
                        <a:pt x="9930" y="6793"/>
                      </a:lnTo>
                      <a:lnTo>
                        <a:pt x="9918" y="6812"/>
                      </a:lnTo>
                      <a:lnTo>
                        <a:pt x="9907" y="6830"/>
                      </a:lnTo>
                      <a:lnTo>
                        <a:pt x="9898" y="6848"/>
                      </a:lnTo>
                      <a:lnTo>
                        <a:pt x="9891" y="6868"/>
                      </a:lnTo>
                      <a:lnTo>
                        <a:pt x="9884" y="6888"/>
                      </a:lnTo>
                      <a:lnTo>
                        <a:pt x="9880" y="6909"/>
                      </a:lnTo>
                      <a:lnTo>
                        <a:pt x="9879" y="6929"/>
                      </a:lnTo>
                      <a:lnTo>
                        <a:pt x="9877" y="7068"/>
                      </a:lnTo>
                      <a:lnTo>
                        <a:pt x="9877" y="7379"/>
                      </a:lnTo>
                      <a:lnTo>
                        <a:pt x="9877" y="7840"/>
                      </a:lnTo>
                      <a:lnTo>
                        <a:pt x="9877" y="8423"/>
                      </a:lnTo>
                      <a:lnTo>
                        <a:pt x="9878" y="9104"/>
                      </a:lnTo>
                      <a:lnTo>
                        <a:pt x="9879" y="9859"/>
                      </a:lnTo>
                      <a:lnTo>
                        <a:pt x="9881" y="10662"/>
                      </a:lnTo>
                      <a:lnTo>
                        <a:pt x="9883" y="11487"/>
                      </a:lnTo>
                      <a:lnTo>
                        <a:pt x="9885" y="12310"/>
                      </a:lnTo>
                      <a:lnTo>
                        <a:pt x="9888" y="13105"/>
                      </a:lnTo>
                      <a:lnTo>
                        <a:pt x="9890" y="13846"/>
                      </a:lnTo>
                      <a:lnTo>
                        <a:pt x="9891" y="14509"/>
                      </a:lnTo>
                      <a:lnTo>
                        <a:pt x="9893" y="15069"/>
                      </a:lnTo>
                      <a:lnTo>
                        <a:pt x="9894" y="15500"/>
                      </a:lnTo>
                      <a:lnTo>
                        <a:pt x="9895" y="15777"/>
                      </a:lnTo>
                      <a:lnTo>
                        <a:pt x="9895" y="15875"/>
                      </a:lnTo>
                      <a:lnTo>
                        <a:pt x="9890" y="15890"/>
                      </a:lnTo>
                      <a:lnTo>
                        <a:pt x="9875" y="15933"/>
                      </a:lnTo>
                      <a:lnTo>
                        <a:pt x="9850" y="16001"/>
                      </a:lnTo>
                      <a:lnTo>
                        <a:pt x="9815" y="16089"/>
                      </a:lnTo>
                      <a:lnTo>
                        <a:pt x="9795" y="16140"/>
                      </a:lnTo>
                      <a:lnTo>
                        <a:pt x="9773" y="16194"/>
                      </a:lnTo>
                      <a:lnTo>
                        <a:pt x="9748" y="16250"/>
                      </a:lnTo>
                      <a:lnTo>
                        <a:pt x="9722" y="16309"/>
                      </a:lnTo>
                      <a:lnTo>
                        <a:pt x="9693" y="16371"/>
                      </a:lnTo>
                      <a:lnTo>
                        <a:pt x="9663" y="16433"/>
                      </a:lnTo>
                      <a:lnTo>
                        <a:pt x="9632" y="16498"/>
                      </a:lnTo>
                      <a:lnTo>
                        <a:pt x="9598" y="16562"/>
                      </a:lnTo>
                      <a:lnTo>
                        <a:pt x="9563" y="16627"/>
                      </a:lnTo>
                      <a:lnTo>
                        <a:pt x="9525" y="16691"/>
                      </a:lnTo>
                      <a:lnTo>
                        <a:pt x="9487" y="16754"/>
                      </a:lnTo>
                      <a:lnTo>
                        <a:pt x="9447" y="16816"/>
                      </a:lnTo>
                      <a:lnTo>
                        <a:pt x="9405" y="16876"/>
                      </a:lnTo>
                      <a:lnTo>
                        <a:pt x="9363" y="16933"/>
                      </a:lnTo>
                      <a:lnTo>
                        <a:pt x="9318" y="16987"/>
                      </a:lnTo>
                      <a:lnTo>
                        <a:pt x="9273" y="17038"/>
                      </a:lnTo>
                      <a:lnTo>
                        <a:pt x="9227" y="17086"/>
                      </a:lnTo>
                      <a:lnTo>
                        <a:pt x="9179" y="17128"/>
                      </a:lnTo>
                      <a:lnTo>
                        <a:pt x="9129" y="17166"/>
                      </a:lnTo>
                      <a:lnTo>
                        <a:pt x="9080" y="17198"/>
                      </a:lnTo>
                      <a:lnTo>
                        <a:pt x="9029" y="17225"/>
                      </a:lnTo>
                      <a:lnTo>
                        <a:pt x="8978" y="17244"/>
                      </a:lnTo>
                      <a:lnTo>
                        <a:pt x="8925" y="17257"/>
                      </a:lnTo>
                      <a:lnTo>
                        <a:pt x="8872" y="17263"/>
                      </a:lnTo>
                      <a:lnTo>
                        <a:pt x="8701" y="17266"/>
                      </a:lnTo>
                      <a:lnTo>
                        <a:pt x="8409" y="17268"/>
                      </a:lnTo>
                      <a:lnTo>
                        <a:pt x="8018" y="17270"/>
                      </a:lnTo>
                      <a:lnTo>
                        <a:pt x="7544" y="17272"/>
                      </a:lnTo>
                      <a:lnTo>
                        <a:pt x="7005" y="17275"/>
                      </a:lnTo>
                      <a:lnTo>
                        <a:pt x="6419" y="17276"/>
                      </a:lnTo>
                      <a:lnTo>
                        <a:pt x="5803" y="17277"/>
                      </a:lnTo>
                      <a:lnTo>
                        <a:pt x="5177" y="17278"/>
                      </a:lnTo>
                      <a:lnTo>
                        <a:pt x="4557" y="17279"/>
                      </a:lnTo>
                      <a:lnTo>
                        <a:pt x="3962" y="17279"/>
                      </a:lnTo>
                      <a:lnTo>
                        <a:pt x="3409" y="17280"/>
                      </a:lnTo>
                      <a:lnTo>
                        <a:pt x="2918" y="17280"/>
                      </a:lnTo>
                      <a:lnTo>
                        <a:pt x="2503" y="17280"/>
                      </a:lnTo>
                      <a:lnTo>
                        <a:pt x="2186" y="17280"/>
                      </a:lnTo>
                      <a:lnTo>
                        <a:pt x="1982" y="17280"/>
                      </a:lnTo>
                      <a:lnTo>
                        <a:pt x="1909" y="17280"/>
                      </a:lnTo>
                      <a:lnTo>
                        <a:pt x="1896" y="17274"/>
                      </a:lnTo>
                      <a:lnTo>
                        <a:pt x="1860" y="17253"/>
                      </a:lnTo>
                      <a:lnTo>
                        <a:pt x="1802" y="17221"/>
                      </a:lnTo>
                      <a:lnTo>
                        <a:pt x="1729" y="17176"/>
                      </a:lnTo>
                      <a:lnTo>
                        <a:pt x="1687" y="17149"/>
                      </a:lnTo>
                      <a:lnTo>
                        <a:pt x="1641" y="17120"/>
                      </a:lnTo>
                      <a:lnTo>
                        <a:pt x="1593" y="17088"/>
                      </a:lnTo>
                      <a:lnTo>
                        <a:pt x="1543" y="17053"/>
                      </a:lnTo>
                      <a:lnTo>
                        <a:pt x="1491" y="17015"/>
                      </a:lnTo>
                      <a:lnTo>
                        <a:pt x="1438" y="16975"/>
                      </a:lnTo>
                      <a:lnTo>
                        <a:pt x="1386" y="16933"/>
                      </a:lnTo>
                      <a:lnTo>
                        <a:pt x="1330" y="16889"/>
                      </a:lnTo>
                      <a:lnTo>
                        <a:pt x="1276" y="16843"/>
                      </a:lnTo>
                      <a:lnTo>
                        <a:pt x="1222" y="16793"/>
                      </a:lnTo>
                      <a:lnTo>
                        <a:pt x="1170" y="16742"/>
                      </a:lnTo>
                      <a:lnTo>
                        <a:pt x="1119" y="16688"/>
                      </a:lnTo>
                      <a:lnTo>
                        <a:pt x="1068" y="16633"/>
                      </a:lnTo>
                      <a:lnTo>
                        <a:pt x="1021" y="16576"/>
                      </a:lnTo>
                      <a:lnTo>
                        <a:pt x="975" y="16518"/>
                      </a:lnTo>
                      <a:lnTo>
                        <a:pt x="933" y="16456"/>
                      </a:lnTo>
                      <a:lnTo>
                        <a:pt x="894" y="16393"/>
                      </a:lnTo>
                      <a:lnTo>
                        <a:pt x="859" y="16330"/>
                      </a:lnTo>
                      <a:lnTo>
                        <a:pt x="828" y="16264"/>
                      </a:lnTo>
                      <a:lnTo>
                        <a:pt x="802" y="16197"/>
                      </a:lnTo>
                      <a:lnTo>
                        <a:pt x="781" y="16129"/>
                      </a:lnTo>
                      <a:lnTo>
                        <a:pt x="765" y="16059"/>
                      </a:lnTo>
                      <a:lnTo>
                        <a:pt x="756" y="15987"/>
                      </a:lnTo>
                      <a:lnTo>
                        <a:pt x="752" y="15915"/>
                      </a:lnTo>
                      <a:lnTo>
                        <a:pt x="752" y="15695"/>
                      </a:lnTo>
                      <a:lnTo>
                        <a:pt x="752" y="15338"/>
                      </a:lnTo>
                      <a:lnTo>
                        <a:pt x="751" y="14867"/>
                      </a:lnTo>
                      <a:lnTo>
                        <a:pt x="749" y="14301"/>
                      </a:lnTo>
                      <a:lnTo>
                        <a:pt x="748" y="13663"/>
                      </a:lnTo>
                      <a:lnTo>
                        <a:pt x="746" y="12971"/>
                      </a:lnTo>
                      <a:lnTo>
                        <a:pt x="745" y="12247"/>
                      </a:lnTo>
                      <a:lnTo>
                        <a:pt x="743" y="11511"/>
                      </a:lnTo>
                      <a:lnTo>
                        <a:pt x="742" y="10785"/>
                      </a:lnTo>
                      <a:lnTo>
                        <a:pt x="740" y="10087"/>
                      </a:lnTo>
                      <a:lnTo>
                        <a:pt x="739" y="9441"/>
                      </a:lnTo>
                      <a:lnTo>
                        <a:pt x="738" y="8866"/>
                      </a:lnTo>
                      <a:lnTo>
                        <a:pt x="736" y="8383"/>
                      </a:lnTo>
                      <a:lnTo>
                        <a:pt x="735" y="8011"/>
                      </a:lnTo>
                      <a:lnTo>
                        <a:pt x="735" y="7774"/>
                      </a:lnTo>
                      <a:lnTo>
                        <a:pt x="734" y="7691"/>
                      </a:lnTo>
                      <a:lnTo>
                        <a:pt x="201" y="7453"/>
                      </a:lnTo>
                      <a:lnTo>
                        <a:pt x="201" y="7315"/>
                      </a:lnTo>
                      <a:lnTo>
                        <a:pt x="192" y="7314"/>
                      </a:lnTo>
                      <a:lnTo>
                        <a:pt x="170" y="7311"/>
                      </a:lnTo>
                      <a:lnTo>
                        <a:pt x="154" y="7307"/>
                      </a:lnTo>
                      <a:lnTo>
                        <a:pt x="138" y="7303"/>
                      </a:lnTo>
                      <a:lnTo>
                        <a:pt x="120" y="7298"/>
                      </a:lnTo>
                      <a:lnTo>
                        <a:pt x="102" y="7291"/>
                      </a:lnTo>
                      <a:lnTo>
                        <a:pt x="83" y="7284"/>
                      </a:lnTo>
                      <a:lnTo>
                        <a:pt x="65" y="7274"/>
                      </a:lnTo>
                      <a:lnTo>
                        <a:pt x="56" y="7268"/>
                      </a:lnTo>
                      <a:lnTo>
                        <a:pt x="48" y="7263"/>
                      </a:lnTo>
                      <a:lnTo>
                        <a:pt x="40" y="7258"/>
                      </a:lnTo>
                      <a:lnTo>
                        <a:pt x="32" y="7251"/>
                      </a:lnTo>
                      <a:lnTo>
                        <a:pt x="26" y="7244"/>
                      </a:lnTo>
                      <a:lnTo>
                        <a:pt x="19" y="7237"/>
                      </a:lnTo>
                      <a:lnTo>
                        <a:pt x="14" y="7230"/>
                      </a:lnTo>
                      <a:lnTo>
                        <a:pt x="10" y="7221"/>
                      </a:lnTo>
                      <a:lnTo>
                        <a:pt x="5" y="7212"/>
                      </a:lnTo>
                      <a:lnTo>
                        <a:pt x="3" y="7204"/>
                      </a:lnTo>
                      <a:lnTo>
                        <a:pt x="1" y="7194"/>
                      </a:lnTo>
                      <a:lnTo>
                        <a:pt x="0" y="7183"/>
                      </a:lnTo>
                      <a:lnTo>
                        <a:pt x="0" y="7156"/>
                      </a:lnTo>
                      <a:lnTo>
                        <a:pt x="0" y="7115"/>
                      </a:lnTo>
                      <a:lnTo>
                        <a:pt x="0" y="7064"/>
                      </a:lnTo>
                      <a:lnTo>
                        <a:pt x="0" y="7004"/>
                      </a:lnTo>
                      <a:lnTo>
                        <a:pt x="1" y="6937"/>
                      </a:lnTo>
                      <a:lnTo>
                        <a:pt x="1" y="6864"/>
                      </a:lnTo>
                      <a:lnTo>
                        <a:pt x="2" y="6788"/>
                      </a:lnTo>
                      <a:lnTo>
                        <a:pt x="2" y="6710"/>
                      </a:lnTo>
                      <a:lnTo>
                        <a:pt x="3" y="6632"/>
                      </a:lnTo>
                      <a:lnTo>
                        <a:pt x="4" y="6557"/>
                      </a:lnTo>
                      <a:lnTo>
                        <a:pt x="4" y="6485"/>
                      </a:lnTo>
                      <a:lnTo>
                        <a:pt x="5" y="6420"/>
                      </a:lnTo>
                      <a:lnTo>
                        <a:pt x="5" y="6361"/>
                      </a:lnTo>
                      <a:lnTo>
                        <a:pt x="6" y="6312"/>
                      </a:lnTo>
                      <a:lnTo>
                        <a:pt x="6" y="6274"/>
                      </a:lnTo>
                      <a:lnTo>
                        <a:pt x="6" y="6249"/>
                      </a:lnTo>
                      <a:lnTo>
                        <a:pt x="8" y="6240"/>
                      </a:lnTo>
                      <a:lnTo>
                        <a:pt x="9" y="6232"/>
                      </a:lnTo>
                      <a:lnTo>
                        <a:pt x="11" y="6223"/>
                      </a:lnTo>
                      <a:lnTo>
                        <a:pt x="14" y="6215"/>
                      </a:lnTo>
                      <a:lnTo>
                        <a:pt x="18" y="6207"/>
                      </a:lnTo>
                      <a:lnTo>
                        <a:pt x="23" y="6199"/>
                      </a:lnTo>
                      <a:lnTo>
                        <a:pt x="28" y="6192"/>
                      </a:lnTo>
                      <a:lnTo>
                        <a:pt x="33" y="6184"/>
                      </a:lnTo>
                      <a:lnTo>
                        <a:pt x="46" y="6170"/>
                      </a:lnTo>
                      <a:lnTo>
                        <a:pt x="62" y="6157"/>
                      </a:lnTo>
                      <a:lnTo>
                        <a:pt x="77" y="6145"/>
                      </a:lnTo>
                      <a:lnTo>
                        <a:pt x="93" y="6134"/>
                      </a:lnTo>
                      <a:lnTo>
                        <a:pt x="109" y="6125"/>
                      </a:lnTo>
                      <a:lnTo>
                        <a:pt x="124" y="6116"/>
                      </a:lnTo>
                      <a:lnTo>
                        <a:pt x="139" y="6108"/>
                      </a:lnTo>
                      <a:lnTo>
                        <a:pt x="152" y="6102"/>
                      </a:lnTo>
                      <a:lnTo>
                        <a:pt x="172" y="6093"/>
                      </a:lnTo>
                      <a:lnTo>
                        <a:pt x="179" y="6091"/>
                      </a:lnTo>
                      <a:lnTo>
                        <a:pt x="176" y="5829"/>
                      </a:lnTo>
                      <a:lnTo>
                        <a:pt x="68" y="5701"/>
                      </a:lnTo>
                      <a:lnTo>
                        <a:pt x="67" y="1898"/>
                      </a:lnTo>
                      <a:lnTo>
                        <a:pt x="119" y="1791"/>
                      </a:lnTo>
                      <a:lnTo>
                        <a:pt x="122" y="1555"/>
                      </a:lnTo>
                      <a:lnTo>
                        <a:pt x="127" y="1544"/>
                      </a:lnTo>
                      <a:lnTo>
                        <a:pt x="146" y="1517"/>
                      </a:lnTo>
                      <a:lnTo>
                        <a:pt x="158" y="1498"/>
                      </a:lnTo>
                      <a:lnTo>
                        <a:pt x="174" y="1477"/>
                      </a:lnTo>
                      <a:lnTo>
                        <a:pt x="191" y="1455"/>
                      </a:lnTo>
                      <a:lnTo>
                        <a:pt x="212" y="1431"/>
                      </a:lnTo>
                      <a:lnTo>
                        <a:pt x="234" y="1406"/>
                      </a:lnTo>
                      <a:lnTo>
                        <a:pt x="258" y="1381"/>
                      </a:lnTo>
                      <a:lnTo>
                        <a:pt x="271" y="1369"/>
                      </a:lnTo>
                      <a:lnTo>
                        <a:pt x="285" y="1358"/>
                      </a:lnTo>
                      <a:lnTo>
                        <a:pt x="299" y="1346"/>
                      </a:lnTo>
                      <a:lnTo>
                        <a:pt x="313" y="1335"/>
                      </a:lnTo>
                      <a:lnTo>
                        <a:pt x="328" y="1324"/>
                      </a:lnTo>
                      <a:lnTo>
                        <a:pt x="343" y="1313"/>
                      </a:lnTo>
                      <a:lnTo>
                        <a:pt x="359" y="1305"/>
                      </a:lnTo>
                      <a:lnTo>
                        <a:pt x="375" y="1296"/>
                      </a:lnTo>
                      <a:lnTo>
                        <a:pt x="391" y="1287"/>
                      </a:lnTo>
                      <a:lnTo>
                        <a:pt x="408" y="1280"/>
                      </a:lnTo>
                      <a:lnTo>
                        <a:pt x="425" y="1274"/>
                      </a:lnTo>
                      <a:lnTo>
                        <a:pt x="443" y="1269"/>
                      </a:lnTo>
                      <a:lnTo>
                        <a:pt x="509" y="1252"/>
                      </a:lnTo>
                      <a:lnTo>
                        <a:pt x="565" y="1239"/>
                      </a:lnTo>
                      <a:lnTo>
                        <a:pt x="613" y="1228"/>
                      </a:lnTo>
                      <a:lnTo>
                        <a:pt x="653" y="1220"/>
                      </a:lnTo>
                      <a:lnTo>
                        <a:pt x="686" y="1216"/>
                      </a:lnTo>
                      <a:lnTo>
                        <a:pt x="711" y="1215"/>
                      </a:lnTo>
                      <a:lnTo>
                        <a:pt x="720" y="1215"/>
                      </a:lnTo>
                      <a:lnTo>
                        <a:pt x="729" y="1216"/>
                      </a:lnTo>
                      <a:lnTo>
                        <a:pt x="736" y="1217"/>
                      </a:lnTo>
                      <a:lnTo>
                        <a:pt x="742" y="1219"/>
                      </a:lnTo>
                      <a:lnTo>
                        <a:pt x="859" y="1272"/>
                      </a:lnTo>
                      <a:lnTo>
                        <a:pt x="867" y="1258"/>
                      </a:lnTo>
                      <a:lnTo>
                        <a:pt x="893" y="1219"/>
                      </a:lnTo>
                      <a:lnTo>
                        <a:pt x="933" y="1157"/>
                      </a:lnTo>
                      <a:lnTo>
                        <a:pt x="988" y="1077"/>
                      </a:lnTo>
                      <a:lnTo>
                        <a:pt x="1054" y="982"/>
                      </a:lnTo>
                      <a:lnTo>
                        <a:pt x="1132" y="876"/>
                      </a:lnTo>
                      <a:lnTo>
                        <a:pt x="1173" y="820"/>
                      </a:lnTo>
                      <a:lnTo>
                        <a:pt x="1217" y="762"/>
                      </a:lnTo>
                      <a:lnTo>
                        <a:pt x="1263" y="704"/>
                      </a:lnTo>
                      <a:lnTo>
                        <a:pt x="1310" y="646"/>
                      </a:lnTo>
                      <a:lnTo>
                        <a:pt x="1360" y="586"/>
                      </a:lnTo>
                      <a:lnTo>
                        <a:pt x="1409" y="528"/>
                      </a:lnTo>
                      <a:lnTo>
                        <a:pt x="1461" y="471"/>
                      </a:lnTo>
                      <a:lnTo>
                        <a:pt x="1513" y="415"/>
                      </a:lnTo>
                      <a:lnTo>
                        <a:pt x="1566" y="360"/>
                      </a:lnTo>
                      <a:lnTo>
                        <a:pt x="1620" y="308"/>
                      </a:lnTo>
                      <a:lnTo>
                        <a:pt x="1673" y="258"/>
                      </a:lnTo>
                      <a:lnTo>
                        <a:pt x="1727" y="212"/>
                      </a:lnTo>
                      <a:lnTo>
                        <a:pt x="1781" y="170"/>
                      </a:lnTo>
                      <a:lnTo>
                        <a:pt x="1834" y="131"/>
                      </a:lnTo>
                      <a:lnTo>
                        <a:pt x="1887" y="97"/>
                      </a:lnTo>
                      <a:lnTo>
                        <a:pt x="1939" y="68"/>
                      </a:lnTo>
                      <a:lnTo>
                        <a:pt x="1990" y="44"/>
                      </a:lnTo>
                      <a:lnTo>
                        <a:pt x="2041" y="26"/>
                      </a:lnTo>
                      <a:lnTo>
                        <a:pt x="2090" y="15"/>
                      </a:lnTo>
                      <a:lnTo>
                        <a:pt x="2138" y="11"/>
                      </a:lnTo>
                      <a:close/>
                      <a:moveTo>
                        <a:pt x="1695" y="4935"/>
                      </a:moveTo>
                      <a:lnTo>
                        <a:pt x="8926" y="4935"/>
                      </a:lnTo>
                      <a:lnTo>
                        <a:pt x="8949" y="4936"/>
                      </a:lnTo>
                      <a:lnTo>
                        <a:pt x="8972" y="4938"/>
                      </a:lnTo>
                      <a:lnTo>
                        <a:pt x="8993" y="4940"/>
                      </a:lnTo>
                      <a:lnTo>
                        <a:pt x="9016" y="4944"/>
                      </a:lnTo>
                      <a:lnTo>
                        <a:pt x="9038" y="4950"/>
                      </a:lnTo>
                      <a:lnTo>
                        <a:pt x="9058" y="4955"/>
                      </a:lnTo>
                      <a:lnTo>
                        <a:pt x="9079" y="4963"/>
                      </a:lnTo>
                      <a:lnTo>
                        <a:pt x="9099" y="4970"/>
                      </a:lnTo>
                      <a:lnTo>
                        <a:pt x="9119" y="4979"/>
                      </a:lnTo>
                      <a:lnTo>
                        <a:pt x="9138" y="4990"/>
                      </a:lnTo>
                      <a:lnTo>
                        <a:pt x="9156" y="5000"/>
                      </a:lnTo>
                      <a:lnTo>
                        <a:pt x="9175" y="5011"/>
                      </a:lnTo>
                      <a:lnTo>
                        <a:pt x="9192" y="5024"/>
                      </a:lnTo>
                      <a:lnTo>
                        <a:pt x="9209" y="5037"/>
                      </a:lnTo>
                      <a:lnTo>
                        <a:pt x="9226" y="5051"/>
                      </a:lnTo>
                      <a:lnTo>
                        <a:pt x="9241" y="5066"/>
                      </a:lnTo>
                      <a:lnTo>
                        <a:pt x="9256" y="5081"/>
                      </a:lnTo>
                      <a:lnTo>
                        <a:pt x="9270" y="5098"/>
                      </a:lnTo>
                      <a:lnTo>
                        <a:pt x="9283" y="5115"/>
                      </a:lnTo>
                      <a:lnTo>
                        <a:pt x="9296" y="5132"/>
                      </a:lnTo>
                      <a:lnTo>
                        <a:pt x="9308" y="5151"/>
                      </a:lnTo>
                      <a:lnTo>
                        <a:pt x="9318" y="5169"/>
                      </a:lnTo>
                      <a:lnTo>
                        <a:pt x="9328" y="5188"/>
                      </a:lnTo>
                      <a:lnTo>
                        <a:pt x="9337" y="5208"/>
                      </a:lnTo>
                      <a:lnTo>
                        <a:pt x="9345" y="5228"/>
                      </a:lnTo>
                      <a:lnTo>
                        <a:pt x="9352" y="5249"/>
                      </a:lnTo>
                      <a:lnTo>
                        <a:pt x="9358" y="5270"/>
                      </a:lnTo>
                      <a:lnTo>
                        <a:pt x="9363" y="5292"/>
                      </a:lnTo>
                      <a:lnTo>
                        <a:pt x="9367" y="5314"/>
                      </a:lnTo>
                      <a:lnTo>
                        <a:pt x="9370" y="5336"/>
                      </a:lnTo>
                      <a:lnTo>
                        <a:pt x="9371" y="5358"/>
                      </a:lnTo>
                      <a:lnTo>
                        <a:pt x="9372" y="5382"/>
                      </a:lnTo>
                      <a:lnTo>
                        <a:pt x="9372" y="15296"/>
                      </a:lnTo>
                      <a:lnTo>
                        <a:pt x="9371" y="15319"/>
                      </a:lnTo>
                      <a:lnTo>
                        <a:pt x="9370" y="15341"/>
                      </a:lnTo>
                      <a:lnTo>
                        <a:pt x="9367" y="15364"/>
                      </a:lnTo>
                      <a:lnTo>
                        <a:pt x="9363" y="15386"/>
                      </a:lnTo>
                      <a:lnTo>
                        <a:pt x="9358" y="15407"/>
                      </a:lnTo>
                      <a:lnTo>
                        <a:pt x="9352" y="15429"/>
                      </a:lnTo>
                      <a:lnTo>
                        <a:pt x="9345" y="15449"/>
                      </a:lnTo>
                      <a:lnTo>
                        <a:pt x="9337" y="15469"/>
                      </a:lnTo>
                      <a:lnTo>
                        <a:pt x="9328" y="15489"/>
                      </a:lnTo>
                      <a:lnTo>
                        <a:pt x="9318" y="15509"/>
                      </a:lnTo>
                      <a:lnTo>
                        <a:pt x="9308" y="15527"/>
                      </a:lnTo>
                      <a:lnTo>
                        <a:pt x="9296" y="15546"/>
                      </a:lnTo>
                      <a:lnTo>
                        <a:pt x="9283" y="15563"/>
                      </a:lnTo>
                      <a:lnTo>
                        <a:pt x="9270" y="15579"/>
                      </a:lnTo>
                      <a:lnTo>
                        <a:pt x="9256" y="15595"/>
                      </a:lnTo>
                      <a:lnTo>
                        <a:pt x="9241" y="15611"/>
                      </a:lnTo>
                      <a:lnTo>
                        <a:pt x="9226" y="15627"/>
                      </a:lnTo>
                      <a:lnTo>
                        <a:pt x="9209" y="15641"/>
                      </a:lnTo>
                      <a:lnTo>
                        <a:pt x="9192" y="15654"/>
                      </a:lnTo>
                      <a:lnTo>
                        <a:pt x="9175" y="15665"/>
                      </a:lnTo>
                      <a:lnTo>
                        <a:pt x="9156" y="15677"/>
                      </a:lnTo>
                      <a:lnTo>
                        <a:pt x="9138" y="15688"/>
                      </a:lnTo>
                      <a:lnTo>
                        <a:pt x="9119" y="15698"/>
                      </a:lnTo>
                      <a:lnTo>
                        <a:pt x="9099" y="15708"/>
                      </a:lnTo>
                      <a:lnTo>
                        <a:pt x="9079" y="15715"/>
                      </a:lnTo>
                      <a:lnTo>
                        <a:pt x="9058" y="15723"/>
                      </a:lnTo>
                      <a:lnTo>
                        <a:pt x="9038" y="15728"/>
                      </a:lnTo>
                      <a:lnTo>
                        <a:pt x="9016" y="15733"/>
                      </a:lnTo>
                      <a:lnTo>
                        <a:pt x="8993" y="15737"/>
                      </a:lnTo>
                      <a:lnTo>
                        <a:pt x="8972" y="15740"/>
                      </a:lnTo>
                      <a:lnTo>
                        <a:pt x="8949" y="15742"/>
                      </a:lnTo>
                      <a:lnTo>
                        <a:pt x="8926" y="15742"/>
                      </a:lnTo>
                      <a:lnTo>
                        <a:pt x="1695" y="15742"/>
                      </a:lnTo>
                      <a:lnTo>
                        <a:pt x="1673" y="15742"/>
                      </a:lnTo>
                      <a:lnTo>
                        <a:pt x="1650" y="15740"/>
                      </a:lnTo>
                      <a:lnTo>
                        <a:pt x="1628" y="15737"/>
                      </a:lnTo>
                      <a:lnTo>
                        <a:pt x="1607" y="15733"/>
                      </a:lnTo>
                      <a:lnTo>
                        <a:pt x="1585" y="15728"/>
                      </a:lnTo>
                      <a:lnTo>
                        <a:pt x="1564" y="15723"/>
                      </a:lnTo>
                      <a:lnTo>
                        <a:pt x="1543" y="15715"/>
                      </a:lnTo>
                      <a:lnTo>
                        <a:pt x="1523" y="15708"/>
                      </a:lnTo>
                      <a:lnTo>
                        <a:pt x="1503" y="15698"/>
                      </a:lnTo>
                      <a:lnTo>
                        <a:pt x="1484" y="15688"/>
                      </a:lnTo>
                      <a:lnTo>
                        <a:pt x="1465" y="15677"/>
                      </a:lnTo>
                      <a:lnTo>
                        <a:pt x="1447" y="15665"/>
                      </a:lnTo>
                      <a:lnTo>
                        <a:pt x="1430" y="15654"/>
                      </a:lnTo>
                      <a:lnTo>
                        <a:pt x="1413" y="15641"/>
                      </a:lnTo>
                      <a:lnTo>
                        <a:pt x="1396" y="15627"/>
                      </a:lnTo>
                      <a:lnTo>
                        <a:pt x="1381" y="15611"/>
                      </a:lnTo>
                      <a:lnTo>
                        <a:pt x="1366" y="15595"/>
                      </a:lnTo>
                      <a:lnTo>
                        <a:pt x="1352" y="15579"/>
                      </a:lnTo>
                      <a:lnTo>
                        <a:pt x="1339" y="15563"/>
                      </a:lnTo>
                      <a:lnTo>
                        <a:pt x="1326" y="15546"/>
                      </a:lnTo>
                      <a:lnTo>
                        <a:pt x="1314" y="15527"/>
                      </a:lnTo>
                      <a:lnTo>
                        <a:pt x="1303" y="15509"/>
                      </a:lnTo>
                      <a:lnTo>
                        <a:pt x="1294" y="15489"/>
                      </a:lnTo>
                      <a:lnTo>
                        <a:pt x="1285" y="15469"/>
                      </a:lnTo>
                      <a:lnTo>
                        <a:pt x="1278" y="15449"/>
                      </a:lnTo>
                      <a:lnTo>
                        <a:pt x="1270" y="15429"/>
                      </a:lnTo>
                      <a:lnTo>
                        <a:pt x="1263" y="15407"/>
                      </a:lnTo>
                      <a:lnTo>
                        <a:pt x="1259" y="15386"/>
                      </a:lnTo>
                      <a:lnTo>
                        <a:pt x="1255" y="15364"/>
                      </a:lnTo>
                      <a:lnTo>
                        <a:pt x="1253" y="15341"/>
                      </a:lnTo>
                      <a:lnTo>
                        <a:pt x="1251" y="15319"/>
                      </a:lnTo>
                      <a:lnTo>
                        <a:pt x="1249" y="15296"/>
                      </a:lnTo>
                      <a:lnTo>
                        <a:pt x="1249" y="5382"/>
                      </a:lnTo>
                      <a:lnTo>
                        <a:pt x="1251" y="5358"/>
                      </a:lnTo>
                      <a:lnTo>
                        <a:pt x="1253" y="5336"/>
                      </a:lnTo>
                      <a:lnTo>
                        <a:pt x="1255" y="5314"/>
                      </a:lnTo>
                      <a:lnTo>
                        <a:pt x="1259" y="5292"/>
                      </a:lnTo>
                      <a:lnTo>
                        <a:pt x="1263" y="5270"/>
                      </a:lnTo>
                      <a:lnTo>
                        <a:pt x="1270" y="5249"/>
                      </a:lnTo>
                      <a:lnTo>
                        <a:pt x="1278" y="5228"/>
                      </a:lnTo>
                      <a:lnTo>
                        <a:pt x="1285" y="5208"/>
                      </a:lnTo>
                      <a:lnTo>
                        <a:pt x="1294" y="5188"/>
                      </a:lnTo>
                      <a:lnTo>
                        <a:pt x="1303" y="5169"/>
                      </a:lnTo>
                      <a:lnTo>
                        <a:pt x="1314" y="5151"/>
                      </a:lnTo>
                      <a:lnTo>
                        <a:pt x="1326" y="5132"/>
                      </a:lnTo>
                      <a:lnTo>
                        <a:pt x="1339" y="5115"/>
                      </a:lnTo>
                      <a:lnTo>
                        <a:pt x="1352" y="5098"/>
                      </a:lnTo>
                      <a:lnTo>
                        <a:pt x="1366" y="5081"/>
                      </a:lnTo>
                      <a:lnTo>
                        <a:pt x="1381" y="5066"/>
                      </a:lnTo>
                      <a:lnTo>
                        <a:pt x="1396" y="5051"/>
                      </a:lnTo>
                      <a:lnTo>
                        <a:pt x="1413" y="5037"/>
                      </a:lnTo>
                      <a:lnTo>
                        <a:pt x="1430" y="5024"/>
                      </a:lnTo>
                      <a:lnTo>
                        <a:pt x="1447" y="5011"/>
                      </a:lnTo>
                      <a:lnTo>
                        <a:pt x="1465" y="5000"/>
                      </a:lnTo>
                      <a:lnTo>
                        <a:pt x="1484" y="4990"/>
                      </a:lnTo>
                      <a:lnTo>
                        <a:pt x="1503" y="4979"/>
                      </a:lnTo>
                      <a:lnTo>
                        <a:pt x="1523" y="4970"/>
                      </a:lnTo>
                      <a:lnTo>
                        <a:pt x="1543" y="4963"/>
                      </a:lnTo>
                      <a:lnTo>
                        <a:pt x="1564" y="4955"/>
                      </a:lnTo>
                      <a:lnTo>
                        <a:pt x="1585" y="4950"/>
                      </a:lnTo>
                      <a:lnTo>
                        <a:pt x="1607" y="4944"/>
                      </a:lnTo>
                      <a:lnTo>
                        <a:pt x="1628" y="4940"/>
                      </a:lnTo>
                      <a:lnTo>
                        <a:pt x="1650" y="4938"/>
                      </a:lnTo>
                      <a:lnTo>
                        <a:pt x="1673" y="4936"/>
                      </a:lnTo>
                      <a:lnTo>
                        <a:pt x="1695" y="4935"/>
                      </a:lnTo>
                      <a:close/>
                    </a:path>
                  </a:pathLst>
                </a:custGeom>
                <a:solidFill>
                  <a:schemeClr val="accent1">
                    <a:alpha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defRPr/>
                  </a:pPr>
                  <a:endParaRPr lang="es-ES" altLang="zh-CN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5" name="矩形 64"/>
            <p:cNvSpPr/>
            <p:nvPr/>
          </p:nvSpPr>
          <p:spPr>
            <a:xfrm>
              <a:off x="6361671" y="5537021"/>
              <a:ext cx="1370330" cy="24320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ru-RU" altLang="en-US" sz="1100" dirty="0">
                  <a:solidFill>
                    <a:schemeClr val="bg1"/>
                  </a:solidFill>
                  <a:cs typeface="+mn-ea"/>
                  <a:sym typeface="+mn-lt"/>
                </a:rPr>
                <a:t>Видеорегистраторы</a:t>
              </a:r>
              <a:endParaRPr lang="ru-RU" altLang="en-US" sz="1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" name="矩形 36"/>
          <p:cNvSpPr/>
          <p:nvPr>
            <p:custDataLst>
              <p:tags r:id="rId7"/>
            </p:custDataLst>
          </p:nvPr>
        </p:nvSpPr>
        <p:spPr>
          <a:xfrm>
            <a:off x="970924" y="5410074"/>
            <a:ext cx="437832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ru-RU" altLang="en-US" sz="1600" dirty="0">
                <a:solidFill>
                  <a:schemeClr val="bg1"/>
                </a:solidFill>
                <a:cs typeface="+mn-ea"/>
                <a:sym typeface="+mn-lt"/>
              </a:rPr>
              <a:t>Трансляция в режиме реального времени</a:t>
            </a:r>
            <a:endParaRPr lang="ru-RU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altLang="en-US" sz="1200" dirty="0">
                <a:solidFill>
                  <a:schemeClr val="bg1"/>
                </a:solidFill>
                <a:cs typeface="+mn-ea"/>
                <a:sym typeface="+mn-lt"/>
              </a:rPr>
              <a:t>Передача видеопотока в реальном времени в центр управления</a:t>
            </a:r>
            <a:endParaRPr lang="ru-RU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461161" y="1888896"/>
            <a:ext cx="5857931" cy="1732245"/>
            <a:chOff x="5647592" y="1525763"/>
            <a:chExt cx="5857931" cy="1732245"/>
          </a:xfrm>
        </p:grpSpPr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8757243" y="2790013"/>
              <a:ext cx="2748280" cy="467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Голосовые вызовы</a:t>
              </a:r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lvl="0" algn="ctr">
                <a:defRPr/>
              </a:pPr>
              <a:r>
                <a:rPr lang="ru-RU" altLang="en-US" sz="1050" dirty="0">
                  <a:solidFill>
                    <a:schemeClr val="bg1"/>
                  </a:solidFill>
                  <a:cs typeface="+mn-ea"/>
                  <a:sym typeface="+mn-lt"/>
                </a:rPr>
                <a:t>Установление групповой связи с абонентами</a:t>
              </a:r>
              <a:endParaRPr lang="ru-RU" altLang="en-US" sz="10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7" name="图片 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975513" y="1525763"/>
              <a:ext cx="2311732" cy="1223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>
              <p:custDataLst>
                <p:tags r:id="rId10"/>
              </p:custDataLst>
            </p:nvPr>
          </p:nvSpPr>
          <p:spPr>
            <a:xfrm>
              <a:off x="5647592" y="2779830"/>
              <a:ext cx="3293110" cy="4756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Позиционирование в реальном времени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lvl="0" algn="ctr">
                <a:defRPr/>
              </a:pPr>
              <a:r>
                <a:rPr lang="ru-RU" altLang="en-US" sz="1100" dirty="0">
                  <a:solidFill>
                    <a:schemeClr val="bg1"/>
                  </a:solidFill>
                  <a:cs typeface="+mn-ea"/>
                  <a:sym typeface="+mn-lt"/>
                </a:rPr>
                <a:t>Передача своего местоположения в центр</a:t>
              </a:r>
              <a:endParaRPr lang="ru-RU" altLang="en-US" sz="1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42" name="图片 41"/>
            <p:cNvPicPr/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134009" y="1525763"/>
              <a:ext cx="2311732" cy="1223000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906001" y="1785117"/>
            <a:ext cx="4508173" cy="3291230"/>
            <a:chOff x="852735" y="1475251"/>
            <a:chExt cx="4508173" cy="3291230"/>
          </a:xfrm>
        </p:grpSpPr>
        <p:grpSp>
          <p:nvGrpSpPr>
            <p:cNvPr id="43" name="组合 42"/>
            <p:cNvGrpSpPr/>
            <p:nvPr/>
          </p:nvGrpSpPr>
          <p:grpSpPr>
            <a:xfrm>
              <a:off x="852735" y="1475251"/>
              <a:ext cx="4508173" cy="3291230"/>
              <a:chOff x="2350171" y="4717695"/>
              <a:chExt cx="6091875" cy="4272057"/>
            </a:xfrm>
          </p:grpSpPr>
          <p:pic>
            <p:nvPicPr>
              <p:cNvPr id="44" name="图片 43" descr="UI设计 (494)缩小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rcRect/>
              <a:stretch>
                <a:fillRect/>
              </a:stretch>
            </p:blipFill>
            <p:spPr>
              <a:xfrm>
                <a:off x="2350171" y="4717695"/>
                <a:ext cx="6091875" cy="4272057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>
                <p:custDataLst>
                  <p:tags r:id="rId15"/>
                </p:custDataLst>
              </p:nvPr>
            </p:nvSpPr>
            <p:spPr>
              <a:xfrm>
                <a:off x="5279967" y="7787942"/>
                <a:ext cx="232281" cy="327089"/>
              </a:xfrm>
              <a:prstGeom prst="rect">
                <a:avLst/>
              </a:prstGeom>
              <a:solidFill>
                <a:srgbClr val="0F0F0F"/>
              </a:solidFill>
            </p:spPr>
            <p:txBody>
              <a:bodyPr wrap="square" rtlCol="0" anchor="ctr">
                <a:spAutoFit/>
              </a:bodyPr>
              <a:lstStyle/>
              <a:p>
                <a:pPr marL="171450" marR="0" lvl="0" indent="-17145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38" name="图片 37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1059442" y="1666875"/>
              <a:ext cx="4101572" cy="2206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5" name="组合 54"/>
          <p:cNvGrpSpPr/>
          <p:nvPr/>
        </p:nvGrpSpPr>
        <p:grpSpPr>
          <a:xfrm>
            <a:off x="6717506" y="2201227"/>
            <a:ext cx="295275" cy="295275"/>
            <a:chOff x="6505575" y="1147762"/>
            <a:chExt cx="295275" cy="295275"/>
          </a:xfrm>
        </p:grpSpPr>
        <p:sp>
          <p:nvSpPr>
            <p:cNvPr id="54" name="椭圆 53"/>
            <p:cNvSpPr/>
            <p:nvPr/>
          </p:nvSpPr>
          <p:spPr>
            <a:xfrm>
              <a:off x="6505575" y="1147762"/>
              <a:ext cx="295275" cy="29527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2" name="Picture 27" descr="H:\完成\单独PNG\1P\指挥官.pn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60134" y="1185012"/>
              <a:ext cx="199741" cy="222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7" name="组合 56"/>
          <p:cNvGrpSpPr/>
          <p:nvPr/>
        </p:nvGrpSpPr>
        <p:grpSpPr>
          <a:xfrm>
            <a:off x="7736682" y="2406015"/>
            <a:ext cx="295275" cy="295275"/>
            <a:chOff x="7753350" y="1064418"/>
            <a:chExt cx="295275" cy="295275"/>
          </a:xfrm>
        </p:grpSpPr>
        <p:sp>
          <p:nvSpPr>
            <p:cNvPr id="56" name="椭圆 55"/>
            <p:cNvSpPr/>
            <p:nvPr/>
          </p:nvSpPr>
          <p:spPr>
            <a:xfrm>
              <a:off x="7753350" y="1064418"/>
              <a:ext cx="295275" cy="29527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3" name="Picture 9" descr="H:\完成\单独PNG\3P\警车英文云台.png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783665" y="1125912"/>
              <a:ext cx="239079" cy="17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组合 4"/>
          <p:cNvGrpSpPr/>
          <p:nvPr/>
        </p:nvGrpSpPr>
        <p:grpSpPr>
          <a:xfrm>
            <a:off x="8203189" y="5272217"/>
            <a:ext cx="1896110" cy="912495"/>
            <a:chOff x="8203189" y="4971227"/>
            <a:chExt cx="1896110" cy="912495"/>
          </a:xfrm>
        </p:grpSpPr>
        <p:grpSp>
          <p:nvGrpSpPr>
            <p:cNvPr id="46" name="组合 45"/>
            <p:cNvGrpSpPr/>
            <p:nvPr/>
          </p:nvGrpSpPr>
          <p:grpSpPr>
            <a:xfrm>
              <a:off x="8203189" y="4971227"/>
              <a:ext cx="1896110" cy="912495"/>
              <a:chOff x="7984114" y="4971227"/>
              <a:chExt cx="1896110" cy="912495"/>
            </a:xfrm>
          </p:grpSpPr>
          <p:pic>
            <p:nvPicPr>
              <p:cNvPr id="32" name="Picture 27" descr="H:\完成\单独PNG\1P\指挥官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652805" y="4971227"/>
                <a:ext cx="453600" cy="5048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4" name="矩形 64"/>
              <p:cNvSpPr/>
              <p:nvPr/>
            </p:nvSpPr>
            <p:spPr>
              <a:xfrm>
                <a:off x="7984114" y="5488752"/>
                <a:ext cx="1896110" cy="394970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ru-RU" alt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Мультистандартные радиостанции</a:t>
                </a:r>
                <a:endParaRPr lang="ru-RU" altLang="en-US" sz="11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58" name="Picture 2" descr="H:\完成\单独PNG\7P\PD790EX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72615" y="5015159"/>
              <a:ext cx="257454" cy="44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9" name="组合 58"/>
          <p:cNvGrpSpPr/>
          <p:nvPr/>
        </p:nvGrpSpPr>
        <p:grpSpPr>
          <a:xfrm>
            <a:off x="7165396" y="5272217"/>
            <a:ext cx="1294765" cy="808999"/>
            <a:chOff x="8460042" y="4971227"/>
            <a:chExt cx="1294765" cy="808999"/>
          </a:xfrm>
        </p:grpSpPr>
        <p:grpSp>
          <p:nvGrpSpPr>
            <p:cNvPr id="60" name="组合 59"/>
            <p:cNvGrpSpPr/>
            <p:nvPr/>
          </p:nvGrpSpPr>
          <p:grpSpPr>
            <a:xfrm>
              <a:off x="8460042" y="4971227"/>
              <a:ext cx="1294765" cy="808999"/>
              <a:chOff x="8240967" y="4971227"/>
              <a:chExt cx="1294765" cy="808999"/>
            </a:xfrm>
          </p:grpSpPr>
          <p:pic>
            <p:nvPicPr>
              <p:cNvPr id="62" name="Picture 27" descr="H:\完成\单独PNG\1P\指挥官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652805" y="4971227"/>
                <a:ext cx="453600" cy="5048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3" name="矩形 64"/>
              <p:cNvSpPr/>
              <p:nvPr/>
            </p:nvSpPr>
            <p:spPr>
              <a:xfrm>
                <a:off x="8240967" y="5537021"/>
                <a:ext cx="1294765" cy="243205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altLang="zh-CN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PoC</a:t>
                </a:r>
                <a:r>
                  <a:rPr lang="ru-RU" alt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-радиостанции</a:t>
                </a:r>
                <a:endParaRPr lang="ru-RU" altLang="en-US" sz="11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1" name="Picture 2" descr="H:\完成\单独PNG\7P\PD790EX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036725" y="5015159"/>
              <a:ext cx="257454" cy="44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Замещающий 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acquarie.com/assets/macq/impact/case-studies/leveraging-asset-finance-expertise-in-mining/hero-leveraging-asset-finance-expertise-in-mining.jpg"/>
          <p:cNvPicPr>
            <a:picLocks noChangeAspect="1" noChangeArrowheads="1"/>
          </p:cNvPicPr>
          <p:nvPr/>
        </p:nvPicPr>
        <p:blipFill>
          <a:blip r:embed="rId1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" y="-8890"/>
            <a:ext cx="12186285" cy="68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1424305" y="1180465"/>
            <a:ext cx="9954895" cy="437515"/>
          </a:xfrm>
        </p:spPr>
        <p:txBody>
          <a:bodyPr/>
          <a:p>
            <a:endParaRPr lang="ru-RU" altLang="en-US"/>
          </a:p>
        </p:txBody>
      </p:sp>
      <p:grpSp>
        <p:nvGrpSpPr>
          <p:cNvPr id="29" name="Группа 28"/>
          <p:cNvGrpSpPr/>
          <p:nvPr/>
        </p:nvGrpSpPr>
        <p:grpSpPr>
          <a:xfrm>
            <a:off x="300355" y="1082226"/>
            <a:ext cx="11637010" cy="795790"/>
            <a:chOff x="6963" y="1043"/>
            <a:chExt cx="5298" cy="1253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6963" y="1105"/>
              <a:ext cx="5298" cy="119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pic>
          <p:nvPicPr>
            <p:cNvPr id="78" name="Picture 6" descr="demo1-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704" y="1043"/>
              <a:ext cx="487" cy="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7038" y="1101"/>
              <a:ext cx="4615" cy="39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81" name="22 CuadroTexto"/>
            <p:cNvSpPr txBox="1"/>
            <p:nvPr/>
          </p:nvSpPr>
          <p:spPr>
            <a:xfrm>
              <a:off x="7001" y="1680"/>
              <a:ext cx="5212" cy="32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>
                  <a:cs typeface="Arial" panose="020B0604020202020204" pitchFamily="34" charset="0"/>
                </a:rPr>
                <a:t>Унифицированная система управления терминалами</a:t>
              </a:r>
              <a:endParaRPr lang="ru-RU" sz="1400" b="1" kern="0" dirty="0">
                <a:cs typeface="Arial" panose="020B0604020202020204" pitchFamily="34" charset="0"/>
              </a:endParaRPr>
            </a:p>
          </p:txBody>
        </p:sp>
        <p:sp>
          <p:nvSpPr>
            <p:cNvPr id="82" name="22 CuadroTexto"/>
            <p:cNvSpPr txBox="1"/>
            <p:nvPr/>
          </p:nvSpPr>
          <p:spPr>
            <a:xfrm>
              <a:off x="6985" y="1053"/>
              <a:ext cx="5228" cy="43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SmartMDM</a:t>
              </a:r>
              <a:endParaRPr lang="en-GB" b="1" kern="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195060" y="2360930"/>
            <a:ext cx="5796915" cy="2115820"/>
            <a:chOff x="1163206" y="1576076"/>
            <a:chExt cx="3366847" cy="21157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163206" y="1584308"/>
              <a:ext cx="3366847" cy="210754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266478" y="1576076"/>
              <a:ext cx="3169802" cy="20733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10" name="22 CuadroTexto"/>
            <p:cNvSpPr txBox="1"/>
            <p:nvPr/>
          </p:nvSpPr>
          <p:spPr>
            <a:xfrm>
              <a:off x="1296628" y="1585893"/>
              <a:ext cx="3169802" cy="21526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Радиостанции</a:t>
              </a:r>
              <a:r>
                <a:rPr lang="en-US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ru-RU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профессиональные</a:t>
              </a:r>
              <a:r>
                <a:rPr 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DMR</a:t>
              </a:r>
              <a:endParaRPr lang="en-US" altLang="ru-RU" sz="1400" b="1" kern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99720" y="4585970"/>
            <a:ext cx="5796915" cy="2115820"/>
            <a:chOff x="1163206" y="1576076"/>
            <a:chExt cx="3366847" cy="211577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163206" y="1584308"/>
              <a:ext cx="3366847" cy="210754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266478" y="1576076"/>
              <a:ext cx="3169802" cy="20733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16" name="22 CuadroTexto"/>
            <p:cNvSpPr txBox="1"/>
            <p:nvPr/>
          </p:nvSpPr>
          <p:spPr>
            <a:xfrm>
              <a:off x="1296628" y="1585893"/>
              <a:ext cx="3169802" cy="21526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Радиостанции профессиональные </a:t>
              </a:r>
              <a:r>
                <a:rPr lang="en-US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PoC</a:t>
              </a:r>
              <a:r>
                <a:rPr lang="ru-RU" altLang="en-US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/</a:t>
              </a:r>
              <a:r>
                <a:rPr lang="ru-RU" altLang="en-US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MCx</a:t>
              </a:r>
              <a:endParaRPr lang="en-US" sz="1400" b="1" kern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195060" y="4585970"/>
            <a:ext cx="5796915" cy="2115820"/>
            <a:chOff x="1163206" y="1576076"/>
            <a:chExt cx="3366847" cy="211577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163206" y="1584308"/>
              <a:ext cx="3366847" cy="210754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266478" y="1576076"/>
              <a:ext cx="3169802" cy="20733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28" name="22 CuadroTexto"/>
            <p:cNvSpPr txBox="1"/>
            <p:nvPr/>
          </p:nvSpPr>
          <p:spPr>
            <a:xfrm>
              <a:off x="1296714" y="1585601"/>
              <a:ext cx="3169904" cy="21526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Видеорегистраторы </a:t>
              </a:r>
              <a:r>
                <a:rPr lang="ru-RU" sz="1400" b="1" kern="0" dirty="0">
                  <a:solidFill>
                    <a:schemeClr val="bg1"/>
                  </a:solidFill>
                  <a:cs typeface="Arial" panose="020B0604020202020204" pitchFamily="34" charset="0"/>
                  <a:sym typeface="+mn-ea"/>
                </a:rPr>
                <a:t>п</a:t>
              </a:r>
              <a:r>
                <a:rPr lang="ru-RU" sz="1400" b="1" kern="0" dirty="0">
                  <a:solidFill>
                    <a:schemeClr val="bg1"/>
                  </a:solidFill>
                  <a:cs typeface="Arial" panose="020B0604020202020204" pitchFamily="34" charset="0"/>
                  <a:sym typeface="+mn-ea"/>
                </a:rPr>
                <a:t>ерсональные </a:t>
              </a:r>
              <a:r>
                <a:rPr lang="en-US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ru-RU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 4</a:t>
              </a:r>
              <a:r>
                <a:rPr lang="en-US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G/5G</a:t>
              </a:r>
              <a:endParaRPr lang="en-US" altLang="ru-RU" sz="1400" b="1" kern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87" name="图片 39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72543" y="2953703"/>
            <a:ext cx="367706" cy="1080000"/>
          </a:xfrm>
          <a:prstGeom prst="rect">
            <a:avLst/>
          </a:prstGeom>
          <a:ln>
            <a:noFill/>
          </a:ln>
        </p:spPr>
      </p:pic>
      <p:pic>
        <p:nvPicPr>
          <p:cNvPr id="1005" name="Рисунок 185597100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6218" y="2953068"/>
            <a:ext cx="325791" cy="1080000"/>
          </a:xfrm>
          <a:prstGeom prst="rect">
            <a:avLst/>
          </a:prstGeom>
          <a:ln>
            <a:noFill/>
          </a:ln>
        </p:spPr>
      </p:pic>
      <p:pic>
        <p:nvPicPr>
          <p:cNvPr id="1122" name="Изображение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1998" y="2952433"/>
            <a:ext cx="29225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Изображение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2488" y="2946083"/>
            <a:ext cx="338746" cy="10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Группа 113"/>
          <p:cNvGrpSpPr/>
          <p:nvPr/>
        </p:nvGrpSpPr>
        <p:grpSpPr>
          <a:xfrm>
            <a:off x="7713980" y="2952115"/>
            <a:ext cx="429895" cy="1086485"/>
            <a:chOff x="12181" y="3865"/>
            <a:chExt cx="677" cy="1711"/>
          </a:xfrm>
        </p:grpSpPr>
        <p:pic>
          <p:nvPicPr>
            <p:cNvPr id="1214" name="Изображение 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81" y="3876"/>
              <a:ext cx="474" cy="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Изображение 60" descr="EN_HP78X_PRoduct_Image_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410" y="3865"/>
              <a:ext cx="448" cy="170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27" name="Изображение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08975" y="2958783"/>
            <a:ext cx="29921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Изображение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69948" y="2952433"/>
            <a:ext cx="29197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图片 10" descr="1.PDC580-正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927783" y="2921953"/>
            <a:ext cx="347850" cy="1080000"/>
          </a:xfrm>
          <a:prstGeom prst="rect">
            <a:avLst/>
          </a:prstGeom>
        </p:spPr>
      </p:pic>
      <p:pic>
        <p:nvPicPr>
          <p:cNvPr id="1418" name="图片 2766" descr="https://www.hytera.com/images/esa/8293A3D27745797CE053C633100A7AA2/1/PDC680%E6%AD%A3%E9%9D%A2%E5%9B%BE-EN_470x55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440863" y="2921318"/>
            <a:ext cx="33227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Изображение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590530" y="2616835"/>
            <a:ext cx="1020445" cy="5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Изображение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502265" y="3221355"/>
            <a:ext cx="1223645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Box 3"/>
          <p:cNvSpPr txBox="1"/>
          <p:nvPr/>
        </p:nvSpPr>
        <p:spPr>
          <a:xfrm rot="16200000">
            <a:off x="5671750" y="347468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HP5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9" name="TextBox 3"/>
          <p:cNvSpPr txBox="1"/>
          <p:nvPr/>
        </p:nvSpPr>
        <p:spPr>
          <a:xfrm rot="16200000">
            <a:off x="6353740" y="347468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HP6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7" name="TextBox 3"/>
          <p:cNvSpPr txBox="1"/>
          <p:nvPr/>
        </p:nvSpPr>
        <p:spPr>
          <a:xfrm rot="16200000">
            <a:off x="7019220" y="347468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HP7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3" name="TextBox 3"/>
          <p:cNvSpPr txBox="1"/>
          <p:nvPr/>
        </p:nvSpPr>
        <p:spPr>
          <a:xfrm rot="16200000">
            <a:off x="7619930" y="348103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HP7 Ex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5" name="TextBox 3"/>
          <p:cNvSpPr txBox="1"/>
          <p:nvPr/>
        </p:nvSpPr>
        <p:spPr>
          <a:xfrm rot="16200000">
            <a:off x="8223180" y="347468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PDC580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6" name="TextBox 3"/>
          <p:cNvSpPr txBox="1"/>
          <p:nvPr/>
        </p:nvSpPr>
        <p:spPr>
          <a:xfrm rot="16200000">
            <a:off x="8736895" y="347468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PDC680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7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60" y="295910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45" y="295910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435" y="295910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660" y="295910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Изображение 120"/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10600055" y="3724910"/>
            <a:ext cx="1125855" cy="697230"/>
          </a:xfrm>
          <a:prstGeom prst="rect">
            <a:avLst/>
          </a:prstGeom>
        </p:spPr>
      </p:pic>
      <p:sp>
        <p:nvSpPr>
          <p:cNvPr id="122" name="TextBox 3"/>
          <p:cNvSpPr txBox="1"/>
          <p:nvPr/>
        </p:nvSpPr>
        <p:spPr>
          <a:xfrm>
            <a:off x="9915525" y="3266440"/>
            <a:ext cx="89027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HM7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3" name="TextBox 3"/>
          <p:cNvSpPr txBox="1"/>
          <p:nvPr/>
        </p:nvSpPr>
        <p:spPr>
          <a:xfrm>
            <a:off x="9959975" y="2707640"/>
            <a:ext cx="89027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HM6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4" name="TextBox 3"/>
          <p:cNvSpPr txBox="1"/>
          <p:nvPr/>
        </p:nvSpPr>
        <p:spPr>
          <a:xfrm>
            <a:off x="9915525" y="3895090"/>
            <a:ext cx="89027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DTM-6000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12" name="Изображение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6435" y="5299075"/>
            <a:ext cx="37338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Изображение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2755" y="5299075"/>
            <a:ext cx="37846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Изображение 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861820" y="5148898"/>
            <a:ext cx="419427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图片 163" descr="https://www.hytera.com/images/esa/8F08C9AAAB1D746BE0530F098C0A7F4D/1/PNC380_1_EN_470x558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456180" y="5167948"/>
            <a:ext cx="44959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Изображение 9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114040" y="5168900"/>
            <a:ext cx="574675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图片 2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71290" y="5325110"/>
            <a:ext cx="393065" cy="922655"/>
          </a:xfrm>
          <a:prstGeom prst="rect">
            <a:avLst/>
          </a:prstGeom>
        </p:spPr>
      </p:pic>
      <p:pic>
        <p:nvPicPr>
          <p:cNvPr id="1087" name="Изображение 1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1045" y="5167630"/>
            <a:ext cx="395312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Изображение 3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994910" y="5167630"/>
            <a:ext cx="1083310" cy="1080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TextBox 3"/>
          <p:cNvSpPr txBox="1"/>
          <p:nvPr/>
        </p:nvSpPr>
        <p:spPr>
          <a:xfrm rot="16200000">
            <a:off x="-256610" y="568829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P50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8" name="TextBox 3"/>
          <p:cNvSpPr txBox="1"/>
          <p:nvPr/>
        </p:nvSpPr>
        <p:spPr>
          <a:xfrm rot="16200000">
            <a:off x="1147375" y="568829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PNC360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9" name="TextBox 3"/>
          <p:cNvSpPr txBox="1"/>
          <p:nvPr/>
        </p:nvSpPr>
        <p:spPr>
          <a:xfrm rot="16200000">
            <a:off x="1748720" y="568829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PNC380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0" name="TextBox 3"/>
          <p:cNvSpPr txBox="1"/>
          <p:nvPr/>
        </p:nvSpPr>
        <p:spPr>
          <a:xfrm rot="16200000">
            <a:off x="2420550" y="568829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PNC460</a:t>
            </a:r>
            <a:r>
              <a:rPr lang="ru-RU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 </a:t>
            </a:r>
            <a:r>
              <a:rPr lang="en-US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PNC460U</a:t>
            </a:r>
            <a:endParaRPr lang="en-US" alt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1" name="TextBox 3"/>
          <p:cNvSpPr txBox="1"/>
          <p:nvPr/>
        </p:nvSpPr>
        <p:spPr>
          <a:xfrm rot="16200000">
            <a:off x="3251130" y="568829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PNC560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2" name="TextBox 3"/>
          <p:cNvSpPr txBox="1"/>
          <p:nvPr/>
        </p:nvSpPr>
        <p:spPr>
          <a:xfrm rot="16200000">
            <a:off x="3861365" y="568829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PNC660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3" name="TextBox 3"/>
          <p:cNvSpPr txBox="1"/>
          <p:nvPr/>
        </p:nvSpPr>
        <p:spPr>
          <a:xfrm>
            <a:off x="5045710" y="6153150"/>
            <a:ext cx="89027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MNC360</a:t>
            </a:r>
            <a:endParaRPr lang="en-US" alt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4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80" y="5062855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Изображение 16" descr="rendition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6608445" y="5325110"/>
            <a:ext cx="598170" cy="922655"/>
          </a:xfrm>
          <a:prstGeom prst="rect">
            <a:avLst/>
          </a:prstGeom>
        </p:spPr>
      </p:pic>
      <p:pic>
        <p:nvPicPr>
          <p:cNvPr id="136" name="图片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07605" y="5149215"/>
            <a:ext cx="661670" cy="1003935"/>
          </a:xfrm>
          <a:prstGeom prst="rect">
            <a:avLst/>
          </a:prstGeom>
        </p:spPr>
      </p:pic>
      <p:pic>
        <p:nvPicPr>
          <p:cNvPr id="137" name="Изображение 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8419322" y="5073015"/>
            <a:ext cx="5715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Изображение 1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9241012" y="5062855"/>
            <a:ext cx="59182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图片 121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0135870" y="5149215"/>
            <a:ext cx="601345" cy="993775"/>
          </a:xfrm>
          <a:prstGeom prst="rect">
            <a:avLst/>
          </a:prstGeom>
          <a:noFill/>
        </p:spPr>
      </p:pic>
      <p:pic>
        <p:nvPicPr>
          <p:cNvPr id="1067" name="Picture 1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1049635" y="5169535"/>
            <a:ext cx="561975" cy="9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TextBox 3"/>
          <p:cNvSpPr txBox="1"/>
          <p:nvPr/>
        </p:nvSpPr>
        <p:spPr>
          <a:xfrm rot="16200000">
            <a:off x="5883205" y="563241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GC550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9" name="TextBox 3"/>
          <p:cNvSpPr txBox="1"/>
          <p:nvPr/>
        </p:nvSpPr>
        <p:spPr>
          <a:xfrm rot="16200000">
            <a:off x="6807130" y="563241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SC580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0" name="TextBox 3"/>
          <p:cNvSpPr txBox="1"/>
          <p:nvPr/>
        </p:nvSpPr>
        <p:spPr>
          <a:xfrm rot="16200000">
            <a:off x="7678985" y="563241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SC780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1" name="TextBox 3"/>
          <p:cNvSpPr txBox="1"/>
          <p:nvPr/>
        </p:nvSpPr>
        <p:spPr>
          <a:xfrm rot="16200000">
            <a:off x="8545760" y="563241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SC880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2" name="TextBox 3"/>
          <p:cNvSpPr txBox="1"/>
          <p:nvPr/>
        </p:nvSpPr>
        <p:spPr>
          <a:xfrm rot="16200000">
            <a:off x="9430950" y="563241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VM750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3" name="TextBox 3"/>
          <p:cNvSpPr txBox="1"/>
          <p:nvPr/>
        </p:nvSpPr>
        <p:spPr>
          <a:xfrm rot="16200000">
            <a:off x="10311695" y="5632413"/>
            <a:ext cx="1294257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VM780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0355" y="2360930"/>
            <a:ext cx="5796915" cy="2115820"/>
            <a:chOff x="1163206" y="1576076"/>
            <a:chExt cx="3366847" cy="211577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163206" y="1584308"/>
              <a:ext cx="3366847" cy="210754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266478" y="1576076"/>
              <a:ext cx="3169802" cy="20733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12" name="22 CuadroTexto"/>
            <p:cNvSpPr txBox="1"/>
            <p:nvPr/>
          </p:nvSpPr>
          <p:spPr>
            <a:xfrm>
              <a:off x="1296628" y="1585893"/>
              <a:ext cx="3169802" cy="21526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Радиостанции</a:t>
              </a:r>
              <a:r>
                <a:rPr lang="en-US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ru-RU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профессиональные</a:t>
              </a:r>
              <a:r>
                <a:rPr 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altLang="ru-RU" sz="1400" b="1" kern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TETRA</a:t>
              </a:r>
              <a:endParaRPr lang="en-US" altLang="ru-RU" sz="1400" b="1" kern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51" name="图片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54" y="2438518"/>
            <a:ext cx="783591" cy="381635"/>
          </a:xfrm>
          <a:prstGeom prst="rect">
            <a:avLst/>
          </a:prstGeom>
        </p:spPr>
      </p:pic>
      <p:pic>
        <p:nvPicPr>
          <p:cNvPr id="19" name="Picture 2" descr="https://www.connectel-us.com/files/loga_motorola/tetra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033777" y="2438715"/>
            <a:ext cx="901852" cy="4592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www.3gpp.org/ftp/Inbox/Marcoms/Logos/3GPP_logo/3GPP-logo-transparent.pn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5121574" y="4634447"/>
            <a:ext cx="814068" cy="4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Изображение 31"/>
          <p:cNvPicPr/>
          <p:nvPr/>
        </p:nvPicPr>
        <p:blipFill>
          <a:blip r:embed="rId35"/>
          <a:srcRect l="40904" t="6189" r="39744" b="10912"/>
          <a:stretch>
            <a:fillRect/>
          </a:stretch>
        </p:blipFill>
        <p:spPr>
          <a:xfrm>
            <a:off x="1228725" y="5210810"/>
            <a:ext cx="398145" cy="1045845"/>
          </a:xfrm>
          <a:prstGeom prst="rect">
            <a:avLst/>
          </a:prstGeom>
        </p:spPr>
      </p:pic>
      <p:sp>
        <p:nvSpPr>
          <p:cNvPr id="56" name="文本框 8"/>
          <p:cNvSpPr txBox="1"/>
          <p:nvPr/>
        </p:nvSpPr>
        <p:spPr>
          <a:xfrm rot="16200000">
            <a:off x="890905" y="5636260"/>
            <a:ext cx="529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P60</a:t>
            </a:r>
            <a:endParaRPr lang="en-US" altLang="zh-CN" sz="1000" b="1" dirty="0" smtClean="0">
              <a:solidFill>
                <a:schemeClr val="tx1"/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 rot="16200000">
            <a:off x="2341880" y="3667760"/>
            <a:ext cx="845820" cy="256540"/>
          </a:xfrm>
          <a:prstGeom prst="rect">
            <a:avLst/>
          </a:prstGeom>
          <a:noFill/>
        </p:spPr>
        <p:txBody>
          <a:bodyPr wrap="square" lIns="87773" tIns="43886" rIns="87773" bIns="43886" rtlCol="0">
            <a:spAutoFit/>
          </a:bodyPr>
          <a:p>
            <a:pPr algn="ctr" fontAlgn="auto"/>
            <a:r>
              <a:rPr lang="en-US" altLang="zh-CN" sz="1100" b="1" noProof="1">
                <a:solidFill>
                  <a:schemeClr val="tx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PTC680</a:t>
            </a:r>
            <a:r>
              <a:rPr lang="ru-RU" altLang="zh-CN" sz="1100" b="1" noProof="1">
                <a:solidFill>
                  <a:schemeClr val="tx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ru-RU" altLang="zh-CN" sz="1100" b="1" noProof="1">
              <a:solidFill>
                <a:schemeClr val="tx1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TextBox 37"/>
          <p:cNvSpPr txBox="1"/>
          <p:nvPr/>
        </p:nvSpPr>
        <p:spPr>
          <a:xfrm rot="16200000">
            <a:off x="1286510" y="3582035"/>
            <a:ext cx="1406525" cy="256540"/>
          </a:xfrm>
          <a:prstGeom prst="rect">
            <a:avLst/>
          </a:prstGeom>
          <a:noFill/>
        </p:spPr>
        <p:txBody>
          <a:bodyPr wrap="square" lIns="87773" tIns="43886" rIns="87773" bIns="43886" rtlCol="0">
            <a:spAutoFit/>
          </a:bodyPr>
          <a:p>
            <a:pPr algn="ctr" fontAlgn="auto"/>
            <a:r>
              <a:rPr lang="en-US" sz="1100" b="1" noProof="1" smtClean="0">
                <a:solidFill>
                  <a:schemeClr val="tx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PT580H Plus</a:t>
            </a:r>
            <a:endParaRPr lang="en-US" sz="1100" b="1" noProof="1" smtClean="0">
              <a:solidFill>
                <a:schemeClr val="tx1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TextBox 37"/>
          <p:cNvSpPr txBox="1"/>
          <p:nvPr/>
        </p:nvSpPr>
        <p:spPr>
          <a:xfrm rot="16200000">
            <a:off x="2986405" y="3532505"/>
            <a:ext cx="1186180" cy="256540"/>
          </a:xfrm>
          <a:prstGeom prst="rect">
            <a:avLst/>
          </a:prstGeom>
          <a:noFill/>
        </p:spPr>
        <p:txBody>
          <a:bodyPr wrap="square" lIns="87773" tIns="43886" rIns="87773" bIns="43886" rtlCol="0">
            <a:spAutoFit/>
          </a:bodyPr>
          <a:p>
            <a:pPr algn="ctr" fontAlgn="auto"/>
            <a:r>
              <a:rPr lang="en-US" altLang="zh-CN" sz="1100" b="1" noProof="1" smtClean="0">
                <a:solidFill>
                  <a:schemeClr val="tx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PT895Ex</a:t>
            </a:r>
            <a:endParaRPr lang="en-US" altLang="zh-CN" sz="1100" b="1" noProof="1" smtClean="0">
              <a:solidFill>
                <a:schemeClr val="tx1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TextBox 31"/>
          <p:cNvSpPr txBox="1"/>
          <p:nvPr/>
        </p:nvSpPr>
        <p:spPr>
          <a:xfrm>
            <a:off x="4551045" y="3153410"/>
            <a:ext cx="1243965" cy="256540"/>
          </a:xfrm>
          <a:prstGeom prst="rect">
            <a:avLst/>
          </a:prstGeom>
          <a:noFill/>
        </p:spPr>
        <p:txBody>
          <a:bodyPr wrap="square" lIns="87773" tIns="43886" rIns="87773" bIns="43886" rtlCol="0">
            <a:spAutoFit/>
          </a:bodyPr>
          <a:p>
            <a:pPr algn="ctr" fontAlgn="auto"/>
            <a:r>
              <a:rPr lang="en-US" sz="1100" b="1" noProof="1">
                <a:solidFill>
                  <a:schemeClr val="tx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MT680 Plus</a:t>
            </a:r>
            <a:endParaRPr lang="en-US" sz="1100" b="1" noProof="1">
              <a:solidFill>
                <a:schemeClr val="tx1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TextBox 31"/>
          <p:cNvSpPr txBox="1"/>
          <p:nvPr/>
        </p:nvSpPr>
        <p:spPr>
          <a:xfrm rot="16200000">
            <a:off x="892810" y="3609975"/>
            <a:ext cx="656590" cy="256540"/>
          </a:xfrm>
          <a:prstGeom prst="rect">
            <a:avLst/>
          </a:prstGeom>
          <a:noFill/>
        </p:spPr>
        <p:txBody>
          <a:bodyPr wrap="square" lIns="87773" tIns="43886" rIns="87773" bIns="43886" rtlCol="0">
            <a:spAutoFit/>
          </a:bodyPr>
          <a:p>
            <a:pPr algn="ctr" fontAlgn="auto"/>
            <a:r>
              <a:rPr lang="en-US" sz="1100" b="1" noProof="1">
                <a:solidFill>
                  <a:schemeClr val="tx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PT590</a:t>
            </a:r>
            <a:endParaRPr lang="en-US" sz="1100" b="1" noProof="1">
              <a:solidFill>
                <a:schemeClr val="tx1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" name="Изображение 3" descr="en_pt590_left"/>
          <p:cNvPicPr>
            <a:picLocks noChangeAspect="1"/>
          </p:cNvPicPr>
          <p:nvPr/>
        </p:nvPicPr>
        <p:blipFill>
          <a:blip r:embed="rId36"/>
          <a:srcRect t="2381" b="5233"/>
          <a:stretch>
            <a:fillRect/>
          </a:stretch>
        </p:blipFill>
        <p:spPr>
          <a:xfrm>
            <a:off x="1276985" y="2780665"/>
            <a:ext cx="520700" cy="147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Изображение 4" descr="en_pt890ex_45°+top+view+from+the+left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634740" y="2738755"/>
            <a:ext cx="433705" cy="151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Изображение 1" descr="PT580H+Plus+UL913_2 (1)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042795" y="2924175"/>
            <a:ext cx="464185" cy="13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765" descr="https://www.hytera.com/images/esa/85B22C0F9F3DAF84E05304098C0AFEEB/1/PTC680%E6%AD%A3%E9%9D%A2%E5%9B%BE-EN_470x558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0515" y="2855595"/>
            <a:ext cx="418465" cy="139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Изображение 4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056" t="31563" r="10902" b="31372"/>
          <a:stretch>
            <a:fillRect/>
          </a:stretch>
        </p:blipFill>
        <p:spPr>
          <a:xfrm>
            <a:off x="4382135" y="3377565"/>
            <a:ext cx="1553845" cy="88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65" y="296037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80" y="296037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upload.wikimedia.org/wikipedia/commons/thumb/7/74/EX-logo.svg/200px-EX-logo.svg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15" y="2960370"/>
            <a:ext cx="301625" cy="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8" descr="图片包含 游戏机, 灯光, 塔&#10;&#10;描述已自动生成"/>
          <p:cNvPicPr>
            <a:picLocks noChangeAspect="1"/>
          </p:cNvPicPr>
          <p:nvPr userDrawn="1"/>
        </p:nvPicPr>
        <p:blipFill>
          <a:blip r:embed="rId41">
            <a:lum bright="60000"/>
          </a:blip>
          <a:stretch>
            <a:fillRect/>
          </a:stretch>
        </p:blipFill>
        <p:spPr>
          <a:xfrm>
            <a:off x="0" y="0"/>
            <a:ext cx="829945" cy="833120"/>
          </a:xfrm>
          <a:prstGeom prst="rect">
            <a:avLst/>
          </a:prstGeom>
        </p:spPr>
      </p:pic>
      <p:sp>
        <p:nvSpPr>
          <p:cNvPr id="41" name="Заголовок 17"/>
          <p:cNvSpPr/>
          <p:nvPr/>
        </p:nvSpPr>
        <p:spPr>
          <a:xfrm>
            <a:off x="803910" y="53975"/>
            <a:ext cx="10001885" cy="733425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u="none" strike="noStrike" kern="1200" cap="all" spc="0" normalizeH="0" dirty="0">
                <a:solidFill>
                  <a:srgbClr val="C00000"/>
                </a:solidFill>
                <a:uFillTx/>
                <a:latin typeface="Tahoma" panose="020B0604030504040204" charset="0"/>
                <a:ea typeface="+mj-ea"/>
                <a:cs typeface="Tahoma" panose="020B0604030504040204" charset="0"/>
              </a:defRPr>
            </a:lvl1pPr>
          </a:lstStyle>
          <a:p>
            <a:r>
              <a:rPr altLang="ru-RU" sz="2400">
                <a:solidFill>
                  <a:schemeClr val="bg1"/>
                </a:solidFill>
              </a:rPr>
              <a:t>Профессиональные радиостанции</a:t>
            </a:r>
            <a:r>
              <a:rPr lang="en-US" altLang="ru-RU" sz="2400">
                <a:solidFill>
                  <a:schemeClr val="bg1"/>
                </a:solidFill>
              </a:rPr>
              <a:t> Hytera</a:t>
            </a:r>
            <a:endParaRPr lang="en-US" altLang="ru-RU" sz="2400">
              <a:solidFill>
                <a:schemeClr val="bg1"/>
              </a:solidFill>
            </a:endParaRPr>
          </a:p>
        </p:txBody>
      </p:sp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/>
          <p:cNvSpPr/>
          <p:nvPr/>
        </p:nvSpPr>
        <p:spPr>
          <a:xfrm>
            <a:off x="6621145" y="1106170"/>
            <a:ext cx="5455920" cy="5722620"/>
          </a:xfrm>
          <a:prstGeom prst="rect">
            <a:avLst/>
          </a:prstGeom>
          <a:solidFill>
            <a:srgbClr val="2B71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23" name="梯形 4"/>
          <p:cNvSpPr/>
          <p:nvPr/>
        </p:nvSpPr>
        <p:spPr>
          <a:xfrm flipV="1">
            <a:off x="6621145" y="1106170"/>
            <a:ext cx="5455920" cy="473075"/>
          </a:xfrm>
          <a:prstGeom prst="trapezoid">
            <a:avLst/>
          </a:prstGeom>
          <a:gradFill flip="none" rotWithShape="1">
            <a:gsLst>
              <a:gs pos="0">
                <a:srgbClr val="00B0F1"/>
              </a:gs>
              <a:gs pos="33000">
                <a:srgbClr val="00B0F1"/>
              </a:gs>
              <a:gs pos="100000">
                <a:srgbClr val="2B71E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24" name="文本框 5"/>
          <p:cNvSpPr txBox="1"/>
          <p:nvPr/>
        </p:nvSpPr>
        <p:spPr>
          <a:xfrm>
            <a:off x="6790055" y="1173480"/>
            <a:ext cx="49866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Аудио</a:t>
            </a:r>
            <a:r>
              <a:rPr lang="en-US" altLang="ru-RU" sz="1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гарнитуры </a:t>
            </a:r>
            <a:r>
              <a:rPr lang="en-US" sz="1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HYSEIS</a:t>
            </a:r>
            <a:endParaRPr lang="en-US" altLang="en-US" sz="16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6540" y="1106170"/>
            <a:ext cx="6266815" cy="5722620"/>
          </a:xfrm>
          <a:prstGeom prst="rect">
            <a:avLst/>
          </a:prstGeom>
          <a:solidFill>
            <a:srgbClr val="2B71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2" name="梯形 4"/>
          <p:cNvSpPr/>
          <p:nvPr/>
        </p:nvSpPr>
        <p:spPr>
          <a:xfrm flipV="1">
            <a:off x="256540" y="1106170"/>
            <a:ext cx="6265545" cy="473075"/>
          </a:xfrm>
          <a:prstGeom prst="trapezoid">
            <a:avLst/>
          </a:prstGeom>
          <a:gradFill flip="none" rotWithShape="1">
            <a:gsLst>
              <a:gs pos="0">
                <a:srgbClr val="00B0F1"/>
              </a:gs>
              <a:gs pos="33000">
                <a:srgbClr val="00B0F1"/>
              </a:gs>
              <a:gs pos="100000">
                <a:srgbClr val="2B71E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5450" y="1173480"/>
            <a:ext cx="6031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sz="1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Зарядные устройства и аккумуляторы </a:t>
            </a:r>
            <a:r>
              <a:rPr lang="en-US" sz="1600" b="1" i="1" dirty="0">
                <a:solidFill>
                  <a:schemeClr val="bg1"/>
                </a:solidFill>
                <a:latin typeface="Century Gothic" panose="020B0502020202020204" pitchFamily="34" charset="0"/>
                <a:sym typeface="+mn-ea"/>
              </a:rPr>
              <a:t>HYSEIS</a:t>
            </a:r>
            <a:endParaRPr sz="16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4305" y="474980"/>
            <a:ext cx="9954260" cy="497205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интеллектуальные аксессуары</a:t>
            </a:r>
            <a:endParaRPr lang="ru-RU" altLang="en-US"/>
          </a:p>
        </p:txBody>
      </p:sp>
      <p:pic>
        <p:nvPicPr>
          <p:cNvPr id="57" name="图片 23"/>
          <p:cNvPicPr/>
          <p:nvPr/>
        </p:nvPicPr>
        <p:blipFill>
          <a:blip r:embed="rId1"/>
          <a:stretch>
            <a:fillRect/>
          </a:stretch>
        </p:blipFill>
        <p:spPr>
          <a:xfrm>
            <a:off x="617791" y="2111520"/>
            <a:ext cx="830880" cy="838440"/>
          </a:xfrm>
          <a:prstGeom prst="rect">
            <a:avLst/>
          </a:prstGeom>
          <a:ln w="0">
            <a:noFill/>
          </a:ln>
        </p:spPr>
      </p:pic>
      <p:pic>
        <p:nvPicPr>
          <p:cNvPr id="69" name="图片 26"/>
          <p:cNvPicPr/>
          <p:nvPr/>
        </p:nvPicPr>
        <p:blipFill>
          <a:blip r:embed="rId2"/>
          <a:stretch>
            <a:fillRect/>
          </a:stretch>
        </p:blipFill>
        <p:spPr>
          <a:xfrm>
            <a:off x="542594" y="3116464"/>
            <a:ext cx="1144080" cy="886320"/>
          </a:xfrm>
          <a:prstGeom prst="rect">
            <a:avLst/>
          </a:prstGeom>
          <a:ln w="0">
            <a:noFill/>
          </a:ln>
        </p:spPr>
      </p:pic>
      <p:pic>
        <p:nvPicPr>
          <p:cNvPr id="71" name="图片 29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521" y="3055655"/>
            <a:ext cx="2010960" cy="804960"/>
          </a:xfrm>
          <a:prstGeom prst="rect">
            <a:avLst/>
          </a:prstGeom>
          <a:ln w="0">
            <a:noFill/>
          </a:ln>
        </p:spPr>
      </p:pic>
      <p:pic>
        <p:nvPicPr>
          <p:cNvPr id="76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835473" y="2007315"/>
            <a:ext cx="2232778" cy="1048416"/>
          </a:xfrm>
          <a:prstGeom prst="rect">
            <a:avLst/>
          </a:prstGeom>
          <a:ln w="0">
            <a:noFill/>
          </a:ln>
        </p:spPr>
      </p:pic>
      <p:sp>
        <p:nvSpPr>
          <p:cNvPr id="83" name="文本框 32"/>
          <p:cNvSpPr/>
          <p:nvPr/>
        </p:nvSpPr>
        <p:spPr>
          <a:xfrm>
            <a:off x="692785" y="4279265"/>
            <a:ext cx="2634615" cy="10121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0" b="1" strike="noStrike" spc="-1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</a:rPr>
              <a:t>Безопасность</a:t>
            </a:r>
            <a:endParaRPr lang="ru-RU" sz="1000" b="1" strike="noStrike" spc="-1" dirty="0">
              <a:solidFill>
                <a:srgbClr val="ABCD05"/>
              </a:solidFill>
              <a:latin typeface="Arial" panose="020B0604020202020204"/>
            </a:endParaRPr>
          </a:p>
          <a:p>
            <a:pPr marL="285750" indent="-285750" algn="l"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Защита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от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перегрева</a:t>
            </a:r>
            <a:endParaRPr lang="ru-RU" sz="1000" b="1" spc="-1" dirty="0">
              <a:solidFill>
                <a:schemeClr val="bg2"/>
              </a:solidFill>
              <a:latin typeface="Arial" panose="020B0604020202020204"/>
              <a:ea typeface="Microsoft YaHei" panose="020B0503020204020204" pitchFamily="34" charset="-122"/>
            </a:endParaRPr>
          </a:p>
          <a:p>
            <a:pPr marL="285750" indent="-285750" algn="l"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Защита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от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подачи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неверного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напряжения</a:t>
            </a:r>
            <a:endParaRPr lang="ru-RU" sz="1000" b="1" spc="-1" dirty="0">
              <a:solidFill>
                <a:schemeClr val="bg2"/>
              </a:solidFill>
              <a:latin typeface="Arial" panose="020B0604020202020204"/>
              <a:ea typeface="Microsoft YaHei" panose="020B0503020204020204" pitchFamily="34" charset="-122"/>
            </a:endParaRPr>
          </a:p>
          <a:p>
            <a:pPr marL="285750" indent="-285750" algn="l"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Защита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от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короткого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замыкания</a:t>
            </a:r>
            <a:endParaRPr lang="en-US" sz="1000" b="1" spc="-1" dirty="0" err="1">
              <a:solidFill>
                <a:schemeClr val="bg2"/>
              </a:solidFill>
              <a:latin typeface="Arial" panose="020B0604020202020204"/>
              <a:ea typeface="Microsoft YaHei" panose="020B0503020204020204" pitchFamily="34" charset="-122"/>
            </a:endParaRPr>
          </a:p>
        </p:txBody>
      </p:sp>
      <p:sp>
        <p:nvSpPr>
          <p:cNvPr id="85" name="文本框 33"/>
          <p:cNvSpPr/>
          <p:nvPr/>
        </p:nvSpPr>
        <p:spPr>
          <a:xfrm>
            <a:off x="3568065" y="4279265"/>
            <a:ext cx="2681605" cy="11658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0" b="1" strike="noStrike" spc="-1" dirty="0" err="1">
                <a:solidFill>
                  <a:srgbClr val="FFFF00"/>
                </a:solidFill>
                <a:latin typeface="Arial" panose="020B0604020202020204"/>
                <a:ea typeface="Microsoft YaHei Light" panose="020B0502040204020203" charset="-122"/>
              </a:rPr>
              <a:t>Эффективность</a:t>
            </a:r>
            <a:endParaRPr lang="ru-RU" sz="1000" b="1" strike="noStrike" spc="-1" dirty="0">
              <a:solidFill>
                <a:srgbClr val="ABCD05"/>
              </a:solidFill>
              <a:latin typeface="Arial" panose="020B0604020202020204"/>
            </a:endParaRPr>
          </a:p>
          <a:p>
            <a:pPr marL="285750" indent="-285750" algn="l">
              <a:lnSpc>
                <a:spcPct val="100000"/>
              </a:lnSpc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Контроль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в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течение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всего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срока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эксплуатации</a:t>
            </a:r>
            <a:endParaRPr lang="ru-RU" sz="1000" b="1" strike="noStrike" spc="-1" dirty="0">
              <a:solidFill>
                <a:schemeClr val="bg2"/>
              </a:solidFill>
              <a:latin typeface="Arial" panose="020B0604020202020204"/>
            </a:endParaRPr>
          </a:p>
          <a:p>
            <a:pPr marL="285750" indent="-285750" algn="l">
              <a:lnSpc>
                <a:spcPct val="100000"/>
              </a:lnSpc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Увеличение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кол-ва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циклов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зарядки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: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от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500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до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 1000 </a:t>
            </a:r>
            <a:r>
              <a:rPr lang="ru-RU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циклов </a:t>
            </a:r>
            <a:r>
              <a:rPr lang="en-US" sz="1000" b="1" strike="noStrike" spc="-1" dirty="0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и </a:t>
            </a:r>
            <a:r>
              <a:rPr lang="en-US" sz="1000" b="1" strike="noStrike" spc="-1" dirty="0" err="1">
                <a:solidFill>
                  <a:schemeClr val="bg2"/>
                </a:solidFill>
                <a:latin typeface="Arial" panose="020B0604020202020204"/>
                <a:ea typeface="Microsoft YaHei" panose="020B0503020204020204" pitchFamily="34" charset="-122"/>
              </a:rPr>
              <a:t>более</a:t>
            </a:r>
            <a:endParaRPr lang="en-US" sz="1000" b="1" strike="noStrike" spc="-1" dirty="0" err="1">
              <a:solidFill>
                <a:schemeClr val="bg2"/>
              </a:solidFill>
              <a:latin typeface="Arial" panose="020B0604020202020204"/>
              <a:ea typeface="Microsoft YaHei" panose="020B0503020204020204" pitchFamily="34" charset="-12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3895" y="5440680"/>
            <a:ext cx="34169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bg-BG" sz="1000" b="1" spc="-1" dirty="0">
                <a:solidFill>
                  <a:srgbClr val="FFFF00"/>
                </a:solidFill>
                <a:latin typeface="Arial" panose="020B0604020202020204"/>
                <a:ea typeface="Microsoft YaHei" panose="020B0503020204020204" pitchFamily="34" charset="-122"/>
              </a:rPr>
              <a:t>Управление парком АКБ</a:t>
            </a:r>
            <a:endParaRPr lang="ru-RU" sz="1000" b="1" spc="-1" dirty="0">
              <a:solidFill>
                <a:srgbClr val="ABCD05"/>
              </a:solidFill>
              <a:latin typeface="Arial" panose="020B0604020202020204"/>
              <a:ea typeface="Microsoft YaHei" panose="020B0503020204020204" pitchFamily="34" charset="-122"/>
            </a:endParaRPr>
          </a:p>
          <a:p>
            <a:pPr indent="-285750" algn="l">
              <a:lnSpc>
                <a:spcPct val="100000"/>
              </a:lnSpc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ru-RU" sz="10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Отображение АКБ с окончанием срока жизни</a:t>
            </a:r>
            <a:endParaRPr lang="ru-RU" sz="1000" b="1" spc="-1" dirty="0">
              <a:solidFill>
                <a:schemeClr val="bg2"/>
              </a:solidFill>
              <a:latin typeface="Arial" panose="020B0604020202020204"/>
              <a:ea typeface="Arial" panose="020B0604020202020204"/>
            </a:endParaRPr>
          </a:p>
          <a:p>
            <a:pPr indent="-285750" algn="l"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ru-RU" sz="10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Тест ёмкости АКБ </a:t>
            </a:r>
            <a:endParaRPr lang="ru-RU" sz="1000" b="1" spc="-1" dirty="0">
              <a:solidFill>
                <a:schemeClr val="bg2"/>
              </a:solidFill>
              <a:latin typeface="Arial" panose="020B0604020202020204"/>
              <a:ea typeface="Arial" panose="020B0604020202020204"/>
            </a:endParaRPr>
          </a:p>
          <a:p>
            <a:pPr indent="-285750" algn="l"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ru-RU" sz="10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Активация и раскачка ёмкости</a:t>
            </a:r>
            <a:endParaRPr lang="ru-RU" sz="1000" b="1" spc="-1" dirty="0">
              <a:solidFill>
                <a:schemeClr val="bg2"/>
              </a:solidFill>
              <a:latin typeface="Arial" panose="020B0604020202020204"/>
              <a:ea typeface="Arial" panose="020B0604020202020204"/>
            </a:endParaRPr>
          </a:p>
          <a:p>
            <a:pPr indent="-285750" algn="l"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ru-RU" sz="10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Перевод АКБ в режим хранения</a:t>
            </a:r>
            <a:r>
              <a:rPr lang="en-US" sz="10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 </a:t>
            </a:r>
            <a:endParaRPr lang="en-US" sz="1000" b="1" spc="-1" dirty="0">
              <a:solidFill>
                <a:schemeClr val="bg2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64" name="图片 8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1325" y="2268855"/>
            <a:ext cx="697230" cy="1357630"/>
          </a:xfrm>
          <a:prstGeom prst="rect">
            <a:avLst/>
          </a:prstGeom>
          <a:ln w="0">
            <a:noFill/>
          </a:ln>
        </p:spPr>
      </p:pic>
      <p:sp>
        <p:nvSpPr>
          <p:cNvPr id="66" name="文本框 82"/>
          <p:cNvSpPr/>
          <p:nvPr/>
        </p:nvSpPr>
        <p:spPr>
          <a:xfrm>
            <a:off x="4837430" y="2268855"/>
            <a:ext cx="1331595" cy="7042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chemeClr val="bg1"/>
                </a:solidFill>
                <a:ea typeface="DejaVu Sans" panose="020B0603030804020204"/>
              </a:rPr>
              <a:t>-30°C</a:t>
            </a:r>
            <a:endParaRPr lang="ru-RU" sz="2000" b="0" strike="noStrike" spc="-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chemeClr val="bg1"/>
                </a:solidFill>
                <a:ea typeface="DejaVu Sans" panose="020B0603030804020204"/>
              </a:rPr>
              <a:t>17ч (5590)</a:t>
            </a:r>
            <a:endParaRPr lang="en-US" sz="2000" b="1" strike="noStrike" spc="-1">
              <a:solidFill>
                <a:schemeClr val="bg1"/>
              </a:solidFill>
              <a:ea typeface="DejaVu Sans" panose="020B0603030804020204"/>
            </a:endParaRPr>
          </a:p>
        </p:txBody>
      </p:sp>
      <p:sp>
        <p:nvSpPr>
          <p:cNvPr id="34" name="TextBox 6"/>
          <p:cNvSpPr/>
          <p:nvPr/>
        </p:nvSpPr>
        <p:spPr>
          <a:xfrm>
            <a:off x="9030847" y="2780134"/>
            <a:ext cx="975960" cy="2755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ea typeface="Microsoft YaHei Light" panose="020B0502040204020203" charset="-122"/>
              </a:rPr>
              <a:t>POA 121</a:t>
            </a:r>
            <a:endParaRPr lang="ru-RU" sz="1200" b="1" strike="noStrike" spc="-1">
              <a:solidFill>
                <a:srgbClr val="FFFFFF"/>
              </a:solidFill>
            </a:endParaRPr>
          </a:p>
        </p:txBody>
      </p:sp>
      <p:pic>
        <p:nvPicPr>
          <p:cNvPr id="35" name="图片 112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330565" y="1952625"/>
            <a:ext cx="887095" cy="880110"/>
          </a:xfrm>
          <a:prstGeom prst="rect">
            <a:avLst/>
          </a:prstGeom>
          <a:ln w="0">
            <a:noFill/>
          </a:ln>
        </p:spPr>
      </p:pic>
      <p:sp>
        <p:nvSpPr>
          <p:cNvPr id="36" name="TextBox 6"/>
          <p:cNvSpPr/>
          <p:nvPr/>
        </p:nvSpPr>
        <p:spPr>
          <a:xfrm>
            <a:off x="8370437" y="2786585"/>
            <a:ext cx="732010" cy="2755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ea typeface="Microsoft YaHei Light" panose="020B0502040204020203" charset="-122"/>
              </a:rPr>
              <a:t>ECN21-P</a:t>
            </a:r>
            <a:endParaRPr lang="ru-RU" sz="1200" b="1" strike="noStrike" spc="-1" dirty="0">
              <a:solidFill>
                <a:srgbClr val="FFFFFF"/>
              </a:solidFill>
            </a:endParaRPr>
          </a:p>
        </p:txBody>
      </p:sp>
      <p:pic>
        <p:nvPicPr>
          <p:cNvPr id="37" name="Picture 3" descr="E:\项目管控\产品图片\ID效果图\SmartPTT-20170714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9280525" y="2315845"/>
            <a:ext cx="462280" cy="376555"/>
          </a:xfrm>
          <a:prstGeom prst="rect">
            <a:avLst/>
          </a:prstGeom>
          <a:ln w="0">
            <a:noFill/>
          </a:ln>
        </p:spPr>
      </p:pic>
      <p:pic>
        <p:nvPicPr>
          <p:cNvPr id="38" name="图片 128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0708062" y="1468345"/>
            <a:ext cx="396720" cy="1185480"/>
          </a:xfrm>
          <a:prstGeom prst="rect">
            <a:avLst/>
          </a:prstGeom>
          <a:ln w="0">
            <a:noFill/>
          </a:ln>
          <a:effectLst>
            <a:outerShdw blurRad="127080" sx="103000" sy="103000" algn="ctr" rotWithShape="0">
              <a:schemeClr val="tx1">
                <a:alpha val="25000"/>
              </a:schemeClr>
            </a:outerShdw>
          </a:effectLst>
        </p:spPr>
      </p:pic>
      <p:sp>
        <p:nvSpPr>
          <p:cNvPr id="39" name="TextBox 6"/>
          <p:cNvSpPr/>
          <p:nvPr/>
        </p:nvSpPr>
        <p:spPr>
          <a:xfrm>
            <a:off x="10537485" y="2786585"/>
            <a:ext cx="635400" cy="2755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ea typeface="Microsoft YaHei Light" panose="020B0502040204020203" charset="-122"/>
              </a:rPr>
              <a:t>EA-01</a:t>
            </a:r>
            <a:endParaRPr lang="ru-RU" sz="1200" b="1" strike="noStrike" spc="-1">
              <a:solidFill>
                <a:srgbClr val="FFFFFF"/>
              </a:solidFill>
            </a:endParaRPr>
          </a:p>
        </p:txBody>
      </p:sp>
      <p:pic>
        <p:nvPicPr>
          <p:cNvPr id="40" name="图片 134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11164219" y="1465420"/>
            <a:ext cx="528120" cy="1144080"/>
          </a:xfrm>
          <a:prstGeom prst="rect">
            <a:avLst/>
          </a:prstGeom>
          <a:ln w="0">
            <a:noFill/>
          </a:ln>
        </p:spPr>
      </p:pic>
      <p:sp>
        <p:nvSpPr>
          <p:cNvPr id="41" name="TextBox 6"/>
          <p:cNvSpPr/>
          <p:nvPr/>
        </p:nvSpPr>
        <p:spPr>
          <a:xfrm>
            <a:off x="10852318" y="2780134"/>
            <a:ext cx="1315800" cy="2755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ea typeface="Microsoft YaHei Light" panose="020B0502040204020203" charset="-122"/>
              </a:rPr>
              <a:t>EBN09-P</a:t>
            </a:r>
            <a:endParaRPr lang="ru-RU" sz="1200" b="1" strike="noStrike" spc="-1">
              <a:solidFill>
                <a:srgbClr val="FFFFFF"/>
              </a:solidFill>
            </a:endParaRPr>
          </a:p>
        </p:txBody>
      </p:sp>
      <p:pic>
        <p:nvPicPr>
          <p:cNvPr id="42" name="图片 136"/>
          <p:cNvPicPr/>
          <p:nvPr/>
        </p:nvPicPr>
        <p:blipFill>
          <a:blip r:embed="rId11"/>
          <a:srcRect/>
          <a:stretch>
            <a:fillRect/>
          </a:stretch>
        </p:blipFill>
        <p:spPr>
          <a:xfrm rot="965400">
            <a:off x="9952990" y="2255520"/>
            <a:ext cx="603250" cy="408940"/>
          </a:xfrm>
          <a:prstGeom prst="rect">
            <a:avLst/>
          </a:prstGeom>
          <a:ln w="0">
            <a:noFill/>
          </a:ln>
        </p:spPr>
      </p:pic>
      <p:sp>
        <p:nvSpPr>
          <p:cNvPr id="43" name="TextBox 6"/>
          <p:cNvSpPr/>
          <p:nvPr/>
        </p:nvSpPr>
        <p:spPr>
          <a:xfrm>
            <a:off x="9742677" y="2783245"/>
            <a:ext cx="988560" cy="460211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ea typeface="Microsoft YaHei Light" panose="020B0502040204020203" charset="-122"/>
              </a:rPr>
              <a:t>EHW09</a:t>
            </a:r>
            <a:endParaRPr lang="ru-RU" sz="1200" b="1" strike="noStrike" spc="-1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</a:pPr>
            <a:endParaRPr lang="ru-RU" sz="1200" b="1" strike="noStrike" spc="-1" dirty="0">
              <a:solidFill>
                <a:srgbClr val="FFFFFF"/>
              </a:solidFill>
            </a:endParaRPr>
          </a:p>
        </p:txBody>
      </p:sp>
      <p:pic>
        <p:nvPicPr>
          <p:cNvPr id="44" name="Picture 2" descr="F:\2-Product\2-Hytera配件\配件产品图片2\小肩咪.png"/>
          <p:cNvPicPr/>
          <p:nvPr/>
        </p:nvPicPr>
        <p:blipFill>
          <a:blip r:embed="rId12">
            <a:lum contrast="10000"/>
          </a:blip>
          <a:stretch>
            <a:fillRect/>
          </a:stretch>
        </p:blipFill>
        <p:spPr>
          <a:xfrm>
            <a:off x="7095176" y="2120512"/>
            <a:ext cx="309240" cy="681480"/>
          </a:xfrm>
          <a:prstGeom prst="rect">
            <a:avLst/>
          </a:prstGeom>
          <a:ln w="0">
            <a:noFill/>
          </a:ln>
        </p:spPr>
      </p:pic>
      <p:sp>
        <p:nvSpPr>
          <p:cNvPr id="45" name="TextBox 6"/>
          <p:cNvSpPr/>
          <p:nvPr/>
        </p:nvSpPr>
        <p:spPr>
          <a:xfrm>
            <a:off x="6621196" y="2803077"/>
            <a:ext cx="1189440" cy="2755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ea typeface="Microsoft YaHei Light" panose="020B0502040204020203" charset="-122"/>
              </a:rPr>
              <a:t>SM26N1-P</a:t>
            </a:r>
            <a:endParaRPr lang="ru-RU" sz="1200" b="1" strike="noStrike" spc="-1" dirty="0">
              <a:solidFill>
                <a:srgbClr val="FFFFFF"/>
              </a:solidFill>
            </a:endParaRPr>
          </a:p>
        </p:txBody>
      </p:sp>
      <p:pic>
        <p:nvPicPr>
          <p:cNvPr id="46" name="图片 148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7792856" y="2180147"/>
            <a:ext cx="408960" cy="570600"/>
          </a:xfrm>
          <a:prstGeom prst="rect">
            <a:avLst/>
          </a:prstGeom>
          <a:ln w="0">
            <a:noFill/>
          </a:ln>
        </p:spPr>
      </p:pic>
      <p:sp>
        <p:nvSpPr>
          <p:cNvPr id="47" name="TextBox 6"/>
          <p:cNvSpPr/>
          <p:nvPr/>
        </p:nvSpPr>
        <p:spPr>
          <a:xfrm>
            <a:off x="7509536" y="2778823"/>
            <a:ext cx="975600" cy="2755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ea typeface="Microsoft YaHei Light" panose="020B0502040204020203" charset="-122"/>
              </a:rPr>
              <a:t>SM27W2</a:t>
            </a:r>
            <a:endParaRPr lang="ru-RU" sz="1200" b="1" strike="noStrike" spc="-1" dirty="0">
              <a:solidFill>
                <a:srgbClr val="FFFFFF"/>
              </a:solidFill>
            </a:endParaRPr>
          </a:p>
        </p:txBody>
      </p:sp>
      <p:grpSp>
        <p:nvGrpSpPr>
          <p:cNvPr id="48" name="组合 5"/>
          <p:cNvGrpSpPr/>
          <p:nvPr/>
        </p:nvGrpSpPr>
        <p:grpSpPr>
          <a:xfrm>
            <a:off x="7682283" y="3264015"/>
            <a:ext cx="4393440" cy="1041265"/>
            <a:chOff x="1499400" y="3790080"/>
            <a:chExt cx="4393440" cy="1041265"/>
          </a:xfrm>
        </p:grpSpPr>
        <p:pic>
          <p:nvPicPr>
            <p:cNvPr id="49" name="图片 10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554120" y="3904920"/>
              <a:ext cx="614160" cy="518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" name="图片 102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2179440" y="3944880"/>
              <a:ext cx="605160" cy="492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" name="图片 103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2853000" y="3887280"/>
              <a:ext cx="435960" cy="623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2" name="图片 104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3367800" y="3919680"/>
              <a:ext cx="502560" cy="59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3" name="图片 118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088160" y="3928680"/>
              <a:ext cx="598320" cy="59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4" name="图片 121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935600" y="3944880"/>
              <a:ext cx="514800" cy="514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" name="矩形 1"/>
            <p:cNvSpPr/>
            <p:nvPr/>
          </p:nvSpPr>
          <p:spPr>
            <a:xfrm>
              <a:off x="1499400" y="3790080"/>
              <a:ext cx="4393440" cy="10152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200" b="1" strike="noStrike" spc="-1">
                <a:solidFill>
                  <a:schemeClr val="lt1"/>
                </a:solidFill>
                <a:ea typeface="DejaVu Sans" panose="020B0603030804020204"/>
              </a:endParaRPr>
            </a:p>
          </p:txBody>
        </p:sp>
        <p:sp>
          <p:nvSpPr>
            <p:cNvPr id="56" name="文本框 4"/>
            <p:cNvSpPr/>
            <p:nvPr/>
          </p:nvSpPr>
          <p:spPr>
            <a:xfrm>
              <a:off x="2682180" y="4555800"/>
              <a:ext cx="1873800" cy="2755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1" strike="noStrike" spc="-1" dirty="0">
                  <a:solidFill>
                    <a:srgbClr val="FFFFFF"/>
                  </a:solidFill>
                  <a:ea typeface="DejaVu Sans" panose="020B0603030804020204"/>
                </a:rPr>
                <a:t> </a:t>
              </a:r>
              <a:r>
                <a:rPr lang="en-US" sz="1200" b="1" strike="noStrike" spc="-1" dirty="0" err="1">
                  <a:solidFill>
                    <a:srgbClr val="FFFFFF"/>
                  </a:solidFill>
                  <a:ea typeface="DejaVu Sans" panose="020B0603030804020204"/>
                </a:rPr>
                <a:t>Проводные</a:t>
              </a:r>
              <a:r>
                <a:rPr lang="en-US" sz="1200" b="1" strike="noStrike" spc="-1" dirty="0">
                  <a:solidFill>
                    <a:srgbClr val="FFFFFF"/>
                  </a:solidFill>
                  <a:ea typeface="DejaVu Sans" panose="020B0603030804020204"/>
                </a:rPr>
                <a:t> </a:t>
              </a:r>
              <a:r>
                <a:rPr lang="en-US" sz="1200" b="1" strike="noStrike" spc="-1" dirty="0" err="1">
                  <a:solidFill>
                    <a:srgbClr val="FFFFFF"/>
                  </a:solidFill>
                  <a:ea typeface="DejaVu Sans" panose="020B0603030804020204"/>
                </a:rPr>
                <a:t>гарнитуры</a:t>
              </a:r>
              <a:endParaRPr lang="ru-RU" sz="1200" b="1" strike="noStrike" spc="-1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991020" y="-869269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*</a:t>
            </a:r>
            <a:endParaRPr lang="en-GB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708775" y="4511040"/>
            <a:ext cx="5367655" cy="1752294"/>
            <a:chOff x="3003" y="6679"/>
            <a:chExt cx="15539" cy="507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003" y="6733"/>
              <a:ext cx="1579" cy="2935"/>
              <a:chOff x="2182242" y="4275189"/>
              <a:chExt cx="1002669" cy="1863915"/>
            </a:xfrm>
          </p:grpSpPr>
          <p:pic>
            <p:nvPicPr>
              <p:cNvPr id="150" name="图片 89"/>
              <p:cNvPicPr/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2468717" y="4275189"/>
                <a:ext cx="580320" cy="909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1" name="TextBox 6"/>
              <p:cNvSpPr/>
              <p:nvPr/>
            </p:nvSpPr>
            <p:spPr>
              <a:xfrm>
                <a:off x="2182242" y="5220927"/>
                <a:ext cx="1002669" cy="91817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Ex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гарнитура</a:t>
                </a:r>
                <a:endPara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5310" y="6786"/>
              <a:ext cx="2586" cy="3095"/>
              <a:chOff x="4116997" y="4309389"/>
              <a:chExt cx="1642320" cy="1965463"/>
            </a:xfrm>
          </p:grpSpPr>
          <p:sp>
            <p:nvSpPr>
              <p:cNvPr id="153" name="TextBox 6"/>
              <p:cNvSpPr/>
              <p:nvPr/>
            </p:nvSpPr>
            <p:spPr>
              <a:xfrm>
                <a:off x="4116997" y="5220549"/>
                <a:ext cx="1642320" cy="1054303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Ex RSM с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большой</a:t>
                </a: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тангентой</a:t>
                </a:r>
                <a:endPara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endParaRPr>
              </a:p>
            </p:txBody>
          </p:sp>
          <p:pic>
            <p:nvPicPr>
              <p:cNvPr id="154" name="Picture 5" descr="E:\项目管控\产品图片\音频类\PNG格式\配件手册图片\SM24N2-Ex.PNG"/>
              <p:cNvPicPr/>
              <p:nvPr/>
            </p:nvPicPr>
            <p:blipFill>
              <a:blip r:embed="rId21"/>
              <a:srcRect/>
              <a:stretch>
                <a:fillRect/>
              </a:stretch>
            </p:blipFill>
            <p:spPr>
              <a:xfrm rot="16200000">
                <a:off x="4481497" y="4493349"/>
                <a:ext cx="913320" cy="5454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7523" y="6860"/>
              <a:ext cx="1525" cy="3488"/>
              <a:chOff x="5853464" y="4356189"/>
              <a:chExt cx="968400" cy="2215421"/>
            </a:xfrm>
          </p:grpSpPr>
          <p:pic>
            <p:nvPicPr>
              <p:cNvPr id="156" name="Picture 3" descr="E:\项目管控\产品图片\音频类\PNG格式\配件手册图片\POA63-Ex.png"/>
              <p:cNvPicPr/>
              <p:nvPr/>
            </p:nvPicPr>
            <p:blipFill>
              <a:blip r:embed="rId22"/>
              <a:srcRect/>
              <a:stretch>
                <a:fillRect/>
              </a:stretch>
            </p:blipFill>
            <p:spPr>
              <a:xfrm rot="16200000">
                <a:off x="5883704" y="4495509"/>
                <a:ext cx="860760" cy="5821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7" name="TextBox 6"/>
              <p:cNvSpPr/>
              <p:nvPr/>
            </p:nvSpPr>
            <p:spPr>
              <a:xfrm>
                <a:off x="5853464" y="5220549"/>
                <a:ext cx="968400" cy="1351061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/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Большая</a:t>
                </a: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тангента</a:t>
                </a:r>
                <a:endPara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endParaRPr>
              </a:p>
            </p:txBody>
          </p:sp>
        </p:grpSp>
        <p:pic>
          <p:nvPicPr>
            <p:cNvPr id="159" name="Picture 3" descr="E:\配件清单-含价格-物料编码\防爆及配件销售指导一指禅\EBN12-Ex.png"/>
            <p:cNvPicPr/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9229" y="6858"/>
              <a:ext cx="897" cy="1718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160" name="TextBox 6"/>
            <p:cNvSpPr/>
            <p:nvPr/>
          </p:nvSpPr>
          <p:spPr>
            <a:xfrm>
              <a:off x="8798" y="8221"/>
              <a:ext cx="1924" cy="3532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EX </a:t>
              </a:r>
              <a:r>
                <a:rPr lang="en-US" sz="1050" b="1" spc="-1" dirty="0" err="1">
                  <a:solidFill>
                    <a:srgbClr val="FFFFFF"/>
                  </a:solidFill>
                  <a:ea typeface="Microsoft YaHei Light" panose="020B0502040204020203" charset="-122"/>
                </a:rPr>
                <a:t>гарнитура</a:t>
              </a: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 </a:t>
              </a:r>
              <a:r>
                <a:rPr lang="en-US" sz="1050" b="1" spc="-1" dirty="0" err="1">
                  <a:solidFill>
                    <a:srgbClr val="FFFFFF"/>
                  </a:solidFill>
                  <a:ea typeface="Microsoft YaHei Light" panose="020B0502040204020203" charset="-122"/>
                </a:rPr>
                <a:t>костной</a:t>
              </a: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 </a:t>
              </a:r>
              <a:r>
                <a:rPr lang="en-US" sz="1050" b="1" spc="-1" dirty="0" err="1">
                  <a:solidFill>
                    <a:srgbClr val="FFFFFF"/>
                  </a:solidFill>
                  <a:ea typeface="Microsoft YaHei Light" panose="020B0502040204020203" charset="-122"/>
                </a:rPr>
                <a:t>проводимости</a:t>
              </a:r>
              <a:endParaRPr lang="ru-RU" sz="1050" b="1" spc="-1" dirty="0">
                <a:solidFill>
                  <a:srgbClr val="FFFFFF"/>
                </a:solidFill>
                <a:ea typeface="Microsoft YaHei Light" panose="020B0502040204020203" charset="-122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10266" y="6767"/>
              <a:ext cx="2217" cy="3114"/>
              <a:chOff x="8523130" y="4297201"/>
              <a:chExt cx="1407600" cy="1977735"/>
            </a:xfrm>
          </p:grpSpPr>
          <p:sp>
            <p:nvSpPr>
              <p:cNvPr id="162" name="TextBox 6"/>
              <p:cNvSpPr/>
              <p:nvPr/>
            </p:nvSpPr>
            <p:spPr>
              <a:xfrm>
                <a:off x="8523130" y="5220549"/>
                <a:ext cx="1407600" cy="105438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Ex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ларингофон</a:t>
                </a:r>
                <a:endPara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endParaRPr>
              </a:p>
            </p:txBody>
          </p:sp>
          <p:pic>
            <p:nvPicPr>
              <p:cNvPr id="163" name="图片 129"/>
              <p:cNvPicPr/>
              <p:nvPr/>
            </p:nvPicPr>
            <p:blipFill>
              <a:blip r:embed="rId24"/>
              <a:srcRect/>
              <a:stretch>
                <a:fillRect/>
              </a:stretch>
            </p:blipFill>
            <p:spPr>
              <a:xfrm>
                <a:off x="8756879" y="4297201"/>
                <a:ext cx="832320" cy="101556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5" name="Группа 14"/>
            <p:cNvGrpSpPr/>
            <p:nvPr/>
          </p:nvGrpSpPr>
          <p:grpSpPr>
            <a:xfrm>
              <a:off x="12265" y="6679"/>
              <a:ext cx="2672" cy="4161"/>
              <a:chOff x="9884886" y="4226616"/>
              <a:chExt cx="1696788" cy="2642786"/>
            </a:xfrm>
          </p:grpSpPr>
          <p:sp>
            <p:nvSpPr>
              <p:cNvPr id="165" name="TextBox 6"/>
              <p:cNvSpPr/>
              <p:nvPr/>
            </p:nvSpPr>
            <p:spPr>
              <a:xfrm>
                <a:off x="9884886" y="5220549"/>
                <a:ext cx="1696788" cy="1648853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Ex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гарнитура</a:t>
                </a: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 с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активным</a:t>
                </a:r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 </a:t>
                </a:r>
                <a:r>
                  <a:rPr lang="en-US" sz="1050" b="1" spc="-1" dirty="0" err="1">
                    <a:solidFill>
                      <a:srgbClr val="FFFFFF"/>
                    </a:solidFill>
                    <a:ea typeface="Microsoft YaHei Light" panose="020B0502040204020203" charset="-122"/>
                  </a:rPr>
                  <a:t>шумоподавлением</a:t>
                </a:r>
                <a:endPara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endParaRPr>
              </a:p>
            </p:txBody>
          </p:sp>
          <p:pic>
            <p:nvPicPr>
              <p:cNvPr id="166" name="图片 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072757" y="4226616"/>
                <a:ext cx="1188720" cy="104436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4333" y="6756"/>
              <a:ext cx="1468" cy="3125"/>
              <a:chOff x="3284533" y="4290129"/>
              <a:chExt cx="932040" cy="1984888"/>
            </a:xfrm>
          </p:grpSpPr>
          <p:sp>
            <p:nvSpPr>
              <p:cNvPr id="148" name="TextBox 6"/>
              <p:cNvSpPr/>
              <p:nvPr/>
            </p:nvSpPr>
            <p:spPr>
              <a:xfrm>
                <a:off x="3284533" y="5220549"/>
                <a:ext cx="932040" cy="105446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/>
                <a:r>
                  <a:rPr lang="en-US" sz="1050" b="1" spc="-1" dirty="0">
                    <a:solidFill>
                      <a:srgbClr val="FFFFFF"/>
                    </a:solidFill>
                    <a:ea typeface="Microsoft YaHei Light" panose="020B0502040204020203" charset="-122"/>
                  </a:rPr>
                  <a:t>Ex RSM</a:t>
                </a:r>
                <a:endPara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endParaRPr>
              </a:p>
              <a:p>
                <a:pPr algn="ctr">
                  <a:lnSpc>
                    <a:spcPct val="100000"/>
                  </a:lnSpc>
                </a:pPr>
                <a:endParaRPr lang="ru-RU" sz="1050" b="0" strike="noStrike" spc="-1" dirty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167" name="图片 6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>
                <a:off x="3283813" y="4503789"/>
                <a:ext cx="933480" cy="50616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17" name="图片 79"/>
            <p:cNvPicPr/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15459" y="6679"/>
              <a:ext cx="740" cy="161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" name="图片 10"/>
            <p:cNvPicPr/>
            <p:nvPr/>
          </p:nvPicPr>
          <p:blipFill>
            <a:blip r:embed="rId28"/>
            <a:stretch>
              <a:fillRect/>
            </a:stretch>
          </p:blipFill>
          <p:spPr>
            <a:xfrm rot="16200000">
              <a:off x="16612" y="7161"/>
              <a:ext cx="1559" cy="85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TextBox 6"/>
            <p:cNvSpPr/>
            <p:nvPr/>
          </p:nvSpPr>
          <p:spPr>
            <a:xfrm>
              <a:off x="16325" y="8289"/>
              <a:ext cx="2217" cy="16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Ex </a:t>
              </a:r>
              <a:r>
                <a: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адаптер </a:t>
              </a:r>
              <a:endParaRPr lang="en-US" sz="1050" b="1" spc="-1" dirty="0">
                <a:solidFill>
                  <a:srgbClr val="FFFFFF"/>
                </a:solidFill>
                <a:ea typeface="Microsoft YaHei Light" panose="020B0502040204020203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(NEXUS)</a:t>
              </a:r>
              <a:endParaRPr lang="ru-RU" sz="1050" b="1" spc="-1" dirty="0">
                <a:solidFill>
                  <a:srgbClr val="FFFFFF"/>
                </a:solidFill>
                <a:ea typeface="Microsoft YaHei Light" panose="020B0502040204020203" charset="-122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4815" y="8296"/>
              <a:ext cx="2092" cy="3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Адаптер</a:t>
              </a:r>
              <a:endParaRPr lang="ru-RU" sz="1050" b="1" spc="-1" dirty="0">
                <a:solidFill>
                  <a:srgbClr val="FFFFFF"/>
                </a:solidFill>
                <a:ea typeface="Microsoft YaHei Light" panose="020B0502040204020203" charset="-122"/>
              </a:endParaRPr>
            </a:p>
            <a:p>
              <a:pPr lvl="0" algn="ctr"/>
              <a:r>
                <a: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для </a:t>
              </a: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Ex </a:t>
              </a:r>
              <a:r>
                <a: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аксессуаров </a:t>
              </a:r>
              <a:endParaRPr lang="ru-RU" sz="1050" b="1" spc="-1" dirty="0">
                <a:solidFill>
                  <a:srgbClr val="FFFFFF"/>
                </a:solidFill>
                <a:ea typeface="Microsoft YaHei Light" panose="020B0502040204020203" charset="-122"/>
              </a:endParaRPr>
            </a:p>
            <a:p>
              <a:pPr lvl="0" algn="ctr"/>
              <a:r>
                <a: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от </a:t>
              </a:r>
              <a:r>
                <a:rPr lang="en-US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PD-</a:t>
              </a:r>
              <a:r>
                <a:rPr lang="ru-RU" sz="1050" b="1" spc="-1" dirty="0">
                  <a:solidFill>
                    <a:srgbClr val="FFFFFF"/>
                  </a:solidFill>
                  <a:ea typeface="Microsoft YaHei Light" panose="020B0502040204020203" charset="-122"/>
                </a:rPr>
                <a:t>серии</a:t>
              </a:r>
              <a:endParaRPr lang="ru-RU" sz="1050" b="1" spc="-1" dirty="0">
                <a:solidFill>
                  <a:srgbClr val="FFFFFF"/>
                </a:solidFill>
                <a:ea typeface="Microsoft YaHei Light" panose="020B0502040204020203" charset="-122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709410" y="6263640"/>
            <a:ext cx="53320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ctr">
              <a:lnSpc>
                <a:spcPct val="100000"/>
              </a:lnSpc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ru-RU" sz="14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Улучшение качества звука</a:t>
            </a:r>
            <a:endParaRPr lang="ru-RU" sz="1400" b="1" spc="-1" dirty="0">
              <a:solidFill>
                <a:schemeClr val="bg2"/>
              </a:solidFill>
              <a:latin typeface="Arial" panose="020B0604020202020204"/>
              <a:ea typeface="Arial" panose="020B0604020202020204"/>
            </a:endParaRPr>
          </a:p>
          <a:p>
            <a:pPr indent="-285750" algn="ctr">
              <a:lnSpc>
                <a:spcPct val="100000"/>
              </a:lnSpc>
              <a:buClr>
                <a:srgbClr val="88C1FA"/>
              </a:buClr>
              <a:buFont typeface="Wingdings" panose="05000000000000000000" charset="0"/>
              <a:buChar char="ü"/>
            </a:pPr>
            <a:r>
              <a:rPr lang="ru-RU" sz="1400" b="1" spc="-1" dirty="0">
                <a:solidFill>
                  <a:schemeClr val="bg2"/>
                </a:solidFill>
                <a:latin typeface="Arial" panose="020B0604020202020204"/>
                <a:ea typeface="Arial" panose="020B0604020202020204"/>
              </a:rPr>
              <a:t>Защита от подделок</a:t>
            </a:r>
            <a:endParaRPr lang="en-US" sz="1400" b="1" spc="-1" dirty="0">
              <a:solidFill>
                <a:schemeClr val="bg2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21" name="图片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55" y="3288665"/>
            <a:ext cx="579755" cy="745490"/>
          </a:xfrm>
          <a:prstGeom prst="rect">
            <a:avLst/>
          </a:prstGeom>
          <a:effectLst>
            <a:outerShdw blurRad="392794" sx="102000" sy="102000" algn="ctr" rotWithShape="0">
              <a:prstClr val="black">
                <a:alpha val="27520"/>
              </a:prstClr>
            </a:outerShdw>
          </a:effectLst>
        </p:spPr>
      </p:pic>
      <p:sp>
        <p:nvSpPr>
          <p:cNvPr id="25" name="TextBox 6"/>
          <p:cNvSpPr/>
          <p:nvPr/>
        </p:nvSpPr>
        <p:spPr>
          <a:xfrm>
            <a:off x="6621831" y="4030532"/>
            <a:ext cx="1189440" cy="27305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1200" b="1" strike="noStrike" spc="-1" dirty="0">
                <a:solidFill>
                  <a:srgbClr val="FFFFFF"/>
                </a:solidFill>
                <a:ea typeface="Microsoft YaHei Light" panose="020B0502040204020203" charset="-122"/>
              </a:rPr>
              <a:t>BC54</a:t>
            </a:r>
            <a:endParaRPr lang="en-US" altLang="en-US" sz="1200" b="1" strike="noStrike" spc="-1" dirty="0">
              <a:solidFill>
                <a:srgbClr val="FFFFFF"/>
              </a:solidFill>
              <a:ea typeface="Microsoft YaHei Light" panose="020B0502040204020203" charset="-122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" b="8909"/>
          <a:stretch>
            <a:fillRect/>
          </a:stretch>
        </p:blipFill>
        <p:spPr>
          <a:xfrm>
            <a:off x="0" y="0"/>
            <a:ext cx="12228195" cy="6858000"/>
          </a:xfrm>
          <a:prstGeom prst="rect">
            <a:avLst/>
          </a:prstGeom>
        </p:spPr>
      </p:pic>
      <p:cxnSp>
        <p:nvCxnSpPr>
          <p:cNvPr id="127" name="Прямая соединительная линия 126"/>
          <p:cNvCxnSpPr/>
          <p:nvPr/>
        </p:nvCxnSpPr>
        <p:spPr>
          <a:xfrm flipV="1">
            <a:off x="6335855" y="1095600"/>
            <a:ext cx="1416615" cy="175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4317113" y="4284948"/>
            <a:ext cx="740764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5467416" y="5311291"/>
            <a:ext cx="884709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5591945" y="6557289"/>
            <a:ext cx="142505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V="1">
            <a:off x="5591944" y="5259271"/>
            <a:ext cx="0" cy="1298019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Группа 131"/>
          <p:cNvGrpSpPr/>
          <p:nvPr/>
        </p:nvGrpSpPr>
        <p:grpSpPr>
          <a:xfrm>
            <a:off x="7592624" y="940116"/>
            <a:ext cx="264520" cy="264520"/>
            <a:chOff x="603006" y="1099688"/>
            <a:chExt cx="264520" cy="264520"/>
          </a:xfrm>
        </p:grpSpPr>
        <p:sp>
          <p:nvSpPr>
            <p:cNvPr id="133" name="Овал 132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6315139" y="5134847"/>
            <a:ext cx="264520" cy="264520"/>
            <a:chOff x="603006" y="1099688"/>
            <a:chExt cx="264520" cy="264520"/>
          </a:xfrm>
        </p:grpSpPr>
        <p:sp>
          <p:nvSpPr>
            <p:cNvPr id="137" name="Овал 136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6980115" y="6426703"/>
            <a:ext cx="264520" cy="264520"/>
            <a:chOff x="603006" y="1099688"/>
            <a:chExt cx="264520" cy="264520"/>
          </a:xfrm>
        </p:grpSpPr>
        <p:sp>
          <p:nvSpPr>
            <p:cNvPr id="141" name="Овал 140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4158392" y="4149080"/>
            <a:ext cx="264520" cy="264520"/>
            <a:chOff x="603006" y="1099688"/>
            <a:chExt cx="264520" cy="264520"/>
          </a:xfrm>
        </p:grpSpPr>
        <p:sp>
          <p:nvSpPr>
            <p:cNvPr id="145" name="Овал 144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46" name="Овал 145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cxnSp>
        <p:nvCxnSpPr>
          <p:cNvPr id="148" name="Прямая соединительная линия 147"/>
          <p:cNvCxnSpPr/>
          <p:nvPr/>
        </p:nvCxnSpPr>
        <p:spPr>
          <a:xfrm>
            <a:off x="3137030" y="2162811"/>
            <a:ext cx="277274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Группа 148"/>
          <p:cNvGrpSpPr/>
          <p:nvPr/>
        </p:nvGrpSpPr>
        <p:grpSpPr>
          <a:xfrm>
            <a:off x="3006443" y="2032224"/>
            <a:ext cx="264520" cy="264520"/>
            <a:chOff x="603006" y="1099688"/>
            <a:chExt cx="264520" cy="264520"/>
          </a:xfrm>
        </p:grpSpPr>
        <p:sp>
          <p:nvSpPr>
            <p:cNvPr id="150" name="Овал 149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153" name="矩形 54"/>
          <p:cNvSpPr/>
          <p:nvPr/>
        </p:nvSpPr>
        <p:spPr>
          <a:xfrm>
            <a:off x="1308100" y="2032000"/>
            <a:ext cx="1683385" cy="26479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Анализатор газа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154" name="矩形 54"/>
          <p:cNvSpPr/>
          <p:nvPr/>
        </p:nvSpPr>
        <p:spPr>
          <a:xfrm>
            <a:off x="2150110" y="3937000"/>
            <a:ext cx="2056765" cy="70675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Контроль наличия необходимых инструментов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155" name="矩形 54"/>
          <p:cNvSpPr/>
          <p:nvPr/>
        </p:nvSpPr>
        <p:spPr>
          <a:xfrm>
            <a:off x="7501890" y="2609215"/>
            <a:ext cx="3344545" cy="28448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Распознавание голоса и данных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156" name="矩形 54"/>
          <p:cNvSpPr/>
          <p:nvPr/>
        </p:nvSpPr>
        <p:spPr>
          <a:xfrm>
            <a:off x="6955790" y="3740150"/>
            <a:ext cx="3162935" cy="23685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Персональный видеорегистратор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5790401" y="3855969"/>
            <a:ext cx="1049481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Группа 158"/>
          <p:cNvGrpSpPr/>
          <p:nvPr/>
        </p:nvGrpSpPr>
        <p:grpSpPr>
          <a:xfrm>
            <a:off x="6644181" y="3712403"/>
            <a:ext cx="264520" cy="264520"/>
            <a:chOff x="603006" y="1099688"/>
            <a:chExt cx="264520" cy="264520"/>
          </a:xfrm>
        </p:grpSpPr>
        <p:sp>
          <p:nvSpPr>
            <p:cNvPr id="160" name="Овал 159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163" name="矩形 54"/>
          <p:cNvSpPr/>
          <p:nvPr/>
        </p:nvSpPr>
        <p:spPr>
          <a:xfrm>
            <a:off x="6616065" y="5171440"/>
            <a:ext cx="4739005" cy="22796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Контроль параметров жизнедеятельности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164" name="矩形 54"/>
          <p:cNvSpPr/>
          <p:nvPr/>
        </p:nvSpPr>
        <p:spPr>
          <a:xfrm>
            <a:off x="7326630" y="6429375"/>
            <a:ext cx="4311015" cy="29210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Проверка соответствия стандартам экипировки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1716680" y="1484784"/>
            <a:ext cx="264520" cy="264520"/>
            <a:chOff x="603006" y="1099688"/>
            <a:chExt cx="264520" cy="264520"/>
          </a:xfrm>
        </p:grpSpPr>
        <p:sp>
          <p:nvSpPr>
            <p:cNvPr id="166" name="Овал 165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</p:grpSp>
      <p:cxnSp>
        <p:nvCxnSpPr>
          <p:cNvPr id="169" name="Прямая соединительная линия 168"/>
          <p:cNvCxnSpPr/>
          <p:nvPr/>
        </p:nvCxnSpPr>
        <p:spPr>
          <a:xfrm flipV="1">
            <a:off x="1854343" y="1586471"/>
            <a:ext cx="3936056" cy="22176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矩形 54"/>
          <p:cNvSpPr/>
          <p:nvPr/>
        </p:nvSpPr>
        <p:spPr>
          <a:xfrm>
            <a:off x="463466" y="1476795"/>
            <a:ext cx="1252875" cy="275641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GPS </a:t>
            </a: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трекинг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grpSp>
        <p:nvGrpSpPr>
          <p:cNvPr id="171" name="Группа 170"/>
          <p:cNvGrpSpPr/>
          <p:nvPr/>
        </p:nvGrpSpPr>
        <p:grpSpPr>
          <a:xfrm>
            <a:off x="8117161" y="1409119"/>
            <a:ext cx="264520" cy="264520"/>
            <a:chOff x="603006" y="1099688"/>
            <a:chExt cx="264520" cy="264520"/>
          </a:xfrm>
        </p:grpSpPr>
        <p:sp>
          <p:nvSpPr>
            <p:cNvPr id="172" name="Овал 171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</p:grpSp>
      <p:cxnSp>
        <p:nvCxnSpPr>
          <p:cNvPr id="175" name="Прямая соединительная линия 174"/>
          <p:cNvCxnSpPr/>
          <p:nvPr/>
        </p:nvCxnSpPr>
        <p:spPr>
          <a:xfrm>
            <a:off x="5909771" y="1521671"/>
            <a:ext cx="2207391" cy="2267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 54"/>
          <p:cNvSpPr/>
          <p:nvPr/>
        </p:nvSpPr>
        <p:spPr>
          <a:xfrm>
            <a:off x="8406130" y="1408430"/>
            <a:ext cx="3633470" cy="26606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Передача видео онлайн и офлайн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grpSp>
        <p:nvGrpSpPr>
          <p:cNvPr id="177" name="Группа 176"/>
          <p:cNvGrpSpPr/>
          <p:nvPr/>
        </p:nvGrpSpPr>
        <p:grpSpPr>
          <a:xfrm>
            <a:off x="7110700" y="2629995"/>
            <a:ext cx="264520" cy="264520"/>
            <a:chOff x="603006" y="1099688"/>
            <a:chExt cx="264520" cy="264520"/>
          </a:xfrm>
        </p:grpSpPr>
        <p:sp>
          <p:nvSpPr>
            <p:cNvPr id="178" name="Овал 177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79" name="Овал 178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cxnSp>
        <p:nvCxnSpPr>
          <p:cNvPr id="181" name="Прямая соединительная линия 180"/>
          <p:cNvCxnSpPr>
            <a:endCxn id="178" idx="2"/>
          </p:cNvCxnSpPr>
          <p:nvPr/>
        </p:nvCxnSpPr>
        <p:spPr>
          <a:xfrm flipV="1">
            <a:off x="5935912" y="2762257"/>
            <a:ext cx="1174789" cy="27609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矩形 54"/>
          <p:cNvSpPr/>
          <p:nvPr/>
        </p:nvSpPr>
        <p:spPr>
          <a:xfrm>
            <a:off x="7903845" y="969645"/>
            <a:ext cx="2578100" cy="27559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Контроль наличия каски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295" t="25344" r="36775" b="4420"/>
          <a:stretch>
            <a:fillRect/>
          </a:stretch>
        </p:blipFill>
        <p:spPr>
          <a:xfrm>
            <a:off x="4623885" y="876935"/>
            <a:ext cx="1683385" cy="5855970"/>
          </a:xfrm>
          <a:prstGeom prst="rect">
            <a:avLst/>
          </a:prstGeom>
        </p:spPr>
      </p:pic>
      <p:pic>
        <p:nvPicPr>
          <p:cNvPr id="17" name="图片 8" descr="图片包含 游戏机, 灯光, 塔&#10;&#10;描述已自动生成"/>
          <p:cNvPicPr>
            <a:picLocks noChangeAspect="1"/>
          </p:cNvPicPr>
          <p:nvPr userDrawn="1"/>
        </p:nvPicPr>
        <p:blipFill>
          <a:blip r:embed="rId3">
            <a:lum bright="60000"/>
          </a:blip>
          <a:stretch>
            <a:fillRect/>
          </a:stretch>
        </p:blipFill>
        <p:spPr>
          <a:xfrm>
            <a:off x="0" y="0"/>
            <a:ext cx="829945" cy="833120"/>
          </a:xfrm>
          <a:prstGeom prst="rect">
            <a:avLst/>
          </a:prstGeom>
        </p:spPr>
      </p:pic>
      <p:sp>
        <p:nvSpPr>
          <p:cNvPr id="18" name="Заголовок 17"/>
          <p:cNvSpPr/>
          <p:nvPr/>
        </p:nvSpPr>
        <p:spPr>
          <a:xfrm>
            <a:off x="803910" y="53975"/>
            <a:ext cx="11098530" cy="733425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u="none" strike="noStrike" kern="1200" cap="all" spc="0" normalizeH="0" dirty="0">
                <a:solidFill>
                  <a:srgbClr val="C00000"/>
                </a:solidFill>
                <a:uFillTx/>
                <a:latin typeface="Tahoma" panose="020B0604030504040204" charset="0"/>
                <a:ea typeface="+mj-ea"/>
                <a:cs typeface="Tahoma" panose="020B0604030504040204" charset="0"/>
              </a:defRPr>
            </a:lvl1pPr>
          </a:lstStyle>
          <a:p>
            <a:r>
              <a:rPr lang="en-US" altLang="en-US" sz="2400">
                <a:solidFill>
                  <a:schemeClr val="bg1"/>
                </a:solidFill>
              </a:rPr>
              <a:t>Промышленная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безопасность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для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Операторов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по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добыче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и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переработке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нефти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и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газа</a:t>
            </a:r>
            <a:r>
              <a:rPr altLang="en-US" sz="2400">
                <a:solidFill>
                  <a:schemeClr val="bg1"/>
                </a:solidFill>
              </a:rPr>
              <a:t> (</a:t>
            </a:r>
            <a:r>
              <a:rPr altLang="en-US" sz="2400">
                <a:solidFill>
                  <a:srgbClr val="FFFF00"/>
                </a:solidFill>
              </a:rPr>
              <a:t>ПРОМБЕЗ</a:t>
            </a:r>
            <a:r>
              <a:rPr altLang="en-US" sz="2400">
                <a:solidFill>
                  <a:schemeClr val="bg1"/>
                </a:solidFill>
              </a:rPr>
              <a:t>)</a:t>
            </a:r>
            <a:endParaRPr altLang="en-US" sz="2400">
              <a:solidFill>
                <a:schemeClr val="bg1"/>
              </a:solidFill>
            </a:endParaRPr>
          </a:p>
        </p:txBody>
      </p:sp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contrast="-18000"/>
          </a:blip>
          <a:srcRect b="156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1524000" y="5334186"/>
            <a:ext cx="9144871" cy="14421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768475" y="5465445"/>
            <a:ext cx="86963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Автоматический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сбор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данных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оборудования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–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сбор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данных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датчиков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,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встроенных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в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оборудование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интерфейсом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Bluetooth LE;</a:t>
            </a:r>
            <a:endParaRPr lang="en-US" altLang="ru-RU" sz="1200" dirty="0">
              <a:solidFill>
                <a:srgbClr val="1F497D"/>
              </a:solidFill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Автоматическая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идентификация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объектов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–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выполняется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помощью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RFID UHF-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меток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на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маркированном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оборудовании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или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помощью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сканирования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QR/BAR-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кодов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помощью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ru-RU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фото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камеры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;</a:t>
            </a:r>
            <a:endParaRPr lang="en-US" altLang="ru-RU" sz="1200" dirty="0">
              <a:solidFill>
                <a:srgbClr val="1F497D"/>
              </a:solidFill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Автоматический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приём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и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управление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потоком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текущих</a:t>
            </a:r>
            <a:r>
              <a:rPr lang="en-US" altLang="ru-RU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b="1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задач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–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выполняется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помощью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Android APP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и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специально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разработанной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 err="1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программной</a:t>
            </a:r>
            <a:r>
              <a:rPr lang="en-US" altLang="ru-RU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 </a:t>
            </a:r>
            <a:r>
              <a:rPr lang="en-US" altLang="en-US" sz="1200" dirty="0" err="1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платформ</a:t>
            </a:r>
            <a:r>
              <a:rPr lang="ru-RU" altLang="en-US" sz="1200" dirty="0">
                <a:solidFill>
                  <a:srgbClr val="1F497D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rPr>
              <a:t>ой.</a:t>
            </a:r>
            <a:endParaRPr lang="ru-RU" altLang="en-US" sz="1200" dirty="0">
              <a:solidFill>
                <a:srgbClr val="1F497D"/>
              </a:solidFill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298245" y="2852936"/>
            <a:ext cx="3221692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790613" y="4845639"/>
            <a:ext cx="1761923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730892" y="2188703"/>
            <a:ext cx="1615275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5812719" y="4221060"/>
            <a:ext cx="2015176" cy="3331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624769" y="1703753"/>
            <a:ext cx="1682115" cy="1016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Группа 66"/>
          <p:cNvGrpSpPr/>
          <p:nvPr/>
        </p:nvGrpSpPr>
        <p:grpSpPr>
          <a:xfrm>
            <a:off x="3647728" y="4725144"/>
            <a:ext cx="264520" cy="264520"/>
            <a:chOff x="603006" y="1099688"/>
            <a:chExt cx="264520" cy="264520"/>
          </a:xfrm>
        </p:grpSpPr>
        <p:sp>
          <p:nvSpPr>
            <p:cNvPr id="68" name="Овал 67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9014683" y="2826266"/>
            <a:ext cx="264520" cy="264520"/>
            <a:chOff x="603006" y="1099688"/>
            <a:chExt cx="264520" cy="264520"/>
          </a:xfrm>
        </p:grpSpPr>
        <p:sp>
          <p:nvSpPr>
            <p:cNvPr id="72" name="Овал 71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8279808" y="1573499"/>
            <a:ext cx="264520" cy="264520"/>
            <a:chOff x="603006" y="1099688"/>
            <a:chExt cx="264520" cy="264520"/>
          </a:xfrm>
        </p:grpSpPr>
        <p:sp>
          <p:nvSpPr>
            <p:cNvPr id="76" name="Овал 75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651611" y="2056443"/>
            <a:ext cx="264520" cy="264520"/>
            <a:chOff x="603006" y="1099688"/>
            <a:chExt cx="264520" cy="264520"/>
          </a:xfrm>
        </p:grpSpPr>
        <p:sp>
          <p:nvSpPr>
            <p:cNvPr id="80" name="Овал 79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2748277" y="2712873"/>
            <a:ext cx="264520" cy="264520"/>
            <a:chOff x="603006" y="1099688"/>
            <a:chExt cx="264520" cy="264520"/>
          </a:xfrm>
        </p:grpSpPr>
        <p:sp>
          <p:nvSpPr>
            <p:cNvPr id="84" name="Овал 83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87" name="矩形 54"/>
          <p:cNvSpPr/>
          <p:nvPr/>
        </p:nvSpPr>
        <p:spPr>
          <a:xfrm>
            <a:off x="1262380" y="2021840"/>
            <a:ext cx="3337560" cy="27559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Учёт потребляемой электроэнергии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88" name="矩形 54"/>
          <p:cNvSpPr/>
          <p:nvPr/>
        </p:nvSpPr>
        <p:spPr>
          <a:xfrm>
            <a:off x="9381490" y="2807970"/>
            <a:ext cx="900430" cy="32829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Давление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89" name="矩形 54"/>
          <p:cNvSpPr/>
          <p:nvPr/>
        </p:nvSpPr>
        <p:spPr>
          <a:xfrm>
            <a:off x="2298065" y="4725035"/>
            <a:ext cx="1275080" cy="27559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Натяжение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90" name="矩形 54"/>
          <p:cNvSpPr/>
          <p:nvPr/>
        </p:nvSpPr>
        <p:spPr>
          <a:xfrm>
            <a:off x="977265" y="2705735"/>
            <a:ext cx="1724025" cy="27559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Температура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91" name="矩形 54"/>
          <p:cNvSpPr/>
          <p:nvPr/>
        </p:nvSpPr>
        <p:spPr>
          <a:xfrm>
            <a:off x="8613775" y="1573530"/>
            <a:ext cx="2313940" cy="27559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Скорость потока в трубах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3776831" y="1206927"/>
            <a:ext cx="264520" cy="264520"/>
            <a:chOff x="603006" y="1099688"/>
            <a:chExt cx="264520" cy="264520"/>
          </a:xfrm>
        </p:grpSpPr>
        <p:sp>
          <p:nvSpPr>
            <p:cNvPr id="93" name="Овал 92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cxnSp>
        <p:nvCxnSpPr>
          <p:cNvPr id="96" name="Прямая соединительная линия 95"/>
          <p:cNvCxnSpPr/>
          <p:nvPr/>
        </p:nvCxnSpPr>
        <p:spPr>
          <a:xfrm>
            <a:off x="3937263" y="1359387"/>
            <a:ext cx="2396863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54"/>
          <p:cNvSpPr/>
          <p:nvPr/>
        </p:nvSpPr>
        <p:spPr>
          <a:xfrm>
            <a:off x="354330" y="915670"/>
            <a:ext cx="3412490" cy="56070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Считывание показаний с приборов с привязкой </a:t>
            </a:r>
            <a:r>
              <a:rPr lang="en-US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GPS</a:t>
            </a:r>
            <a:endParaRPr lang="zh-CN" altLang="en-US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7874828" y="4089920"/>
            <a:ext cx="264520" cy="264520"/>
            <a:chOff x="603006" y="1099688"/>
            <a:chExt cx="264520" cy="264520"/>
          </a:xfrm>
        </p:grpSpPr>
        <p:sp>
          <p:nvSpPr>
            <p:cNvPr id="99" name="Овал 98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102" name="矩形 54"/>
          <p:cNvSpPr/>
          <p:nvPr/>
        </p:nvSpPr>
        <p:spPr>
          <a:xfrm>
            <a:off x="8128635" y="3881755"/>
            <a:ext cx="2013585" cy="57404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400" b="1" dirty="0">
                <a:solidFill>
                  <a:prstClr val="white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Позиционирование внутри помещений</a:t>
            </a:r>
            <a:endParaRPr lang="ru-RU" altLang="zh-CN" sz="1400" b="1" dirty="0">
              <a:solidFill>
                <a:prstClr val="white"/>
              </a:solidFill>
              <a:latin typeface="Calibri" panose="020F0502020204030204" charset="0"/>
              <a:ea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295" t="25344" r="36775" b="4420"/>
          <a:stretch>
            <a:fillRect/>
          </a:stretch>
        </p:blipFill>
        <p:spPr>
          <a:xfrm>
            <a:off x="5450087" y="694372"/>
            <a:ext cx="1403985" cy="4883785"/>
          </a:xfrm>
          <a:prstGeom prst="rect">
            <a:avLst/>
          </a:prstGeom>
        </p:spPr>
      </p:pic>
      <p:cxnSp>
        <p:nvCxnSpPr>
          <p:cNvPr id="7" name="Прямая соединительная линия 64"/>
          <p:cNvCxnSpPr/>
          <p:nvPr/>
        </p:nvCxnSpPr>
        <p:spPr>
          <a:xfrm>
            <a:off x="6827969" y="2947083"/>
            <a:ext cx="2279650" cy="13335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8" descr="图片包含 游戏机, 灯光, 塔&#10;&#10;描述已自动生成"/>
          <p:cNvPicPr>
            <a:picLocks noChangeAspect="1"/>
          </p:cNvPicPr>
          <p:nvPr userDrawn="1"/>
        </p:nvPicPr>
        <p:blipFill>
          <a:blip r:embed="rId3">
            <a:lum bright="60000"/>
          </a:blip>
          <a:stretch>
            <a:fillRect/>
          </a:stretch>
        </p:blipFill>
        <p:spPr>
          <a:xfrm>
            <a:off x="0" y="0"/>
            <a:ext cx="829945" cy="833120"/>
          </a:xfrm>
          <a:prstGeom prst="rect">
            <a:avLst/>
          </a:prstGeom>
        </p:spPr>
      </p:pic>
      <p:sp>
        <p:nvSpPr>
          <p:cNvPr id="12" name="Заголовок 17"/>
          <p:cNvSpPr/>
          <p:nvPr/>
        </p:nvSpPr>
        <p:spPr>
          <a:xfrm>
            <a:off x="803910" y="53975"/>
            <a:ext cx="11098530" cy="733425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u="none" strike="noStrike" kern="1200" cap="all" spc="0" normalizeH="0" dirty="0">
                <a:solidFill>
                  <a:srgbClr val="C00000"/>
                </a:solidFill>
                <a:uFillTx/>
                <a:latin typeface="Tahoma" panose="020B0604030504040204" charset="0"/>
                <a:ea typeface="+mj-ea"/>
                <a:cs typeface="Tahoma" panose="020B060403050404020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2400">
                <a:solidFill>
                  <a:schemeClr val="bg1"/>
                </a:solidFill>
              </a:rPr>
              <a:t>Мониторинг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состояния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оборудования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</a:rPr>
              <a:t>ТЕХНИЧЕСКОЕ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ОБСЛУЖИВАНИЕ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И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РЕМОНТ (</a:t>
            </a:r>
            <a:r>
              <a:rPr altLang="en-US" sz="2400">
                <a:solidFill>
                  <a:srgbClr val="FFFF00"/>
                </a:solidFill>
              </a:rPr>
              <a:t>ТОиР</a:t>
            </a:r>
            <a:r>
              <a:rPr altLang="en-US" sz="2400">
                <a:solidFill>
                  <a:schemeClr val="bg1"/>
                </a:solidFill>
              </a:rPr>
              <a:t>)</a:t>
            </a:r>
            <a:endParaRPr altLang="en-US" sz="2400">
              <a:solidFill>
                <a:schemeClr val="bg1"/>
              </a:solidFill>
            </a:endParaRPr>
          </a:p>
        </p:txBody>
      </p:sp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logs.sw.siemens.com/wp-content/uploads/sites/14/2014/08/minerals-scaled.jpg"/>
          <p:cNvPicPr>
            <a:picLocks noChangeAspect="1" noChangeArrowheads="1"/>
          </p:cNvPicPr>
          <p:nvPr/>
        </p:nvPicPr>
        <p:blipFill>
          <a:blip r:embed="rId1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4445"/>
            <a:ext cx="12187555" cy="68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8016090" y="841117"/>
            <a:ext cx="264520" cy="264520"/>
            <a:chOff x="603006" y="1099688"/>
            <a:chExt cx="264520" cy="264520"/>
          </a:xfrm>
        </p:grpSpPr>
        <p:sp>
          <p:nvSpPr>
            <p:cNvPr id="10" name="Овал 9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728401" y="5521493"/>
            <a:ext cx="264520" cy="264520"/>
            <a:chOff x="603006" y="1099688"/>
            <a:chExt cx="264520" cy="264520"/>
          </a:xfrm>
        </p:grpSpPr>
        <p:sp>
          <p:nvSpPr>
            <p:cNvPr id="14" name="Овал 13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504115" y="6301811"/>
            <a:ext cx="264520" cy="264520"/>
            <a:chOff x="603006" y="1099688"/>
            <a:chExt cx="264520" cy="264520"/>
          </a:xfrm>
        </p:grpSpPr>
        <p:sp>
          <p:nvSpPr>
            <p:cNvPr id="18" name="Овал 17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040415" y="4952472"/>
            <a:ext cx="264520" cy="264520"/>
            <a:chOff x="603006" y="1099688"/>
            <a:chExt cx="264520" cy="264520"/>
          </a:xfrm>
        </p:grpSpPr>
        <p:sp>
          <p:nvSpPr>
            <p:cNvPr id="22" name="Овал 21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040415" y="1154697"/>
            <a:ext cx="264520" cy="264520"/>
            <a:chOff x="603006" y="1099688"/>
            <a:chExt cx="264520" cy="264520"/>
          </a:xfrm>
        </p:grpSpPr>
        <p:sp>
          <p:nvSpPr>
            <p:cNvPr id="27" name="Овал 26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31" name="矩形 54"/>
          <p:cNvSpPr/>
          <p:nvPr/>
        </p:nvSpPr>
        <p:spPr>
          <a:xfrm>
            <a:off x="9333662" y="4947258"/>
            <a:ext cx="2480720" cy="256547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Контроль состояния инструментов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32" name="矩形 54"/>
          <p:cNvSpPr/>
          <p:nvPr/>
        </p:nvSpPr>
        <p:spPr>
          <a:xfrm>
            <a:off x="9538273" y="2263015"/>
            <a:ext cx="2366532" cy="275641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Распознавание голоса и </a:t>
            </a: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лица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33" name="矩形 54"/>
          <p:cNvSpPr/>
          <p:nvPr/>
        </p:nvSpPr>
        <p:spPr>
          <a:xfrm>
            <a:off x="8671682" y="3494466"/>
            <a:ext cx="2520855" cy="291724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Персональный видеорегистратор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8360229" y="3521670"/>
            <a:ext cx="264520" cy="264520"/>
            <a:chOff x="603006" y="1099688"/>
            <a:chExt cx="264520" cy="264520"/>
          </a:xfrm>
        </p:grpSpPr>
        <p:sp>
          <p:nvSpPr>
            <p:cNvPr id="37" name="Овал 36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40" name="矩形 54"/>
          <p:cNvSpPr/>
          <p:nvPr/>
        </p:nvSpPr>
        <p:spPr>
          <a:xfrm>
            <a:off x="9051085" y="5496350"/>
            <a:ext cx="2951176" cy="275641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Контроль параметров жизнедеятельности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41" name="矩形 54"/>
          <p:cNvSpPr/>
          <p:nvPr/>
        </p:nvSpPr>
        <p:spPr>
          <a:xfrm>
            <a:off x="8823654" y="6351376"/>
            <a:ext cx="3189586" cy="182912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Проверка правильности экипировки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0607381" y="231148"/>
            <a:ext cx="264520" cy="264520"/>
            <a:chOff x="603006" y="1099688"/>
            <a:chExt cx="264520" cy="264520"/>
          </a:xfrm>
        </p:grpSpPr>
        <p:sp>
          <p:nvSpPr>
            <p:cNvPr id="43" name="Овал 42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</p:grpSp>
      <p:sp>
        <p:nvSpPr>
          <p:cNvPr id="47" name="矩形 54"/>
          <p:cNvSpPr/>
          <p:nvPr/>
        </p:nvSpPr>
        <p:spPr>
          <a:xfrm>
            <a:off x="10914521" y="251312"/>
            <a:ext cx="1034830" cy="275641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en-US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GPS </a:t>
            </a: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трекинг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9062524" y="1701898"/>
            <a:ext cx="264520" cy="264520"/>
            <a:chOff x="603006" y="1099688"/>
            <a:chExt cx="264520" cy="264520"/>
          </a:xfrm>
        </p:grpSpPr>
        <p:sp>
          <p:nvSpPr>
            <p:cNvPr id="49" name="Овал 48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530" dirty="0">
                <a:solidFill>
                  <a:srgbClr val="88AB2D"/>
                </a:solidFill>
              </a:endParaRPr>
            </a:p>
          </p:txBody>
        </p:sp>
      </p:grpSp>
      <p:sp>
        <p:nvSpPr>
          <p:cNvPr id="53" name="矩形 54"/>
          <p:cNvSpPr/>
          <p:nvPr/>
        </p:nvSpPr>
        <p:spPr>
          <a:xfrm>
            <a:off x="9381490" y="1725295"/>
            <a:ext cx="2630805" cy="248285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Передача видео </a:t>
            </a: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в реальном времени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9172675" y="2240826"/>
            <a:ext cx="264520" cy="264520"/>
            <a:chOff x="603006" y="1099688"/>
            <a:chExt cx="264520" cy="264520"/>
          </a:xfrm>
        </p:grpSpPr>
        <p:sp>
          <p:nvSpPr>
            <p:cNvPr id="55" name="Овал 54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59" name="矩形 54"/>
          <p:cNvSpPr/>
          <p:nvPr/>
        </p:nvSpPr>
        <p:spPr>
          <a:xfrm>
            <a:off x="6282730" y="841117"/>
            <a:ext cx="1562809" cy="275641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Контроль каски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99" y="793105"/>
            <a:ext cx="3776778" cy="2172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" name="Picture 4" descr="http://sc01.alicdn.com/kf/HTB109S9sMaTBuNjSszfq6xgfpXaB/High-quality-portable-combustible-explosion-proof-g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8896" r="27866" b="4165"/>
          <a:stretch>
            <a:fillRect/>
          </a:stretch>
        </p:blipFill>
        <p:spPr bwMode="auto">
          <a:xfrm>
            <a:off x="443659" y="3665502"/>
            <a:ext cx="477391" cy="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www.inspectorgadgets.ru/upload/iblock/363/36330808ffcc165d4bc803bc7caa5ec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52" y="3703076"/>
            <a:ext cx="622605" cy="6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ttps://sc02.alicdn.com/kf/HTB1MYh1X5nrK1RjSsziq6xptpXaH/smartphone-uhf-rfid-read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22740" r="28733" b="25286"/>
          <a:stretch>
            <a:fillRect/>
          </a:stretch>
        </p:blipFill>
        <p:spPr bwMode="auto">
          <a:xfrm>
            <a:off x="1190026" y="5581284"/>
            <a:ext cx="602489" cy="75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https://svgsilh.com/png-512/2816041.png"/>
          <p:cNvPicPr>
            <a:picLocks noChangeAspect="1" noChangeArrowheads="1"/>
          </p:cNvPicPr>
          <p:nvPr/>
        </p:nvPicPr>
        <p:blipFill>
          <a:blip r:embed="rId7" cstate="hq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7" y="5587582"/>
            <a:ext cx="496180" cy="49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6" descr="http://cdn.onlinewebfonts.com/svg/img_62052.png"/>
          <p:cNvPicPr>
            <a:picLocks noChangeAspect="1" noChangeArrowheads="1"/>
          </p:cNvPicPr>
          <p:nvPr/>
        </p:nvPicPr>
        <p:blipFill>
          <a:blip r:embed="rId8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6" y="4777805"/>
            <a:ext cx="611739" cy="4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图片 10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34" b="52848"/>
          <a:stretch>
            <a:fillRect/>
          </a:stretch>
        </p:blipFill>
        <p:spPr>
          <a:xfrm>
            <a:off x="1150047" y="4559990"/>
            <a:ext cx="591356" cy="863427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8264856" y="4400892"/>
            <a:ext cx="264520" cy="264520"/>
            <a:chOff x="603006" y="1099688"/>
            <a:chExt cx="264520" cy="264520"/>
          </a:xfrm>
        </p:grpSpPr>
        <p:sp>
          <p:nvSpPr>
            <p:cNvPr id="80" name="Овал 79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83" name="矩形 54"/>
          <p:cNvSpPr/>
          <p:nvPr/>
        </p:nvSpPr>
        <p:spPr>
          <a:xfrm>
            <a:off x="8542442" y="4403414"/>
            <a:ext cx="2298744" cy="256128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Чехол с активным подогревом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646" y="2954187"/>
            <a:ext cx="901318" cy="1497779"/>
          </a:xfrm>
          <a:prstGeom prst="rect">
            <a:avLst/>
          </a:prstGeom>
        </p:spPr>
      </p:pic>
      <p:sp>
        <p:nvSpPr>
          <p:cNvPr id="91" name="矩形 54"/>
          <p:cNvSpPr/>
          <p:nvPr/>
        </p:nvSpPr>
        <p:spPr>
          <a:xfrm>
            <a:off x="5314154" y="1175742"/>
            <a:ext cx="1413868" cy="710772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Приложение для обеспечения мобильности рабочего места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8185" y="916474"/>
            <a:ext cx="915860" cy="1497779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4168" y="4923699"/>
            <a:ext cx="908611" cy="1504367"/>
          </a:xfrm>
          <a:prstGeom prst="rect">
            <a:avLst/>
          </a:prstGeom>
        </p:spPr>
      </p:pic>
      <p:grpSp>
        <p:nvGrpSpPr>
          <p:cNvPr id="95" name="Группа 94"/>
          <p:cNvGrpSpPr/>
          <p:nvPr/>
        </p:nvGrpSpPr>
        <p:grpSpPr>
          <a:xfrm>
            <a:off x="5139545" y="2369889"/>
            <a:ext cx="264520" cy="264520"/>
            <a:chOff x="603006" y="1099688"/>
            <a:chExt cx="264520" cy="264520"/>
          </a:xfrm>
        </p:grpSpPr>
        <p:sp>
          <p:nvSpPr>
            <p:cNvPr id="96" name="Овал 95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98" name="Овал 97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5155669" y="4362836"/>
            <a:ext cx="264520" cy="264520"/>
            <a:chOff x="603006" y="1099688"/>
            <a:chExt cx="264520" cy="264520"/>
          </a:xfrm>
        </p:grpSpPr>
        <p:sp>
          <p:nvSpPr>
            <p:cNvPr id="100" name="Овал 99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5136802" y="6378653"/>
            <a:ext cx="264520" cy="264520"/>
            <a:chOff x="603006" y="1099688"/>
            <a:chExt cx="264520" cy="264520"/>
          </a:xfrm>
        </p:grpSpPr>
        <p:sp>
          <p:nvSpPr>
            <p:cNvPr id="104" name="Овал 103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116" name="Скругленный прямоугольник 115"/>
          <p:cNvSpPr/>
          <p:nvPr/>
        </p:nvSpPr>
        <p:spPr>
          <a:xfrm>
            <a:off x="229824" y="810846"/>
            <a:ext cx="3721820" cy="30592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bg1"/>
              </a:solidFill>
              <a:latin typeface="Microsoft YaHei Light" panose="020B0502040204020203" charset="-122"/>
              <a:ea typeface="Microsoft YaHei Light" panose="020B0502040204020203" charset="-12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89590" y="836222"/>
            <a:ext cx="372340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 b="1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Позиционирование абонентов</a:t>
            </a:r>
            <a:endParaRPr lang="en-GB" sz="1000" b="1" kern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229824" y="3265067"/>
            <a:ext cx="3721820" cy="398780"/>
            <a:chOff x="229824" y="3143628"/>
            <a:chExt cx="3721820" cy="398780"/>
          </a:xfrm>
          <a:noFill/>
        </p:grpSpPr>
        <p:sp>
          <p:nvSpPr>
            <p:cNvPr id="120" name="Скругленный прямоугольник 119"/>
            <p:cNvSpPr/>
            <p:nvPr/>
          </p:nvSpPr>
          <p:spPr>
            <a:xfrm>
              <a:off x="229824" y="3172412"/>
              <a:ext cx="3721820" cy="360000"/>
            </a:xfrm>
            <a:prstGeom prst="round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9824" y="3143628"/>
              <a:ext cx="3721820" cy="3987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0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Устройства для взаимодействия с оборудованием </a:t>
              </a:r>
              <a:endParaRPr lang="ru-RU" sz="1000" b="1" kern="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ru-RU" sz="10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и для </a:t>
              </a:r>
              <a:r>
                <a:rPr lang="ru-RU" sz="1000" b="1" kern="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охраны </a:t>
              </a:r>
              <a:r>
                <a:rPr lang="ru-RU" sz="10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труда человека</a:t>
              </a:r>
              <a:endParaRPr lang="en-GB" sz="1000" b="1" kern="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73" name="Прямая соединительная линия 72"/>
          <p:cNvCxnSpPr>
            <a:stCxn id="100" idx="6"/>
          </p:cNvCxnSpPr>
          <p:nvPr/>
        </p:nvCxnSpPr>
        <p:spPr>
          <a:xfrm flipV="1">
            <a:off x="5420189" y="4463346"/>
            <a:ext cx="993775" cy="317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5679814" y="4551745"/>
            <a:ext cx="742950" cy="44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104" idx="6"/>
          </p:cNvCxnSpPr>
          <p:nvPr/>
        </p:nvCxnSpPr>
        <p:spPr>
          <a:xfrm flipV="1">
            <a:off x="5401322" y="6509239"/>
            <a:ext cx="248706" cy="167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5650028" y="4554638"/>
            <a:ext cx="36887" cy="18859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96" idx="6"/>
          </p:cNvCxnSpPr>
          <p:nvPr/>
        </p:nvCxnSpPr>
        <p:spPr>
          <a:xfrm flipV="1">
            <a:off x="5404700" y="2502149"/>
            <a:ext cx="1042670" cy="63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54"/>
          <p:cNvSpPr/>
          <p:nvPr/>
        </p:nvSpPr>
        <p:spPr>
          <a:xfrm>
            <a:off x="4371666" y="4386113"/>
            <a:ext cx="755581" cy="250086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Чек-листы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107" name="矩形 54"/>
          <p:cNvSpPr/>
          <p:nvPr/>
        </p:nvSpPr>
        <p:spPr>
          <a:xfrm>
            <a:off x="4371666" y="2396759"/>
            <a:ext cx="755581" cy="250086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Роли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111" name="矩形 54"/>
          <p:cNvSpPr/>
          <p:nvPr/>
        </p:nvSpPr>
        <p:spPr>
          <a:xfrm>
            <a:off x="4371666" y="6388793"/>
            <a:ext cx="755581" cy="250086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Показания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114" name="矩形 54"/>
          <p:cNvSpPr/>
          <p:nvPr/>
        </p:nvSpPr>
        <p:spPr>
          <a:xfrm>
            <a:off x="9351412" y="1128481"/>
            <a:ext cx="2679578" cy="386343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Технологическая групповая и экстренная связь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117" name="矩形 54"/>
          <p:cNvSpPr/>
          <p:nvPr/>
        </p:nvSpPr>
        <p:spPr>
          <a:xfrm>
            <a:off x="8760758" y="2813958"/>
            <a:ext cx="1314189" cy="291724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Газоанализатор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8449304" y="2841162"/>
            <a:ext cx="264520" cy="264520"/>
            <a:chOff x="603006" y="1099688"/>
            <a:chExt cx="264520" cy="264520"/>
          </a:xfrm>
        </p:grpSpPr>
        <p:sp>
          <p:nvSpPr>
            <p:cNvPr id="119" name="Овал 118"/>
            <p:cNvSpPr/>
            <p:nvPr/>
          </p:nvSpPr>
          <p:spPr>
            <a:xfrm>
              <a:off x="603006" y="1099688"/>
              <a:ext cx="264520" cy="264520"/>
            </a:xfrm>
            <a:prstGeom prst="ellipse">
              <a:avLst/>
            </a:prstGeom>
            <a:solidFill>
              <a:srgbClr val="88AB2D">
                <a:alpha val="81961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639893" y="1136575"/>
              <a:ext cx="187399" cy="1873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686826" y="1183508"/>
              <a:ext cx="93532" cy="93532"/>
            </a:xfrm>
            <a:prstGeom prst="ellipse">
              <a:avLst/>
            </a:prstGeom>
            <a:solidFill>
              <a:schemeClr val="bg1">
                <a:alpha val="81961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125" tIns="14563" rIns="29125" bIns="14563" rtlCol="0" anchor="ctr"/>
            <a:lstStyle/>
            <a:p>
              <a:pPr algn="ctr" defTabSz="812165"/>
              <a:endParaRPr lang="ru-RU" sz="1000" dirty="0">
                <a:solidFill>
                  <a:srgbClr val="88AB2D"/>
                </a:solidFill>
              </a:endParaRPr>
            </a:p>
          </p:txBody>
        </p:sp>
      </p:grpSp>
      <p:sp>
        <p:nvSpPr>
          <p:cNvPr id="126" name="矩形 54"/>
          <p:cNvSpPr/>
          <p:nvPr/>
        </p:nvSpPr>
        <p:spPr>
          <a:xfrm>
            <a:off x="6058535" y="4923790"/>
            <a:ext cx="1771015" cy="1447800"/>
          </a:xfrm>
          <a:prstGeom prst="rect">
            <a:avLst/>
          </a:prstGeom>
          <a:gradFill flip="none" rotWithShape="1">
            <a:gsLst>
              <a:gs pos="0">
                <a:srgbClr val="88AB2D">
                  <a:shade val="30000"/>
                  <a:satMod val="115000"/>
                </a:srgbClr>
              </a:gs>
              <a:gs pos="50000">
                <a:srgbClr val="88AB2D">
                  <a:shade val="67500"/>
                  <a:satMod val="115000"/>
                </a:srgbClr>
              </a:gs>
              <a:gs pos="100000">
                <a:srgbClr val="88AB2D">
                  <a:shade val="100000"/>
                  <a:satMod val="115000"/>
                  <a:alpha val="1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27" tIns="19413" rIns="38827" bIns="19413" rtlCol="0" anchor="ctr"/>
          <a:lstStyle/>
          <a:p>
            <a:pPr algn="ctr" defTabSz="1082675">
              <a:defRPr/>
            </a:pP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Терминал с высокой защитой</a:t>
            </a:r>
            <a:endParaRPr lang="ru-RU" altLang="zh-CN" sz="1000" b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  <a:p>
            <a:pPr marL="171450" indent="-171450" defTabSz="1082675">
              <a:buFont typeface="Arial" panose="020B0604020202020204" pitchFamily="34" charset="0"/>
              <a:buChar char="•"/>
              <a:defRPr/>
            </a:pPr>
            <a:r>
              <a:rPr lang="en-US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IP67</a:t>
            </a: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/</a:t>
            </a: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IP68</a:t>
            </a:r>
            <a:endParaRPr lang="en-US" altLang="zh-CN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  <a:p>
            <a:pPr marL="171450" indent="-171450" defTabSz="1082675">
              <a:buFont typeface="Arial" panose="020B0604020202020204" pitchFamily="34" charset="0"/>
              <a:buChar char="•"/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Защита от механических повреждений</a:t>
            </a:r>
            <a:endParaRPr lang="ru-RU" altLang="zh-CN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  <a:p>
            <a:pPr marL="171450" indent="-171450" defTabSz="1082675">
              <a:buFont typeface="Arial" panose="020B0604020202020204" pitchFamily="34" charset="0"/>
              <a:buChar char="•"/>
              <a:defRPr/>
            </a:pP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Качественные </a:t>
            </a:r>
            <a:r>
              <a:rPr lang="ru-RU" altLang="zh-CN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материалы </a:t>
            </a:r>
            <a:r>
              <a:rPr lang="ru-RU" altLang="zh-CN" sz="1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корпуса</a:t>
            </a:r>
            <a:endParaRPr lang="zh-CN" altLang="en-US" sz="10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pplied Sciences | Free Full-Text | Bluetooth-Beacon-Based Underground  Proximity Warning System for Preventing Collisions inside Tunnels | HTML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/>
          <a:stretch>
            <a:fillRect/>
          </a:stretch>
        </p:blipFill>
        <p:spPr bwMode="auto">
          <a:xfrm>
            <a:off x="1989711" y="3656397"/>
            <a:ext cx="2010406" cy="11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lti-Gas Detection Instruments for Mining and Tunnelli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57" y="5136196"/>
            <a:ext cx="2010406" cy="89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295" t="25344" r="36775" b="4420"/>
          <a:stretch>
            <a:fillRect/>
          </a:stretch>
        </p:blipFill>
        <p:spPr>
          <a:xfrm>
            <a:off x="6370955" y="1128395"/>
            <a:ext cx="1082675" cy="3769995"/>
          </a:xfrm>
          <a:prstGeom prst="rect">
            <a:avLst/>
          </a:prstGeom>
        </p:spPr>
      </p:pic>
      <p:pic>
        <p:nvPicPr>
          <p:cNvPr id="5" name="图片 8" descr="图片包含 游戏机, 灯光, 塔&#10;&#10;描述已自动生成"/>
          <p:cNvPicPr>
            <a:picLocks noChangeAspect="1"/>
          </p:cNvPicPr>
          <p:nvPr userDrawn="1"/>
        </p:nvPicPr>
        <p:blipFill>
          <a:blip r:embed="rId17">
            <a:lum bright="60000"/>
          </a:blip>
          <a:stretch>
            <a:fillRect/>
          </a:stretch>
        </p:blipFill>
        <p:spPr>
          <a:xfrm>
            <a:off x="0" y="0"/>
            <a:ext cx="829945" cy="833120"/>
          </a:xfrm>
          <a:prstGeom prst="rect">
            <a:avLst/>
          </a:prstGeom>
        </p:spPr>
      </p:pic>
      <p:sp>
        <p:nvSpPr>
          <p:cNvPr id="7" name="Заголовок 17"/>
          <p:cNvSpPr/>
          <p:nvPr/>
        </p:nvSpPr>
        <p:spPr>
          <a:xfrm>
            <a:off x="803910" y="53975"/>
            <a:ext cx="9418320" cy="733425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u="none" strike="noStrike" kern="1200" cap="all" spc="0" normalizeH="0" dirty="0">
                <a:solidFill>
                  <a:srgbClr val="C00000"/>
                </a:solidFill>
                <a:uFillTx/>
                <a:latin typeface="Tahoma" panose="020B0604030504040204" charset="0"/>
                <a:ea typeface="+mj-ea"/>
                <a:cs typeface="Tahoma" panose="020B060403050404020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2400">
                <a:solidFill>
                  <a:schemeClr val="bg1"/>
                </a:solidFill>
              </a:rPr>
              <a:t>Мониторинг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состояния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оборудования</a:t>
            </a:r>
            <a:r>
              <a:rPr altLang="en-US" sz="2400">
                <a:solidFill>
                  <a:schemeClr val="bg1"/>
                </a:solidFill>
              </a:rPr>
              <a:t>,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</a:rPr>
              <a:t>ТЕХНИЧЕСКОЕ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ОБСЛУЖИВАНИЕ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И</a:t>
            </a:r>
            <a:r>
              <a:rPr lang="en-US" altLang="ru-RU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РЕМОНТ</a:t>
            </a:r>
            <a:r>
              <a:rPr altLang="en-US" sz="2400">
                <a:solidFill>
                  <a:schemeClr val="bg1"/>
                </a:solidFill>
              </a:rPr>
              <a:t> для ГОК</a:t>
            </a:r>
            <a:r>
              <a:rPr lang="en-US" altLang="en-US" sz="2400">
                <a:solidFill>
                  <a:schemeClr val="bg1"/>
                </a:solidFill>
              </a:rPr>
              <a:t> (</a:t>
            </a:r>
            <a:r>
              <a:rPr altLang="en-US" sz="2400">
                <a:solidFill>
                  <a:srgbClr val="FFFF00"/>
                </a:solidFill>
              </a:rPr>
              <a:t>ТОиР</a:t>
            </a:r>
            <a:r>
              <a:rPr altLang="en-US" sz="2400">
                <a:solidFill>
                  <a:schemeClr val="bg1"/>
                </a:solidFill>
              </a:rPr>
              <a:t>)</a:t>
            </a:r>
            <a:endParaRPr altLang="en-US" sz="2400">
              <a:solidFill>
                <a:schemeClr val="bg1"/>
              </a:solidFill>
            </a:endParaRPr>
          </a:p>
        </p:txBody>
      </p:sp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400" dirty="0"/>
              <a:t>Преимущества работы с </a:t>
            </a:r>
            <a:r>
              <a:rPr lang="ru-RU" altLang="ru-RU" sz="2400" dirty="0">
                <a:solidFill>
                  <a:schemeClr val="bg1"/>
                </a:solidFill>
              </a:rPr>
              <a:t>лидером </a:t>
            </a:r>
            <a:r>
              <a:rPr lang="ru-RU" altLang="ru-RU" sz="2400" dirty="0"/>
              <a:t>в области ПМР</a:t>
            </a:r>
            <a:endParaRPr lang="ru-RU" alt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4305" y="817880"/>
            <a:ext cx="8939530" cy="437515"/>
          </a:xfrm>
        </p:spPr>
        <p:txBody>
          <a:bodyPr>
            <a:noAutofit/>
          </a:bodyPr>
          <a:p>
            <a:pPr algn="ctr"/>
            <a:r>
              <a:rPr lang="en-US" altLang="en-US" sz="1600"/>
              <a:t>Не</a:t>
            </a:r>
            <a:r>
              <a:rPr lang="en-US" altLang="ru-RU" sz="1600"/>
              <a:t> </a:t>
            </a:r>
            <a:r>
              <a:rPr lang="en-US" altLang="en-US" sz="1600"/>
              <a:t>только</a:t>
            </a:r>
            <a:r>
              <a:rPr lang="en-US" altLang="ru-RU" sz="1600"/>
              <a:t> </a:t>
            </a:r>
            <a:r>
              <a:rPr lang="en-US" altLang="en-US" sz="1600"/>
              <a:t>поставщик</a:t>
            </a:r>
            <a:r>
              <a:rPr lang="en-US" altLang="ru-RU" sz="1600"/>
              <a:t> </a:t>
            </a:r>
            <a:r>
              <a:rPr lang="en-US" altLang="en-US" sz="1600"/>
              <a:t>оборудования</a:t>
            </a:r>
            <a:r>
              <a:rPr lang="en-US" altLang="ru-RU" sz="1600"/>
              <a:t>, </a:t>
            </a:r>
            <a:r>
              <a:rPr lang="en-US" altLang="en-US" sz="1600"/>
              <a:t>но</a:t>
            </a:r>
            <a:r>
              <a:rPr lang="en-US" altLang="ru-RU" sz="1600"/>
              <a:t> </a:t>
            </a:r>
            <a:r>
              <a:rPr lang="en-US" altLang="en-US" sz="1600"/>
              <a:t>и</a:t>
            </a:r>
            <a:r>
              <a:rPr lang="en-US" altLang="ru-RU" sz="1600"/>
              <a:t> </a:t>
            </a:r>
            <a:r>
              <a:rPr lang="en-US" altLang="en-US" sz="1600"/>
              <a:t>ваш</a:t>
            </a:r>
            <a:r>
              <a:rPr lang="en-US" altLang="ru-RU" sz="1600"/>
              <a:t> </a:t>
            </a:r>
            <a:r>
              <a:rPr lang="en-US" altLang="en-US" sz="1600"/>
              <a:t>надёжный</a:t>
            </a:r>
            <a:r>
              <a:rPr lang="en-US" altLang="ru-RU" sz="1600"/>
              <a:t> </a:t>
            </a:r>
            <a:r>
              <a:rPr lang="en-US" altLang="en-US" sz="1600"/>
              <a:t>партнёр</a:t>
            </a:r>
            <a:r>
              <a:rPr lang="en-US" altLang="ru-RU" sz="1600"/>
              <a:t> </a:t>
            </a:r>
            <a:r>
              <a:rPr lang="en-US" altLang="en-US" sz="1600"/>
              <a:t>в</a:t>
            </a:r>
            <a:r>
              <a:rPr lang="en-US" altLang="ru-RU" sz="1600"/>
              <a:t> </a:t>
            </a:r>
            <a:r>
              <a:rPr lang="en-US" altLang="en-US" sz="1600"/>
              <a:t>достижении</a:t>
            </a:r>
            <a:r>
              <a:rPr lang="en-US" altLang="ru-RU" sz="1600"/>
              <a:t> </a:t>
            </a:r>
            <a:r>
              <a:rPr lang="en-US" altLang="en-US" sz="1600"/>
              <a:t>оптимального</a:t>
            </a:r>
            <a:r>
              <a:rPr lang="en-US" altLang="ru-RU" sz="1600"/>
              <a:t> </a:t>
            </a:r>
            <a:r>
              <a:rPr lang="en-US" altLang="en-US" sz="1600"/>
              <a:t>результата</a:t>
            </a:r>
            <a:r>
              <a:rPr lang="en-US" altLang="ru-RU" sz="1600"/>
              <a:t> </a:t>
            </a:r>
            <a:r>
              <a:rPr lang="en-US" altLang="en-US" sz="1600"/>
              <a:t>в</a:t>
            </a:r>
            <a:r>
              <a:rPr lang="en-US" altLang="ru-RU" sz="1600"/>
              <a:t> </a:t>
            </a:r>
            <a:r>
              <a:rPr lang="en-US" altLang="en-US" sz="1600"/>
              <a:t>течение</a:t>
            </a:r>
            <a:r>
              <a:rPr lang="en-US" altLang="ru-RU" sz="1600"/>
              <a:t> </a:t>
            </a:r>
            <a:r>
              <a:rPr lang="en-US" altLang="en-US" sz="1600"/>
              <a:t>многих</a:t>
            </a:r>
            <a:r>
              <a:rPr lang="en-US" altLang="ru-RU" sz="1600"/>
              <a:t> </a:t>
            </a:r>
            <a:r>
              <a:rPr lang="en-US" altLang="en-US" sz="1600"/>
              <a:t>лет</a:t>
            </a:r>
            <a:endParaRPr lang="en-US" altLang="en-US" sz="1600"/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-190"/>
          <a:stretch>
            <a:fillRect/>
          </a:stretch>
        </p:blipFill>
        <p:spPr>
          <a:xfrm>
            <a:off x="0" y="1570990"/>
            <a:ext cx="12192635" cy="5287010"/>
          </a:xfrm>
          <a:prstGeom prst="rect">
            <a:avLst/>
          </a:prstGeom>
        </p:spPr>
      </p:pic>
      <p:sp>
        <p:nvSpPr>
          <p:cNvPr id="89" name="矩形 10"/>
          <p:cNvSpPr/>
          <p:nvPr/>
        </p:nvSpPr>
        <p:spPr>
          <a:xfrm>
            <a:off x="0" y="1570990"/>
            <a:ext cx="12192635" cy="5287010"/>
          </a:xfrm>
          <a:prstGeom prst="rect">
            <a:avLst/>
          </a:prstGeom>
          <a:solidFill>
            <a:srgbClr val="004099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516120" y="1824990"/>
            <a:ext cx="3206169" cy="409395"/>
            <a:chOff x="1073" y="2784"/>
            <a:chExt cx="8663" cy="1106"/>
          </a:xfrm>
        </p:grpSpPr>
        <p:grpSp>
          <p:nvGrpSpPr>
            <p:cNvPr id="39" name="组合 38"/>
            <p:cNvGrpSpPr/>
            <p:nvPr/>
          </p:nvGrpSpPr>
          <p:grpSpPr>
            <a:xfrm>
              <a:off x="3858" y="3015"/>
              <a:ext cx="5879" cy="875"/>
              <a:chOff x="1443" y="8368"/>
              <a:chExt cx="7605" cy="1129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22" y="8620"/>
                <a:ext cx="1974" cy="439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5856" y="8368"/>
                <a:ext cx="3192" cy="1129"/>
              </a:xfrm>
              <a:prstGeom prst="rect">
                <a:avLst/>
              </a:prstGeom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4">
                <a:biLevel thresh="25000"/>
              </a:blip>
              <a:stretch>
                <a:fillRect/>
              </a:stretch>
            </p:blipFill>
            <p:spPr>
              <a:xfrm>
                <a:off x="1443" y="8494"/>
                <a:ext cx="1517" cy="656"/>
              </a:xfrm>
              <a:prstGeom prst="rect">
                <a:avLst/>
              </a:prstGeom>
            </p:spPr>
          </p:pic>
        </p:grpSp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/>
            <a:srcRect b="-8124"/>
            <a:stretch>
              <a:fillRect/>
            </a:stretch>
          </p:blipFill>
          <p:spPr>
            <a:xfrm>
              <a:off x="1073" y="2784"/>
              <a:ext cx="2356" cy="1089"/>
            </a:xfrm>
            <a:prstGeom prst="rect">
              <a:avLst/>
            </a:prstGeom>
          </p:spPr>
        </p:pic>
      </p:grpSp>
      <p:sp>
        <p:nvSpPr>
          <p:cNvPr id="56" name="Rounded Rectangle 15"/>
          <p:cNvSpPr>
            <a:spLocks noChangeArrowheads="1"/>
          </p:cNvSpPr>
          <p:nvPr/>
        </p:nvSpPr>
        <p:spPr bwMode="auto">
          <a:xfrm>
            <a:off x="4210165" y="2576195"/>
            <a:ext cx="1817687" cy="1819275"/>
          </a:xfrm>
          <a:prstGeom prst="roundRect">
            <a:avLst>
              <a:gd name="adj" fmla="val 16667"/>
            </a:avLst>
          </a:prstGeom>
          <a:solidFill>
            <a:srgbClr val="0B308E"/>
          </a:solidFill>
          <a:ln>
            <a:noFill/>
          </a:ln>
        </p:spPr>
        <p:txBody>
          <a:bodyPr lIns="91431" tIns="287968" rIns="91431" bIns="45715"/>
          <a:lstStyle/>
          <a:p>
            <a:pPr algn="ctr"/>
            <a:endParaRPr lang="en-US" altLang="zh-CN">
              <a:solidFill>
                <a:schemeClr val="bg1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Rounded Rectangle 13"/>
          <p:cNvSpPr>
            <a:spLocks noChangeArrowheads="1"/>
          </p:cNvSpPr>
          <p:nvPr/>
        </p:nvSpPr>
        <p:spPr bwMode="auto">
          <a:xfrm>
            <a:off x="6169140" y="2576195"/>
            <a:ext cx="1817687" cy="1819275"/>
          </a:xfrm>
          <a:prstGeom prst="roundRect">
            <a:avLst>
              <a:gd name="adj" fmla="val 16667"/>
            </a:avLst>
          </a:prstGeom>
          <a:solidFill>
            <a:srgbClr val="404040"/>
          </a:solidFill>
          <a:ln>
            <a:noFill/>
          </a:ln>
        </p:spPr>
        <p:txBody>
          <a:bodyPr tIns="608409" bIns="0" anchor="ctr" anchorCtr="1"/>
          <a:lstStyle>
            <a:lvl1pPr defTabSz="12160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210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Rounded Rectangle 11"/>
          <p:cNvSpPr>
            <a:spLocks noChangeArrowheads="1"/>
          </p:cNvSpPr>
          <p:nvPr/>
        </p:nvSpPr>
        <p:spPr bwMode="auto">
          <a:xfrm>
            <a:off x="4210165" y="4535170"/>
            <a:ext cx="1817687" cy="1819275"/>
          </a:xfrm>
          <a:prstGeom prst="roundRect">
            <a:avLst>
              <a:gd name="adj" fmla="val 16667"/>
            </a:avLst>
          </a:prstGeom>
          <a:solidFill>
            <a:srgbClr val="6492D4"/>
          </a:solidFill>
          <a:ln>
            <a:noFill/>
          </a:ln>
        </p:spPr>
        <p:txBody>
          <a:bodyPr tIns="608409" bIns="0" anchor="ctr" anchorCtr="1"/>
          <a:lstStyle>
            <a:lvl1pPr defTabSz="12160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210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Rounded Rectangle 9"/>
          <p:cNvSpPr>
            <a:spLocks noChangeArrowheads="1"/>
          </p:cNvSpPr>
          <p:nvPr/>
        </p:nvSpPr>
        <p:spPr bwMode="auto">
          <a:xfrm>
            <a:off x="6169140" y="4535170"/>
            <a:ext cx="1817687" cy="1819275"/>
          </a:xfrm>
          <a:prstGeom prst="roundRect">
            <a:avLst>
              <a:gd name="adj" fmla="val 16667"/>
            </a:avLst>
          </a:prstGeom>
          <a:solidFill>
            <a:srgbClr val="93B100"/>
          </a:solidFill>
          <a:ln>
            <a:noFill/>
          </a:ln>
        </p:spPr>
        <p:txBody>
          <a:bodyPr lIns="91431" tIns="287968" rIns="91431" bIns="45715"/>
          <a:lstStyle/>
          <a:p>
            <a:pPr algn="ctr"/>
            <a:endParaRPr lang="en-US" altLang="zh-CN">
              <a:solidFill>
                <a:schemeClr val="bg1"/>
              </a:solidFill>
              <a:cs typeface="+mn-ea"/>
              <a:sym typeface="Arial" panose="020B0604020202020204" pitchFamily="34" charset="0"/>
            </a:endParaRPr>
          </a:p>
        </p:txBody>
      </p:sp>
      <p:pic>
        <p:nvPicPr>
          <p:cNvPr id="60" name="Group 49" descr="D:\51PPT模板网\51pptmoban.com\图片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52" y="4990782"/>
            <a:ext cx="6762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Freeform 24" descr="D:\51PPT模板网\51pptmoban.com\图片.jpg"/>
          <p:cNvSpPr>
            <a:spLocks noEditPoints="1"/>
          </p:cNvSpPr>
          <p:nvPr/>
        </p:nvSpPr>
        <p:spPr bwMode="auto">
          <a:xfrm>
            <a:off x="4819765" y="2981007"/>
            <a:ext cx="628650" cy="617538"/>
          </a:xfrm>
          <a:custGeom>
            <a:avLst/>
            <a:gdLst>
              <a:gd name="T0" fmla="*/ 2147483647 w 127"/>
              <a:gd name="T1" fmla="*/ 2147483647 h 125"/>
              <a:gd name="T2" fmla="*/ 2147483647 w 127"/>
              <a:gd name="T3" fmla="*/ 2147483647 h 125"/>
              <a:gd name="T4" fmla="*/ 2147483647 w 127"/>
              <a:gd name="T5" fmla="*/ 2147483647 h 125"/>
              <a:gd name="T6" fmla="*/ 2147483647 w 127"/>
              <a:gd name="T7" fmla="*/ 2147483647 h 125"/>
              <a:gd name="T8" fmla="*/ 2147483647 w 127"/>
              <a:gd name="T9" fmla="*/ 2147483647 h 125"/>
              <a:gd name="T10" fmla="*/ 2147483647 w 127"/>
              <a:gd name="T11" fmla="*/ 2147483647 h 125"/>
              <a:gd name="T12" fmla="*/ 2147483647 w 127"/>
              <a:gd name="T13" fmla="*/ 2147483647 h 125"/>
              <a:gd name="T14" fmla="*/ 2147483647 w 127"/>
              <a:gd name="T15" fmla="*/ 2147483647 h 125"/>
              <a:gd name="T16" fmla="*/ 2147483647 w 127"/>
              <a:gd name="T17" fmla="*/ 2147483647 h 125"/>
              <a:gd name="T18" fmla="*/ 2147483647 w 127"/>
              <a:gd name="T19" fmla="*/ 2147483647 h 125"/>
              <a:gd name="T20" fmla="*/ 2147483647 w 127"/>
              <a:gd name="T21" fmla="*/ 2147483647 h 125"/>
              <a:gd name="T22" fmla="*/ 2147483647 w 127"/>
              <a:gd name="T23" fmla="*/ 2147483647 h 125"/>
              <a:gd name="T24" fmla="*/ 2147483647 w 127"/>
              <a:gd name="T25" fmla="*/ 2147483647 h 125"/>
              <a:gd name="T26" fmla="*/ 2147483647 w 127"/>
              <a:gd name="T27" fmla="*/ 2147483647 h 125"/>
              <a:gd name="T28" fmla="*/ 2147483647 w 127"/>
              <a:gd name="T29" fmla="*/ 2147483647 h 125"/>
              <a:gd name="T30" fmla="*/ 2147483647 w 127"/>
              <a:gd name="T31" fmla="*/ 2147483647 h 125"/>
              <a:gd name="T32" fmla="*/ 2147483647 w 127"/>
              <a:gd name="T33" fmla="*/ 2147483647 h 125"/>
              <a:gd name="T34" fmla="*/ 0 w 127"/>
              <a:gd name="T35" fmla="*/ 2147483647 h 125"/>
              <a:gd name="T36" fmla="*/ 0 w 127"/>
              <a:gd name="T37" fmla="*/ 2147483647 h 125"/>
              <a:gd name="T38" fmla="*/ 2147483647 w 127"/>
              <a:gd name="T39" fmla="*/ 2147483647 h 125"/>
              <a:gd name="T40" fmla="*/ 2147483647 w 127"/>
              <a:gd name="T41" fmla="*/ 2147483647 h 125"/>
              <a:gd name="T42" fmla="*/ 2147483647 w 127"/>
              <a:gd name="T43" fmla="*/ 0 h 125"/>
              <a:gd name="T44" fmla="*/ 2147483647 w 127"/>
              <a:gd name="T45" fmla="*/ 2147483647 h 125"/>
              <a:gd name="T46" fmla="*/ 2147483647 w 127"/>
              <a:gd name="T47" fmla="*/ 2147483647 h 125"/>
              <a:gd name="T48" fmla="*/ 2147483647 w 127"/>
              <a:gd name="T49" fmla="*/ 2147483647 h 125"/>
              <a:gd name="T50" fmla="*/ 2147483647 w 127"/>
              <a:gd name="T51" fmla="*/ 2147483647 h 125"/>
              <a:gd name="T52" fmla="*/ 2147483647 w 127"/>
              <a:gd name="T53" fmla="*/ 2147483647 h 125"/>
              <a:gd name="T54" fmla="*/ 2147483647 w 127"/>
              <a:gd name="T55" fmla="*/ 2147483647 h 125"/>
              <a:gd name="T56" fmla="*/ 2147483647 w 127"/>
              <a:gd name="T57" fmla="*/ 2147483647 h 125"/>
              <a:gd name="T58" fmla="*/ 2147483647 w 127"/>
              <a:gd name="T59" fmla="*/ 2147483647 h 125"/>
              <a:gd name="T60" fmla="*/ 2147483647 w 127"/>
              <a:gd name="T61" fmla="*/ 2147483647 h 125"/>
              <a:gd name="T62" fmla="*/ 2147483647 w 127"/>
              <a:gd name="T63" fmla="*/ 2147483647 h 125"/>
              <a:gd name="T64" fmla="*/ 2147483647 w 127"/>
              <a:gd name="T65" fmla="*/ 2147483647 h 125"/>
              <a:gd name="T66" fmla="*/ 2147483647 w 127"/>
              <a:gd name="T67" fmla="*/ 2147483647 h 125"/>
              <a:gd name="T68" fmla="*/ 2147483647 w 127"/>
              <a:gd name="T69" fmla="*/ 2147483647 h 125"/>
              <a:gd name="T70" fmla="*/ 2147483647 w 127"/>
              <a:gd name="T71" fmla="*/ 2147483647 h 125"/>
              <a:gd name="T72" fmla="*/ 2147483647 w 127"/>
              <a:gd name="T73" fmla="*/ 2147483647 h 125"/>
              <a:gd name="T74" fmla="*/ 2147483647 w 127"/>
              <a:gd name="T75" fmla="*/ 2147483647 h 125"/>
              <a:gd name="T76" fmla="*/ 2147483647 w 127"/>
              <a:gd name="T77" fmla="*/ 2147483647 h 125"/>
              <a:gd name="T78" fmla="*/ 2147483647 w 127"/>
              <a:gd name="T79" fmla="*/ 2147483647 h 125"/>
              <a:gd name="T80" fmla="*/ 2147483647 w 127"/>
              <a:gd name="T81" fmla="*/ 2147483647 h 125"/>
              <a:gd name="T82" fmla="*/ 2147483647 w 127"/>
              <a:gd name="T83" fmla="*/ 2147483647 h 125"/>
              <a:gd name="T84" fmla="*/ 2147483647 w 127"/>
              <a:gd name="T85" fmla="*/ 2147483647 h 125"/>
              <a:gd name="T86" fmla="*/ 2147483647 w 127"/>
              <a:gd name="T87" fmla="*/ 2147483647 h 125"/>
              <a:gd name="T88" fmla="*/ 2147483647 w 127"/>
              <a:gd name="T89" fmla="*/ 2147483647 h 125"/>
              <a:gd name="T90" fmla="*/ 2147483647 w 127"/>
              <a:gd name="T91" fmla="*/ 2147483647 h 125"/>
              <a:gd name="T92" fmla="*/ 2147483647 w 127"/>
              <a:gd name="T93" fmla="*/ 2147483647 h 125"/>
              <a:gd name="T94" fmla="*/ 2147483647 w 127"/>
              <a:gd name="T95" fmla="*/ 2147483647 h 125"/>
              <a:gd name="T96" fmla="*/ 2147483647 w 127"/>
              <a:gd name="T97" fmla="*/ 2147483647 h 125"/>
              <a:gd name="T98" fmla="*/ 2147483647 w 127"/>
              <a:gd name="T99" fmla="*/ 2147483647 h 125"/>
              <a:gd name="T100" fmla="*/ 2147483647 w 127"/>
              <a:gd name="T101" fmla="*/ 2147483647 h 125"/>
              <a:gd name="T102" fmla="*/ 2147483647 w 127"/>
              <a:gd name="T103" fmla="*/ 2147483647 h 125"/>
              <a:gd name="T104" fmla="*/ 2147483647 w 127"/>
              <a:gd name="T105" fmla="*/ 2147483647 h 125"/>
              <a:gd name="T106" fmla="*/ 2147483647 w 127"/>
              <a:gd name="T107" fmla="*/ 2147483647 h 125"/>
              <a:gd name="T108" fmla="*/ 2147483647 w 127"/>
              <a:gd name="T109" fmla="*/ 2147483647 h 125"/>
              <a:gd name="T110" fmla="*/ 2147483647 w 127"/>
              <a:gd name="T111" fmla="*/ 2147483647 h 12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7" h="125">
                <a:moveTo>
                  <a:pt x="54" y="69"/>
                </a:moveTo>
                <a:cubicBezTo>
                  <a:pt x="54" y="73"/>
                  <a:pt x="51" y="76"/>
                  <a:pt x="47" y="76"/>
                </a:cubicBezTo>
                <a:cubicBezTo>
                  <a:pt x="44" y="76"/>
                  <a:pt x="41" y="73"/>
                  <a:pt x="41" y="69"/>
                </a:cubicBezTo>
                <a:cubicBezTo>
                  <a:pt x="41" y="66"/>
                  <a:pt x="44" y="63"/>
                  <a:pt x="47" y="63"/>
                </a:cubicBezTo>
                <a:cubicBezTo>
                  <a:pt x="51" y="63"/>
                  <a:pt x="54" y="66"/>
                  <a:pt x="54" y="69"/>
                </a:cubicBezTo>
                <a:close/>
                <a:moveTo>
                  <a:pt x="80" y="63"/>
                </a:moveTo>
                <a:cubicBezTo>
                  <a:pt x="77" y="63"/>
                  <a:pt x="74" y="66"/>
                  <a:pt x="74" y="69"/>
                </a:cubicBezTo>
                <a:cubicBezTo>
                  <a:pt x="74" y="73"/>
                  <a:pt x="77" y="76"/>
                  <a:pt x="80" y="76"/>
                </a:cubicBezTo>
                <a:cubicBezTo>
                  <a:pt x="84" y="76"/>
                  <a:pt x="87" y="73"/>
                  <a:pt x="87" y="69"/>
                </a:cubicBezTo>
                <a:cubicBezTo>
                  <a:pt x="87" y="66"/>
                  <a:pt x="84" y="63"/>
                  <a:pt x="80" y="63"/>
                </a:cubicBezTo>
                <a:close/>
                <a:moveTo>
                  <a:pt x="127" y="66"/>
                </a:moveTo>
                <a:cubicBezTo>
                  <a:pt x="127" y="78"/>
                  <a:pt x="127" y="78"/>
                  <a:pt x="127" y="78"/>
                </a:cubicBezTo>
                <a:cubicBezTo>
                  <a:pt x="127" y="84"/>
                  <a:pt x="122" y="89"/>
                  <a:pt x="116" y="89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0" y="112"/>
                  <a:pt x="79" y="125"/>
                  <a:pt x="64" y="125"/>
                </a:cubicBezTo>
                <a:cubicBezTo>
                  <a:pt x="48" y="125"/>
                  <a:pt x="28" y="112"/>
                  <a:pt x="19" y="89"/>
                </a:cubicBezTo>
                <a:cubicBezTo>
                  <a:pt x="11" y="89"/>
                  <a:pt x="11" y="89"/>
                  <a:pt x="11" y="89"/>
                </a:cubicBezTo>
                <a:cubicBezTo>
                  <a:pt x="5" y="89"/>
                  <a:pt x="0" y="84"/>
                  <a:pt x="0" y="7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1"/>
                  <a:pt x="2" y="58"/>
                  <a:pt x="6" y="56"/>
                </a:cubicBezTo>
                <a:cubicBezTo>
                  <a:pt x="6" y="38"/>
                  <a:pt x="11" y="24"/>
                  <a:pt x="21" y="15"/>
                </a:cubicBezTo>
                <a:cubicBezTo>
                  <a:pt x="31" y="5"/>
                  <a:pt x="45" y="0"/>
                  <a:pt x="64" y="0"/>
                </a:cubicBezTo>
                <a:cubicBezTo>
                  <a:pt x="82" y="0"/>
                  <a:pt x="96" y="5"/>
                  <a:pt x="106" y="15"/>
                </a:cubicBezTo>
                <a:cubicBezTo>
                  <a:pt x="116" y="24"/>
                  <a:pt x="121" y="38"/>
                  <a:pt x="121" y="56"/>
                </a:cubicBezTo>
                <a:cubicBezTo>
                  <a:pt x="125" y="58"/>
                  <a:pt x="127" y="61"/>
                  <a:pt x="127" y="66"/>
                </a:cubicBezTo>
                <a:close/>
                <a:moveTo>
                  <a:pt x="103" y="69"/>
                </a:moveTo>
                <a:cubicBezTo>
                  <a:pt x="103" y="66"/>
                  <a:pt x="103" y="64"/>
                  <a:pt x="103" y="61"/>
                </a:cubicBezTo>
                <a:cubicBezTo>
                  <a:pt x="98" y="56"/>
                  <a:pt x="89" y="53"/>
                  <a:pt x="77" y="52"/>
                </a:cubicBezTo>
                <a:cubicBezTo>
                  <a:pt x="79" y="53"/>
                  <a:pt x="80" y="56"/>
                  <a:pt x="81" y="58"/>
                </a:cubicBezTo>
                <a:cubicBezTo>
                  <a:pt x="74" y="53"/>
                  <a:pt x="60" y="54"/>
                  <a:pt x="50" y="42"/>
                </a:cubicBezTo>
                <a:cubicBezTo>
                  <a:pt x="49" y="41"/>
                  <a:pt x="49" y="40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37"/>
                  <a:pt x="46" y="36"/>
                  <a:pt x="46" y="37"/>
                </a:cubicBezTo>
                <a:cubicBezTo>
                  <a:pt x="45" y="52"/>
                  <a:pt x="35" y="63"/>
                  <a:pt x="24" y="64"/>
                </a:cubicBezTo>
                <a:cubicBezTo>
                  <a:pt x="24" y="66"/>
                  <a:pt x="24" y="68"/>
                  <a:pt x="24" y="69"/>
                </a:cubicBezTo>
                <a:cubicBezTo>
                  <a:pt x="24" y="75"/>
                  <a:pt x="25" y="81"/>
                  <a:pt x="27" y="86"/>
                </a:cubicBezTo>
                <a:cubicBezTo>
                  <a:pt x="33" y="93"/>
                  <a:pt x="43" y="95"/>
                  <a:pt x="52" y="96"/>
                </a:cubicBezTo>
                <a:cubicBezTo>
                  <a:pt x="54" y="93"/>
                  <a:pt x="58" y="91"/>
                  <a:pt x="63" y="91"/>
                </a:cubicBezTo>
                <a:cubicBezTo>
                  <a:pt x="69" y="91"/>
                  <a:pt x="73" y="95"/>
                  <a:pt x="73" y="99"/>
                </a:cubicBezTo>
                <a:cubicBezTo>
                  <a:pt x="73" y="104"/>
                  <a:pt x="69" y="107"/>
                  <a:pt x="63" y="107"/>
                </a:cubicBezTo>
                <a:cubicBezTo>
                  <a:pt x="58" y="107"/>
                  <a:pt x="54" y="105"/>
                  <a:pt x="52" y="102"/>
                </a:cubicBezTo>
                <a:cubicBezTo>
                  <a:pt x="46" y="102"/>
                  <a:pt x="39" y="101"/>
                  <a:pt x="32" y="98"/>
                </a:cubicBezTo>
                <a:cubicBezTo>
                  <a:pt x="41" y="111"/>
                  <a:pt x="55" y="118"/>
                  <a:pt x="64" y="118"/>
                </a:cubicBezTo>
                <a:cubicBezTo>
                  <a:pt x="77" y="118"/>
                  <a:pt x="103" y="101"/>
                  <a:pt x="103" y="69"/>
                </a:cubicBezTo>
                <a:close/>
                <a:moveTo>
                  <a:pt x="115" y="54"/>
                </a:moveTo>
                <a:cubicBezTo>
                  <a:pt x="114" y="23"/>
                  <a:pt x="96" y="7"/>
                  <a:pt x="64" y="7"/>
                </a:cubicBezTo>
                <a:cubicBezTo>
                  <a:pt x="31" y="7"/>
                  <a:pt x="13" y="23"/>
                  <a:pt x="13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9" y="44"/>
                  <a:pt x="22" y="35"/>
                  <a:pt x="27" y="29"/>
                </a:cubicBezTo>
                <a:cubicBezTo>
                  <a:pt x="35" y="18"/>
                  <a:pt x="48" y="13"/>
                  <a:pt x="64" y="13"/>
                </a:cubicBezTo>
                <a:cubicBezTo>
                  <a:pt x="80" y="13"/>
                  <a:pt x="92" y="18"/>
                  <a:pt x="100" y="29"/>
                </a:cubicBezTo>
                <a:cubicBezTo>
                  <a:pt x="105" y="35"/>
                  <a:pt x="109" y="44"/>
                  <a:pt x="110" y="54"/>
                </a:cubicBezTo>
                <a:lnTo>
                  <a:pt x="115" y="54"/>
                </a:lnTo>
                <a:close/>
                <a:moveTo>
                  <a:pt x="115" y="54"/>
                </a:moveTo>
                <a:cubicBezTo>
                  <a:pt x="115" y="54"/>
                  <a:pt x="115" y="54"/>
                  <a:pt x="115" y="54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pic>
        <p:nvPicPr>
          <p:cNvPr id="62" name="Group 7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90" y="5001895"/>
            <a:ext cx="5730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Group 9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65" y="3003232"/>
            <a:ext cx="60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13"/>
          <p:cNvSpPr txBox="1">
            <a:spLocks noChangeArrowheads="1"/>
          </p:cNvSpPr>
          <p:nvPr/>
        </p:nvSpPr>
        <p:spPr bwMode="auto">
          <a:xfrm>
            <a:off x="4403725" y="3803015"/>
            <a:ext cx="1321435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en-US" sz="1600" b="1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sym typeface="Arial" panose="020B0604020202020204" pitchFamily="34" charset="0"/>
              </a:rPr>
              <a:t>Экосистема</a:t>
            </a:r>
            <a:endParaRPr lang="ru-RU" altLang="en-US" sz="1600" b="1" dirty="0">
              <a:solidFill>
                <a:srgbClr val="FFFFFF"/>
              </a:solidFill>
              <a:latin typeface="Century Gothic" panose="020B05020202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68" name="TextBox 13"/>
          <p:cNvSpPr txBox="1">
            <a:spLocks noChangeArrowheads="1"/>
          </p:cNvSpPr>
          <p:nvPr/>
        </p:nvSpPr>
        <p:spPr bwMode="auto">
          <a:xfrm>
            <a:off x="6443777" y="3803332"/>
            <a:ext cx="1220788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altLang="en-US" sz="1600" b="1" dirty="0">
                <a:solidFill>
                  <a:srgbClr val="FFFFFF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Масштаб</a:t>
            </a:r>
            <a:endParaRPr lang="ru-RU" altLang="en-US" sz="1600" b="1" dirty="0">
              <a:solidFill>
                <a:srgbClr val="FFFFFF"/>
              </a:solidFill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TextBox 13"/>
          <p:cNvSpPr txBox="1">
            <a:spLocks noChangeArrowheads="1"/>
          </p:cNvSpPr>
          <p:nvPr/>
        </p:nvSpPr>
        <p:spPr bwMode="auto">
          <a:xfrm>
            <a:off x="4503852" y="5759132"/>
            <a:ext cx="1220788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altLang="en-US" sz="1600" b="1" dirty="0">
                <a:solidFill>
                  <a:srgbClr val="FFFFFF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Инновации</a:t>
            </a:r>
            <a:endParaRPr lang="ru-RU" altLang="en-US" sz="1600" b="1" dirty="0">
              <a:solidFill>
                <a:srgbClr val="FFFFFF"/>
              </a:solidFill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TextBox 13"/>
          <p:cNvSpPr txBox="1">
            <a:spLocks noChangeArrowheads="1"/>
          </p:cNvSpPr>
          <p:nvPr/>
        </p:nvSpPr>
        <p:spPr bwMode="auto">
          <a:xfrm>
            <a:off x="6362065" y="5722620"/>
            <a:ext cx="1461135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altLang="en-US" sz="1600" b="1" dirty="0">
                <a:solidFill>
                  <a:srgbClr val="FFFFFF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Партнёрство</a:t>
            </a:r>
            <a:endParaRPr lang="ru-RU" altLang="en-US" sz="1600" b="1" dirty="0">
              <a:solidFill>
                <a:srgbClr val="FFFFFF"/>
              </a:solidFill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6" name="组合 33"/>
          <p:cNvGrpSpPr/>
          <p:nvPr/>
        </p:nvGrpSpPr>
        <p:grpSpPr>
          <a:xfrm>
            <a:off x="496332" y="2545658"/>
            <a:ext cx="3726815" cy="1539282"/>
            <a:chOff x="-793265" y="1687599"/>
            <a:chExt cx="3726815" cy="1539282"/>
          </a:xfrm>
        </p:grpSpPr>
        <p:sp>
          <p:nvSpPr>
            <p:cNvPr id="78" name="文本框 34"/>
            <p:cNvSpPr txBox="1"/>
            <p:nvPr/>
          </p:nvSpPr>
          <p:spPr>
            <a:xfrm>
              <a:off x="-793265" y="2058481"/>
              <a:ext cx="3726815" cy="1168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50" b="0" i="0">
                  <a:solidFill>
                    <a:schemeClr val="bg1">
                      <a:lumMod val="50000"/>
                    </a:schemeClr>
                  </a:solidFill>
                  <a:effectLst/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Сервисные центры (более 5)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оперативный ремонт оборудования и техническая поддержка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Сеть партнёров со своими складами (более 100)  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быстрые поставки и наличие подменного фонда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Учебные центры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подготовлено более 50 квалифицированных специалистов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  <p:sp>
          <p:nvSpPr>
            <p:cNvPr id="79" name="文本框 35"/>
            <p:cNvSpPr txBox="1"/>
            <p:nvPr/>
          </p:nvSpPr>
          <p:spPr>
            <a:xfrm>
              <a:off x="-777224" y="1687599"/>
              <a:ext cx="3587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r>
                <a:rPr lang="ru-RU" sz="1600" dirty="0">
                  <a:solidFill>
                    <a:srgbClr val="D5FF09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Экосистема по всей стране</a:t>
              </a:r>
              <a:endParaRPr lang="ru-RU" sz="1600" dirty="0">
                <a:solidFill>
                  <a:srgbClr val="D5FF09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grpSp>
        <p:nvGrpSpPr>
          <p:cNvPr id="80" name="组合 36"/>
          <p:cNvGrpSpPr/>
          <p:nvPr/>
        </p:nvGrpSpPr>
        <p:grpSpPr>
          <a:xfrm>
            <a:off x="496332" y="4283075"/>
            <a:ext cx="3557905" cy="2071370"/>
            <a:chOff x="-793264" y="1902906"/>
            <a:chExt cx="3557905" cy="2071370"/>
          </a:xfrm>
        </p:grpSpPr>
        <p:sp>
          <p:nvSpPr>
            <p:cNvPr id="81" name="文本框 37"/>
            <p:cNvSpPr txBox="1"/>
            <p:nvPr/>
          </p:nvSpPr>
          <p:spPr>
            <a:xfrm>
              <a:off x="-793264" y="2190561"/>
              <a:ext cx="3557905" cy="1783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50" b="0" i="0">
                  <a:solidFill>
                    <a:schemeClr val="bg1">
                      <a:lumMod val="50000"/>
                    </a:schemeClr>
                  </a:solidFill>
                  <a:effectLst/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Конвергентные сети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единственная в мире компания разработавшая и запустившая в эксплуатацию </a:t>
              </a:r>
              <a:r>
                <a:rPr lang="ru-RU" alt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конвергентные сети ПМР</a:t>
              </a:r>
              <a:r>
                <a:rPr lang="en-US" alt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+LTE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Разработано собственное решение 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MCPTT 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на базе сетей 4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G \ 5G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гарантия непрерывности развития системы связи в течение многих лет</a:t>
              </a:r>
              <a:endParaRPr lang="ru-RU" altLang="en-US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Компания вкладывается в разработку ситуационных центров и систем 6</a:t>
              </a:r>
              <a:r>
                <a:rPr lang="en-US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G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en-US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нарабатывается опыт во внедрении современных технологий в экосреду заказчика</a:t>
              </a:r>
              <a:endParaRPr lang="ru-RU" altLang="en-US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  <p:sp>
          <p:nvSpPr>
            <p:cNvPr id="82" name="文本框 38"/>
            <p:cNvSpPr txBox="1"/>
            <p:nvPr/>
          </p:nvSpPr>
          <p:spPr>
            <a:xfrm>
              <a:off x="-793264" y="1902906"/>
              <a:ext cx="2235567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r>
                <a:rPr lang="ru-RU" sz="1600" dirty="0">
                  <a:solidFill>
                    <a:srgbClr val="D5FF09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Инновации</a:t>
              </a:r>
              <a:endParaRPr lang="ru-RU" sz="1600" dirty="0">
                <a:solidFill>
                  <a:srgbClr val="D5FF09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grpSp>
        <p:nvGrpSpPr>
          <p:cNvPr id="83" name="组合 39"/>
          <p:cNvGrpSpPr/>
          <p:nvPr/>
        </p:nvGrpSpPr>
        <p:grpSpPr>
          <a:xfrm>
            <a:off x="8060183" y="2239010"/>
            <a:ext cx="3800475" cy="2533650"/>
            <a:chOff x="-266213" y="1902192"/>
            <a:chExt cx="3800475" cy="2533650"/>
          </a:xfrm>
        </p:grpSpPr>
        <p:sp>
          <p:nvSpPr>
            <p:cNvPr id="84" name="文本框 44"/>
            <p:cNvSpPr txBox="1"/>
            <p:nvPr/>
          </p:nvSpPr>
          <p:spPr>
            <a:xfrm>
              <a:off x="-266213" y="2190482"/>
              <a:ext cx="3800475" cy="2245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50" b="0" i="0">
                  <a:solidFill>
                    <a:schemeClr val="bg1">
                      <a:lumMod val="50000"/>
                    </a:schemeClr>
                  </a:solidFill>
                  <a:effectLst/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Hytera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это компания 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#2 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в мире по объёму производства оборудования профессиональной мобильной радиосвязи</a:t>
              </a:r>
              <a:endParaRPr lang="en-US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Hytera 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является самым крупным производителем в Китае по объёму выручки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в 2025 году 1</a:t>
              </a:r>
              <a:r>
                <a:rPr lang="en-US" alt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000 </a:t>
              </a:r>
              <a:r>
                <a:rPr lang="ru-RU" alt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млн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$ (</a:t>
              </a: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ближайший конкурент - всего 15 млн 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$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)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следовательно гарантируется непрерывность поставок и поддержки проекта даже в сложных экономических условиях</a:t>
              </a:r>
              <a:endParaRPr lang="ru-RU" altLang="en-US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Технологический лидер в проекте </a:t>
              </a:r>
              <a:r>
                <a:rPr lang="en-US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PDT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</a:t>
              </a:r>
              <a:r>
                <a:rPr lang="ru-RU" altLang="en-US" sz="100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+mn-ea"/>
                </a:rPr>
                <a:t>－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 производство и 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строительство </a:t>
              </a:r>
              <a:r>
                <a:rPr lang="ru-RU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более 6 000 транкинговых базовых станций и ситуационного центра</a:t>
              </a:r>
              <a:endParaRPr lang="en-US" alt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  <p:sp>
          <p:nvSpPr>
            <p:cNvPr id="85" name="文本框 45"/>
            <p:cNvSpPr txBox="1"/>
            <p:nvPr/>
          </p:nvSpPr>
          <p:spPr>
            <a:xfrm>
              <a:off x="-218932" y="1902192"/>
              <a:ext cx="3695065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ru-RU" sz="1600" dirty="0">
                  <a:solidFill>
                    <a:srgbClr val="D5FF09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Надёжное сотрудничество</a:t>
              </a:r>
              <a:endParaRPr lang="ru-RU" sz="1600" dirty="0">
                <a:solidFill>
                  <a:srgbClr val="D5FF09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grpSp>
        <p:nvGrpSpPr>
          <p:cNvPr id="86" name="组合 46"/>
          <p:cNvGrpSpPr/>
          <p:nvPr/>
        </p:nvGrpSpPr>
        <p:grpSpPr>
          <a:xfrm>
            <a:off x="8107464" y="4903373"/>
            <a:ext cx="3500603" cy="1212535"/>
            <a:chOff x="-256689" y="1915286"/>
            <a:chExt cx="3500603" cy="1212535"/>
          </a:xfrm>
        </p:grpSpPr>
        <p:sp>
          <p:nvSpPr>
            <p:cNvPr id="87" name="文本框 47"/>
            <p:cNvSpPr txBox="1"/>
            <p:nvPr/>
          </p:nvSpPr>
          <p:spPr>
            <a:xfrm>
              <a:off x="-256689" y="2190561"/>
              <a:ext cx="3500603" cy="937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50" b="0" i="0">
                  <a:solidFill>
                    <a:schemeClr val="bg1">
                      <a:lumMod val="50000"/>
                    </a:schemeClr>
                  </a:solidFill>
                  <a:effectLst/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Оперативная адаптация функционала системы под изменяющиеся требования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Обучение специалистов заказчика для создания собственных сервисных центров и центра компетенции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  <p:sp>
          <p:nvSpPr>
            <p:cNvPr id="88" name="文本框 48"/>
            <p:cNvSpPr txBox="1"/>
            <p:nvPr/>
          </p:nvSpPr>
          <p:spPr>
            <a:xfrm>
              <a:off x="-236038" y="1915286"/>
              <a:ext cx="2235567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armonyOS Sans SC Light" panose="00000400000000000000" pitchFamily="2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ru-RU" sz="1600" dirty="0">
                  <a:solidFill>
                    <a:srgbClr val="D5FF09"/>
                  </a:solidFill>
                  <a:latin typeface="Century Gothic" panose="020B0502020202020204" pitchFamily="3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rPr>
                <a:t>Партнёрство</a:t>
              </a:r>
              <a:endParaRPr lang="ru-RU" sz="1600" dirty="0">
                <a:solidFill>
                  <a:srgbClr val="D5FF09"/>
                </a:solidFill>
                <a:latin typeface="Century Gothic" panose="020B0502020202020204" pitchFamily="3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箭头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064000" y="2644775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800" dirty="0"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Спасибо за внимание!</a:t>
            </a:r>
            <a:endParaRPr lang="ru-RU" altLang="ru-RU" sz="4800" dirty="0">
              <a:solidFill>
                <a:schemeClr val="bg1"/>
              </a:solidFill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5" name="Изображение 4" descr="лого Hytes 1024 transperent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4901565" y="5431790"/>
            <a:ext cx="2388870" cy="119443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http://photo-static-api.fotomore.com/creative/vcg/400/new/VCG41N1005811874.jpg" descr="&amp;pky380_sjzg_VCG41N1005811874&amp;2&amp;src_toppic_tagsrchzj&amp;"/>
          <p:cNvPicPr>
            <a:picLocks noChangeAspect="1"/>
          </p:cNvPicPr>
          <p:nvPr/>
        </p:nvPicPr>
        <p:blipFill rotWithShape="1">
          <a:blip r:embed="rId1">
            <a:grayscl/>
          </a:blip>
          <a:srcRect b="15801"/>
          <a:stretch>
            <a:fillRect/>
          </a:stretch>
        </p:blipFill>
        <p:spPr>
          <a:xfrm>
            <a:off x="0" y="0"/>
            <a:ext cx="12192000" cy="68535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 rot="10800000">
            <a:off x="635" y="-635"/>
            <a:ext cx="12191365" cy="6858635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68000">
                <a:schemeClr val="tx2">
                  <a:lumMod val="25000"/>
                  <a:lumOff val="7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10800000">
            <a:off x="5080" y="-635"/>
            <a:ext cx="12191365" cy="6917055"/>
          </a:xfrm>
          <a:prstGeom prst="rect">
            <a:avLst/>
          </a:prstGeom>
          <a:gradFill>
            <a:gsLst>
              <a:gs pos="0">
                <a:schemeClr val="tx2"/>
              </a:gs>
              <a:gs pos="68000">
                <a:schemeClr val="tx2">
                  <a:lumMod val="25000"/>
                  <a:lumOff val="7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flipH="1">
            <a:off x="635" y="0"/>
            <a:ext cx="12191365" cy="6858000"/>
          </a:xfrm>
          <a:prstGeom prst="rect">
            <a:avLst/>
          </a:prstGeom>
          <a:gradFill>
            <a:gsLst>
              <a:gs pos="60000">
                <a:srgbClr val="2D99FA">
                  <a:alpha val="15000"/>
                </a:srgbClr>
              </a:gs>
              <a:gs pos="98000">
                <a:srgbClr val="238DFA">
                  <a:alpha val="25000"/>
                </a:srgbClr>
              </a:gs>
              <a:gs pos="15000">
                <a:srgbClr val="6CE5FB">
                  <a:alpha val="0"/>
                </a:srgbClr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6028055"/>
            <a:ext cx="12192000" cy="82994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alpha val="100000"/>
                </a:schemeClr>
              </a:gs>
              <a:gs pos="92000">
                <a:schemeClr val="tx2">
                  <a:lumMod val="25000"/>
                  <a:lumOff val="75000"/>
                  <a:alpha val="0"/>
                </a:scheme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6116320" y="4026535"/>
            <a:ext cx="5042535" cy="2032635"/>
          </a:xfrm>
          <a:custGeom>
            <a:avLst/>
            <a:gdLst>
              <a:gd name="connsiteX0" fmla="*/ 126 w 7941"/>
              <a:gd name="connsiteY0" fmla="*/ 3172 h 3201"/>
              <a:gd name="connsiteX1" fmla="*/ 0 w 7941"/>
              <a:gd name="connsiteY1" fmla="*/ 0 h 3201"/>
              <a:gd name="connsiteX2" fmla="*/ 7941 w 7941"/>
              <a:gd name="connsiteY2" fmla="*/ 3201 h 3201"/>
              <a:gd name="connsiteX3" fmla="*/ 126 w 7941"/>
              <a:gd name="connsiteY3" fmla="*/ 3172 h 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1" h="3201">
                <a:moveTo>
                  <a:pt x="126" y="3172"/>
                </a:moveTo>
                <a:lnTo>
                  <a:pt x="0" y="0"/>
                </a:lnTo>
                <a:lnTo>
                  <a:pt x="7941" y="3201"/>
                </a:lnTo>
                <a:lnTo>
                  <a:pt x="126" y="3172"/>
                </a:lnTo>
                <a:close/>
              </a:path>
            </a:pathLst>
          </a:custGeom>
          <a:gradFill>
            <a:gsLst>
              <a:gs pos="0">
                <a:srgbClr val="FF6600"/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</p:txBody>
      </p:sp>
      <p:sp>
        <p:nvSpPr>
          <p:cNvPr id="10" name="任意多边形 9"/>
          <p:cNvSpPr/>
          <p:nvPr/>
        </p:nvSpPr>
        <p:spPr>
          <a:xfrm flipH="1">
            <a:off x="1141095" y="4026535"/>
            <a:ext cx="4921885" cy="2033905"/>
          </a:xfrm>
          <a:custGeom>
            <a:avLst/>
            <a:gdLst>
              <a:gd name="connsiteX0" fmla="*/ 46 w 7751"/>
              <a:gd name="connsiteY0" fmla="*/ 3172 h 3203"/>
              <a:gd name="connsiteX1" fmla="*/ 0 w 7751"/>
              <a:gd name="connsiteY1" fmla="*/ 0 h 3203"/>
              <a:gd name="connsiteX2" fmla="*/ 7751 w 7751"/>
              <a:gd name="connsiteY2" fmla="*/ 3203 h 3203"/>
              <a:gd name="connsiteX3" fmla="*/ 46 w 7751"/>
              <a:gd name="connsiteY3" fmla="*/ 3172 h 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1" h="3203">
                <a:moveTo>
                  <a:pt x="46" y="3172"/>
                </a:moveTo>
                <a:lnTo>
                  <a:pt x="0" y="0"/>
                </a:lnTo>
                <a:lnTo>
                  <a:pt x="7751" y="3203"/>
                </a:lnTo>
                <a:lnTo>
                  <a:pt x="46" y="3172"/>
                </a:lnTo>
                <a:close/>
              </a:path>
            </a:pathLst>
          </a:custGeom>
          <a:gradFill>
            <a:gsLst>
              <a:gs pos="0">
                <a:srgbClr val="FF6600"/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932045" y="3522345"/>
            <a:ext cx="8583930" cy="2545080"/>
          </a:xfrm>
          <a:custGeom>
            <a:avLst/>
            <a:gdLst>
              <a:gd name="connsiteX0" fmla="*/ 0 w 13518"/>
              <a:gd name="connsiteY0" fmla="*/ 0 h 4008"/>
              <a:gd name="connsiteX1" fmla="*/ 2018 w 13518"/>
              <a:gd name="connsiteY1" fmla="*/ 780 h 4008"/>
              <a:gd name="connsiteX2" fmla="*/ 13518 w 13518"/>
              <a:gd name="connsiteY2" fmla="*/ 3980 h 4008"/>
              <a:gd name="connsiteX3" fmla="*/ 10153 w 13518"/>
              <a:gd name="connsiteY3" fmla="*/ 4008 h 4008"/>
              <a:gd name="connsiteX4" fmla="*/ 0 w 13518"/>
              <a:gd name="connsiteY4" fmla="*/ 0 h 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8" h="4008">
                <a:moveTo>
                  <a:pt x="0" y="0"/>
                </a:moveTo>
                <a:lnTo>
                  <a:pt x="2018" y="780"/>
                </a:lnTo>
                <a:lnTo>
                  <a:pt x="13518" y="3980"/>
                </a:lnTo>
                <a:lnTo>
                  <a:pt x="10153" y="40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97D9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grpSp>
        <p:nvGrpSpPr>
          <p:cNvPr id="59" name="组合 58"/>
          <p:cNvGrpSpPr/>
          <p:nvPr/>
        </p:nvGrpSpPr>
        <p:grpSpPr>
          <a:xfrm>
            <a:off x="3740025" y="1851137"/>
            <a:ext cx="2463800" cy="2470150"/>
            <a:chOff x="3740025" y="1837690"/>
            <a:chExt cx="2463800" cy="2470150"/>
          </a:xfrm>
        </p:grpSpPr>
        <p:sp>
          <p:nvSpPr>
            <p:cNvPr id="2" name="îṧľîḋé"/>
            <p:cNvSpPr/>
            <p:nvPr/>
          </p:nvSpPr>
          <p:spPr>
            <a:xfrm>
              <a:off x="3740025" y="1837690"/>
              <a:ext cx="2463800" cy="2470150"/>
            </a:xfrm>
            <a:prstGeom prst="ellipse">
              <a:avLst/>
            </a:prstGeom>
            <a:gradFill>
              <a:gsLst>
                <a:gs pos="93000">
                  <a:srgbClr val="2556B6"/>
                </a:gs>
                <a:gs pos="0">
                  <a:srgbClr val="00228E">
                    <a:alpha val="0"/>
                  </a:srgbClr>
                </a:gs>
                <a:gs pos="12000">
                  <a:srgbClr val="00228E">
                    <a:alpha val="1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2000">
                <a:latin typeface="Century Gothic" panose="020B0502020202020204" pitchFamily="34" charset="0"/>
                <a:cs typeface="Segoe UI" panose="020B0502040204020203" pitchFamily="34" charset="0"/>
                <a:sym typeface="+mn-ea"/>
              </a:endParaRPr>
            </a:p>
          </p:txBody>
        </p:sp>
        <p:sp>
          <p:nvSpPr>
            <p:cNvPr id="3" name="iṧḻîḓê"/>
            <p:cNvSpPr txBox="1"/>
            <p:nvPr/>
          </p:nvSpPr>
          <p:spPr>
            <a:xfrm>
              <a:off x="4368992" y="2843626"/>
              <a:ext cx="1031446" cy="6039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ru-RU" altLang="en-US" b="1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charset="0"/>
                  <a:sym typeface="+mn-ea"/>
                </a:rPr>
                <a:t>Взаимодействие</a:t>
              </a:r>
              <a:endParaRPr lang="ru-RU" alt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927090" y="1851137"/>
            <a:ext cx="2463800" cy="2470150"/>
            <a:chOff x="5927090" y="1837690"/>
            <a:chExt cx="2463800" cy="2470150"/>
          </a:xfrm>
        </p:grpSpPr>
        <p:sp>
          <p:nvSpPr>
            <p:cNvPr id="13" name="îṧľîḋé"/>
            <p:cNvSpPr/>
            <p:nvPr/>
          </p:nvSpPr>
          <p:spPr>
            <a:xfrm>
              <a:off x="5927090" y="1837690"/>
              <a:ext cx="2463800" cy="2470150"/>
            </a:xfrm>
            <a:prstGeom prst="ellipse">
              <a:avLst/>
            </a:prstGeom>
            <a:gradFill>
              <a:gsLst>
                <a:gs pos="93000">
                  <a:srgbClr val="2053B7"/>
                </a:gs>
                <a:gs pos="0">
                  <a:srgbClr val="00228E">
                    <a:alpha val="0"/>
                  </a:srgbClr>
                </a:gs>
                <a:gs pos="12000">
                  <a:srgbClr val="00228E">
                    <a:alpha val="1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2030">
                <a:latin typeface="Century Gothic" panose="020B0502020202020204" pitchFamily="34" charset="0"/>
                <a:cs typeface="Segoe UI" panose="020B0502040204020203" pitchFamily="34" charset="0"/>
                <a:sym typeface="+mn-ea"/>
              </a:endParaRPr>
            </a:p>
          </p:txBody>
        </p:sp>
        <p:sp>
          <p:nvSpPr>
            <p:cNvPr id="14" name="iṧḻîḓê"/>
            <p:cNvSpPr txBox="1"/>
            <p:nvPr/>
          </p:nvSpPr>
          <p:spPr>
            <a:xfrm>
              <a:off x="6740261" y="2843626"/>
              <a:ext cx="1031446" cy="6039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ru-RU" altLang="en-US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charset="0"/>
                  <a:sym typeface="+mn-ea"/>
                </a:rPr>
                <a:t>Сотрудничество</a:t>
              </a:r>
              <a:endParaRPr lang="ru-RU" altLang="en-US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-1233805" y="3931920"/>
            <a:ext cx="7439025" cy="2136775"/>
          </a:xfrm>
          <a:custGeom>
            <a:avLst/>
            <a:gdLst>
              <a:gd name="connsiteX0" fmla="*/ 11503 w 11715"/>
              <a:gd name="connsiteY0" fmla="*/ 33 h 3365"/>
              <a:gd name="connsiteX1" fmla="*/ 11715 w 11715"/>
              <a:gd name="connsiteY1" fmla="*/ 0 h 3365"/>
              <a:gd name="connsiteX2" fmla="*/ 3450 w 11715"/>
              <a:gd name="connsiteY2" fmla="*/ 3332 h 3365"/>
              <a:gd name="connsiteX3" fmla="*/ 0 w 11715"/>
              <a:gd name="connsiteY3" fmla="*/ 3365 h 3365"/>
              <a:gd name="connsiteX4" fmla="*/ 11503 w 11715"/>
              <a:gd name="connsiteY4" fmla="*/ 33 h 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" h="3365">
                <a:moveTo>
                  <a:pt x="11503" y="33"/>
                </a:moveTo>
                <a:lnTo>
                  <a:pt x="11715" y="0"/>
                </a:lnTo>
                <a:lnTo>
                  <a:pt x="3450" y="3332"/>
                </a:lnTo>
                <a:lnTo>
                  <a:pt x="0" y="3365"/>
                </a:lnTo>
                <a:lnTo>
                  <a:pt x="11503" y="33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97D9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8" b="40575"/>
          <a:stretch>
            <a:fillRect/>
          </a:stretch>
        </p:blipFill>
        <p:spPr>
          <a:xfrm>
            <a:off x="9231551" y="5089247"/>
            <a:ext cx="2427000" cy="5164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32173" r="6389" b="32626"/>
          <a:stretch>
            <a:fillRect/>
          </a:stretch>
        </p:blipFill>
        <p:spPr>
          <a:xfrm>
            <a:off x="2613248" y="4453556"/>
            <a:ext cx="7076234" cy="1538939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1090176" y="5138497"/>
            <a:ext cx="825519" cy="825519"/>
            <a:chOff x="4645363" y="5201595"/>
            <a:chExt cx="628073" cy="628073"/>
          </a:xfrm>
        </p:grpSpPr>
        <p:sp>
          <p:nvSpPr>
            <p:cNvPr id="26" name="椭圆 25"/>
            <p:cNvSpPr/>
            <p:nvPr/>
          </p:nvSpPr>
          <p:spPr>
            <a:xfrm>
              <a:off x="4645363" y="5201595"/>
              <a:ext cx="628073" cy="628073"/>
            </a:xfrm>
            <a:prstGeom prst="ellipse">
              <a:avLst/>
            </a:prstGeom>
            <a:gradFill flip="none" rotWithShape="1">
              <a:gsLst>
                <a:gs pos="100000">
                  <a:srgbClr val="6BD256"/>
                </a:gs>
                <a:gs pos="41000">
                  <a:srgbClr val="009F13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rgbClr val="92D050"/>
              </a:soli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764460" y="5558026"/>
              <a:ext cx="389879" cy="192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ru-RU" altLang="en-US" sz="105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Голос</a:t>
              </a:r>
              <a:endParaRPr lang="ru-RU" altLang="en-US" sz="105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28" name="iconfont-10774-5766828"/>
            <p:cNvSpPr>
              <a:spLocks noChangeAspect="1"/>
            </p:cNvSpPr>
            <p:nvPr/>
          </p:nvSpPr>
          <p:spPr>
            <a:xfrm>
              <a:off x="4865006" y="5291459"/>
              <a:ext cx="188787" cy="266567"/>
            </a:xfrm>
            <a:custGeom>
              <a:avLst/>
              <a:gdLst>
                <a:gd name="T0" fmla="*/ 4533 w 9066"/>
                <a:gd name="T1" fmla="*/ 8533 h 12800"/>
                <a:gd name="T2" fmla="*/ 7200 w 9066"/>
                <a:gd name="T3" fmla="*/ 5867 h 12800"/>
                <a:gd name="T4" fmla="*/ 7200 w 9066"/>
                <a:gd name="T5" fmla="*/ 2667 h 12800"/>
                <a:gd name="T6" fmla="*/ 4533 w 9066"/>
                <a:gd name="T7" fmla="*/ 0 h 12800"/>
                <a:gd name="T8" fmla="*/ 1866 w 9066"/>
                <a:gd name="T9" fmla="*/ 2667 h 12800"/>
                <a:gd name="T10" fmla="*/ 1866 w 9066"/>
                <a:gd name="T11" fmla="*/ 5867 h 12800"/>
                <a:gd name="T12" fmla="*/ 4533 w 9066"/>
                <a:gd name="T13" fmla="*/ 8533 h 12800"/>
                <a:gd name="T14" fmla="*/ 8533 w 9066"/>
                <a:gd name="T15" fmla="*/ 5387 h 12800"/>
                <a:gd name="T16" fmla="*/ 8000 w 9066"/>
                <a:gd name="T17" fmla="*/ 5920 h 12800"/>
                <a:gd name="T18" fmla="*/ 8000 w 9066"/>
                <a:gd name="T19" fmla="*/ 6453 h 12800"/>
                <a:gd name="T20" fmla="*/ 4800 w 9066"/>
                <a:gd name="T21" fmla="*/ 9653 h 12800"/>
                <a:gd name="T22" fmla="*/ 4266 w 9066"/>
                <a:gd name="T23" fmla="*/ 9653 h 12800"/>
                <a:gd name="T24" fmla="*/ 1066 w 9066"/>
                <a:gd name="T25" fmla="*/ 6453 h 12800"/>
                <a:gd name="T26" fmla="*/ 1066 w 9066"/>
                <a:gd name="T27" fmla="*/ 5920 h 12800"/>
                <a:gd name="T28" fmla="*/ 533 w 9066"/>
                <a:gd name="T29" fmla="*/ 5387 h 12800"/>
                <a:gd name="T30" fmla="*/ 0 w 9066"/>
                <a:gd name="T31" fmla="*/ 5920 h 12800"/>
                <a:gd name="T32" fmla="*/ 0 w 9066"/>
                <a:gd name="T33" fmla="*/ 6453 h 12800"/>
                <a:gd name="T34" fmla="*/ 4000 w 9066"/>
                <a:gd name="T35" fmla="*/ 10693 h 12800"/>
                <a:gd name="T36" fmla="*/ 4000 w 9066"/>
                <a:gd name="T37" fmla="*/ 11733 h 12800"/>
                <a:gd name="T38" fmla="*/ 2640 w 9066"/>
                <a:gd name="T39" fmla="*/ 11733 h 12800"/>
                <a:gd name="T40" fmla="*/ 2133 w 9066"/>
                <a:gd name="T41" fmla="*/ 12240 h 12800"/>
                <a:gd name="T42" fmla="*/ 2133 w 9066"/>
                <a:gd name="T43" fmla="*/ 12293 h 12800"/>
                <a:gd name="T44" fmla="*/ 2640 w 9066"/>
                <a:gd name="T45" fmla="*/ 12800 h 12800"/>
                <a:gd name="T46" fmla="*/ 6426 w 9066"/>
                <a:gd name="T47" fmla="*/ 12800 h 12800"/>
                <a:gd name="T48" fmla="*/ 6933 w 9066"/>
                <a:gd name="T49" fmla="*/ 12293 h 12800"/>
                <a:gd name="T50" fmla="*/ 6933 w 9066"/>
                <a:gd name="T51" fmla="*/ 12240 h 12800"/>
                <a:gd name="T52" fmla="*/ 6426 w 9066"/>
                <a:gd name="T53" fmla="*/ 11733 h 12800"/>
                <a:gd name="T54" fmla="*/ 5066 w 9066"/>
                <a:gd name="T55" fmla="*/ 11733 h 12800"/>
                <a:gd name="T56" fmla="*/ 5066 w 9066"/>
                <a:gd name="T57" fmla="*/ 10693 h 12800"/>
                <a:gd name="T58" fmla="*/ 9066 w 9066"/>
                <a:gd name="T59" fmla="*/ 6453 h 12800"/>
                <a:gd name="T60" fmla="*/ 9066 w 9066"/>
                <a:gd name="T61" fmla="*/ 5920 h 12800"/>
                <a:gd name="T62" fmla="*/ 8533 w 9066"/>
                <a:gd name="T63" fmla="*/ 5387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66" h="12800">
                  <a:moveTo>
                    <a:pt x="4533" y="8533"/>
                  </a:moveTo>
                  <a:cubicBezTo>
                    <a:pt x="6000" y="8533"/>
                    <a:pt x="7200" y="7333"/>
                    <a:pt x="7200" y="5867"/>
                  </a:cubicBezTo>
                  <a:lnTo>
                    <a:pt x="7200" y="2667"/>
                  </a:lnTo>
                  <a:cubicBezTo>
                    <a:pt x="7200" y="1200"/>
                    <a:pt x="6000" y="0"/>
                    <a:pt x="4533" y="0"/>
                  </a:cubicBezTo>
                  <a:cubicBezTo>
                    <a:pt x="3066" y="0"/>
                    <a:pt x="1866" y="1200"/>
                    <a:pt x="1866" y="2667"/>
                  </a:cubicBezTo>
                  <a:lnTo>
                    <a:pt x="1866" y="5867"/>
                  </a:lnTo>
                  <a:cubicBezTo>
                    <a:pt x="1866" y="7333"/>
                    <a:pt x="3066" y="8533"/>
                    <a:pt x="4533" y="8533"/>
                  </a:cubicBezTo>
                  <a:close/>
                  <a:moveTo>
                    <a:pt x="8533" y="5387"/>
                  </a:moveTo>
                  <a:cubicBezTo>
                    <a:pt x="8240" y="5387"/>
                    <a:pt x="8000" y="5627"/>
                    <a:pt x="8000" y="5920"/>
                  </a:cubicBezTo>
                  <a:lnTo>
                    <a:pt x="8000" y="6453"/>
                  </a:lnTo>
                  <a:cubicBezTo>
                    <a:pt x="8000" y="8213"/>
                    <a:pt x="6560" y="9653"/>
                    <a:pt x="4800" y="9653"/>
                  </a:cubicBezTo>
                  <a:lnTo>
                    <a:pt x="4266" y="9653"/>
                  </a:lnTo>
                  <a:cubicBezTo>
                    <a:pt x="2506" y="9653"/>
                    <a:pt x="1066" y="8213"/>
                    <a:pt x="1066" y="6453"/>
                  </a:cubicBezTo>
                  <a:lnTo>
                    <a:pt x="1066" y="5920"/>
                  </a:lnTo>
                  <a:cubicBezTo>
                    <a:pt x="1066" y="5627"/>
                    <a:pt x="826" y="5387"/>
                    <a:pt x="533" y="5387"/>
                  </a:cubicBezTo>
                  <a:cubicBezTo>
                    <a:pt x="240" y="5387"/>
                    <a:pt x="0" y="5627"/>
                    <a:pt x="0" y="5920"/>
                  </a:cubicBezTo>
                  <a:lnTo>
                    <a:pt x="0" y="6453"/>
                  </a:lnTo>
                  <a:cubicBezTo>
                    <a:pt x="0" y="8720"/>
                    <a:pt x="1760" y="10560"/>
                    <a:pt x="4000" y="10693"/>
                  </a:cubicBezTo>
                  <a:lnTo>
                    <a:pt x="4000" y="11733"/>
                  </a:lnTo>
                  <a:lnTo>
                    <a:pt x="2640" y="11733"/>
                  </a:lnTo>
                  <a:cubicBezTo>
                    <a:pt x="2373" y="11733"/>
                    <a:pt x="2133" y="11973"/>
                    <a:pt x="2133" y="12240"/>
                  </a:cubicBezTo>
                  <a:lnTo>
                    <a:pt x="2133" y="12293"/>
                  </a:lnTo>
                  <a:cubicBezTo>
                    <a:pt x="2133" y="12560"/>
                    <a:pt x="2373" y="12800"/>
                    <a:pt x="2640" y="12800"/>
                  </a:cubicBezTo>
                  <a:lnTo>
                    <a:pt x="6426" y="12800"/>
                  </a:lnTo>
                  <a:cubicBezTo>
                    <a:pt x="6693" y="12800"/>
                    <a:pt x="6933" y="12560"/>
                    <a:pt x="6933" y="12293"/>
                  </a:cubicBezTo>
                  <a:lnTo>
                    <a:pt x="6933" y="12240"/>
                  </a:lnTo>
                  <a:cubicBezTo>
                    <a:pt x="6933" y="11973"/>
                    <a:pt x="6693" y="11733"/>
                    <a:pt x="6426" y="11733"/>
                  </a:cubicBezTo>
                  <a:lnTo>
                    <a:pt x="5066" y="11733"/>
                  </a:lnTo>
                  <a:lnTo>
                    <a:pt x="5066" y="10693"/>
                  </a:lnTo>
                  <a:cubicBezTo>
                    <a:pt x="7306" y="10560"/>
                    <a:pt x="9066" y="8693"/>
                    <a:pt x="9066" y="6453"/>
                  </a:cubicBezTo>
                  <a:lnTo>
                    <a:pt x="9066" y="5920"/>
                  </a:lnTo>
                  <a:cubicBezTo>
                    <a:pt x="9066" y="5627"/>
                    <a:pt x="8826" y="5387"/>
                    <a:pt x="8533" y="5387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chemeClr val="bg1"/>
                </a:solidFill>
                <a:latin typeface="Arial" panose="020B0604020202020204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305994" y="4729013"/>
            <a:ext cx="522252" cy="516461"/>
            <a:chOff x="5321816" y="3742986"/>
            <a:chExt cx="452578" cy="447559"/>
          </a:xfrm>
        </p:grpSpPr>
        <p:sp>
          <p:nvSpPr>
            <p:cNvPr id="38" name="椭圆 37"/>
            <p:cNvSpPr/>
            <p:nvPr/>
          </p:nvSpPr>
          <p:spPr>
            <a:xfrm>
              <a:off x="5321816" y="3742986"/>
              <a:ext cx="447559" cy="447559"/>
            </a:xfrm>
            <a:prstGeom prst="ellipse">
              <a:avLst/>
            </a:prstGeom>
            <a:gradFill flip="none" rotWithShape="1">
              <a:gsLst>
                <a:gs pos="100000">
                  <a:srgbClr val="6BD256"/>
                </a:gs>
                <a:gs pos="41000">
                  <a:srgbClr val="009F13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rgbClr val="92D050"/>
              </a:soli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iconfont-1161-869367"/>
            <p:cNvSpPr>
              <a:spLocks noChangeAspect="1"/>
            </p:cNvSpPr>
            <p:nvPr/>
          </p:nvSpPr>
          <p:spPr>
            <a:xfrm>
              <a:off x="5433974" y="3795603"/>
              <a:ext cx="227141" cy="239133"/>
            </a:xfrm>
            <a:custGeom>
              <a:avLst/>
              <a:gdLst>
                <a:gd name="T0" fmla="*/ 7994 w 8680"/>
                <a:gd name="T1" fmla="*/ 2970 h 9138"/>
                <a:gd name="T2" fmla="*/ 4340 w 8680"/>
                <a:gd name="T3" fmla="*/ 0 h 9138"/>
                <a:gd name="T4" fmla="*/ 685 w 8680"/>
                <a:gd name="T5" fmla="*/ 2970 h 9138"/>
                <a:gd name="T6" fmla="*/ 0 w 8680"/>
                <a:gd name="T7" fmla="*/ 3655 h 9138"/>
                <a:gd name="T8" fmla="*/ 0 w 8680"/>
                <a:gd name="T9" fmla="*/ 5254 h 9138"/>
                <a:gd name="T10" fmla="*/ 685 w 8680"/>
                <a:gd name="T11" fmla="*/ 5939 h 9138"/>
                <a:gd name="T12" fmla="*/ 1370 w 8680"/>
                <a:gd name="T13" fmla="*/ 5711 h 9138"/>
                <a:gd name="T14" fmla="*/ 2984 w 8680"/>
                <a:gd name="T15" fmla="*/ 7606 h 9138"/>
                <a:gd name="T16" fmla="*/ 3092 w 8680"/>
                <a:gd name="T17" fmla="*/ 7529 h 9138"/>
                <a:gd name="T18" fmla="*/ 2093 w 8680"/>
                <a:gd name="T19" fmla="*/ 5659 h 9138"/>
                <a:gd name="T20" fmla="*/ 2735 w 8680"/>
                <a:gd name="T21" fmla="*/ 4709 h 9138"/>
                <a:gd name="T22" fmla="*/ 4560 w 8680"/>
                <a:gd name="T23" fmla="*/ 4348 h 9138"/>
                <a:gd name="T24" fmla="*/ 5373 w 8680"/>
                <a:gd name="T25" fmla="*/ 3698 h 9138"/>
                <a:gd name="T26" fmla="*/ 5482 w 8680"/>
                <a:gd name="T27" fmla="*/ 3198 h 9138"/>
                <a:gd name="T28" fmla="*/ 5625 w 8680"/>
                <a:gd name="T29" fmla="*/ 3165 h 9138"/>
                <a:gd name="T30" fmla="*/ 6624 w 8680"/>
                <a:gd name="T31" fmla="*/ 5026 h 9138"/>
                <a:gd name="T32" fmla="*/ 5749 w 8680"/>
                <a:gd name="T33" fmla="*/ 7390 h 9138"/>
                <a:gd name="T34" fmla="*/ 5832 w 8680"/>
                <a:gd name="T35" fmla="*/ 7473 h 9138"/>
                <a:gd name="T36" fmla="*/ 7360 w 8680"/>
                <a:gd name="T37" fmla="*/ 5580 h 9138"/>
                <a:gd name="T38" fmla="*/ 7813 w 8680"/>
                <a:gd name="T39" fmla="*/ 5889 h 9138"/>
                <a:gd name="T40" fmla="*/ 4773 w 8680"/>
                <a:gd name="T41" fmla="*/ 8294 h 9138"/>
                <a:gd name="T42" fmla="*/ 4196 w 8680"/>
                <a:gd name="T43" fmla="*/ 7902 h 9138"/>
                <a:gd name="T44" fmla="*/ 3575 w 8680"/>
                <a:gd name="T45" fmla="*/ 8520 h 9138"/>
                <a:gd name="T46" fmla="*/ 4196 w 8680"/>
                <a:gd name="T47" fmla="*/ 9138 h 9138"/>
                <a:gd name="T48" fmla="*/ 4784 w 8680"/>
                <a:gd name="T49" fmla="*/ 8707 h 9138"/>
                <a:gd name="T50" fmla="*/ 8238 w 8680"/>
                <a:gd name="T51" fmla="*/ 5848 h 9138"/>
                <a:gd name="T52" fmla="*/ 8680 w 8680"/>
                <a:gd name="T53" fmla="*/ 5254 h 9138"/>
                <a:gd name="T54" fmla="*/ 8680 w 8680"/>
                <a:gd name="T55" fmla="*/ 3655 h 9138"/>
                <a:gd name="T56" fmla="*/ 7994 w 8680"/>
                <a:gd name="T57" fmla="*/ 2970 h 9138"/>
                <a:gd name="T58" fmla="*/ 7081 w 8680"/>
                <a:gd name="T59" fmla="*/ 3427 h 9138"/>
                <a:gd name="T60" fmla="*/ 4340 w 8680"/>
                <a:gd name="T61" fmla="*/ 1371 h 9138"/>
                <a:gd name="T62" fmla="*/ 1370 w 8680"/>
                <a:gd name="T63" fmla="*/ 3427 h 9138"/>
                <a:gd name="T64" fmla="*/ 1142 w 8680"/>
                <a:gd name="T65" fmla="*/ 3198 h 9138"/>
                <a:gd name="T66" fmla="*/ 4340 w 8680"/>
                <a:gd name="T67" fmla="*/ 686 h 9138"/>
                <a:gd name="T68" fmla="*/ 7309 w 8680"/>
                <a:gd name="T69" fmla="*/ 3198 h 9138"/>
                <a:gd name="T70" fmla="*/ 7081 w 8680"/>
                <a:gd name="T71" fmla="*/ 3427 h 9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80" h="9138">
                  <a:moveTo>
                    <a:pt x="7994" y="2970"/>
                  </a:moveTo>
                  <a:cubicBezTo>
                    <a:pt x="7593" y="1292"/>
                    <a:pt x="6126" y="0"/>
                    <a:pt x="4340" y="0"/>
                  </a:cubicBezTo>
                  <a:cubicBezTo>
                    <a:pt x="2504" y="0"/>
                    <a:pt x="994" y="1256"/>
                    <a:pt x="685" y="2970"/>
                  </a:cubicBezTo>
                  <a:cubicBezTo>
                    <a:pt x="220" y="3059"/>
                    <a:pt x="0" y="3299"/>
                    <a:pt x="0" y="3655"/>
                  </a:cubicBezTo>
                  <a:lnTo>
                    <a:pt x="0" y="5254"/>
                  </a:lnTo>
                  <a:cubicBezTo>
                    <a:pt x="0" y="5653"/>
                    <a:pt x="297" y="5939"/>
                    <a:pt x="685" y="5939"/>
                  </a:cubicBezTo>
                  <a:cubicBezTo>
                    <a:pt x="903" y="5939"/>
                    <a:pt x="1242" y="5873"/>
                    <a:pt x="1370" y="5711"/>
                  </a:cubicBezTo>
                  <a:cubicBezTo>
                    <a:pt x="1681" y="6548"/>
                    <a:pt x="2747" y="7577"/>
                    <a:pt x="2984" y="7606"/>
                  </a:cubicBezTo>
                  <a:cubicBezTo>
                    <a:pt x="3102" y="7620"/>
                    <a:pt x="3171" y="7627"/>
                    <a:pt x="3092" y="7529"/>
                  </a:cubicBezTo>
                  <a:cubicBezTo>
                    <a:pt x="2974" y="7385"/>
                    <a:pt x="2238" y="6667"/>
                    <a:pt x="2093" y="5659"/>
                  </a:cubicBezTo>
                  <a:cubicBezTo>
                    <a:pt x="2029" y="5216"/>
                    <a:pt x="2356" y="4780"/>
                    <a:pt x="2735" y="4709"/>
                  </a:cubicBezTo>
                  <a:cubicBezTo>
                    <a:pt x="3344" y="4593"/>
                    <a:pt x="3950" y="4461"/>
                    <a:pt x="4560" y="4348"/>
                  </a:cubicBezTo>
                  <a:cubicBezTo>
                    <a:pt x="4947" y="4276"/>
                    <a:pt x="5211" y="4059"/>
                    <a:pt x="5373" y="3698"/>
                  </a:cubicBezTo>
                  <a:cubicBezTo>
                    <a:pt x="5411" y="3614"/>
                    <a:pt x="5457" y="3444"/>
                    <a:pt x="5482" y="3198"/>
                  </a:cubicBezTo>
                  <a:cubicBezTo>
                    <a:pt x="5504" y="3076"/>
                    <a:pt x="5621" y="3159"/>
                    <a:pt x="5625" y="3165"/>
                  </a:cubicBezTo>
                  <a:cubicBezTo>
                    <a:pt x="5625" y="3165"/>
                    <a:pt x="6495" y="3462"/>
                    <a:pt x="6624" y="5026"/>
                  </a:cubicBezTo>
                  <a:cubicBezTo>
                    <a:pt x="6702" y="5974"/>
                    <a:pt x="5846" y="7242"/>
                    <a:pt x="5749" y="7390"/>
                  </a:cubicBezTo>
                  <a:cubicBezTo>
                    <a:pt x="5755" y="7381"/>
                    <a:pt x="5751" y="7518"/>
                    <a:pt x="5832" y="7473"/>
                  </a:cubicBezTo>
                  <a:cubicBezTo>
                    <a:pt x="6552" y="7068"/>
                    <a:pt x="7104" y="6393"/>
                    <a:pt x="7360" y="5580"/>
                  </a:cubicBezTo>
                  <a:cubicBezTo>
                    <a:pt x="7463" y="5736"/>
                    <a:pt x="7625" y="5849"/>
                    <a:pt x="7813" y="5889"/>
                  </a:cubicBezTo>
                  <a:cubicBezTo>
                    <a:pt x="7512" y="7287"/>
                    <a:pt x="6288" y="8161"/>
                    <a:pt x="4773" y="8294"/>
                  </a:cubicBezTo>
                  <a:cubicBezTo>
                    <a:pt x="4682" y="8065"/>
                    <a:pt x="4459" y="7902"/>
                    <a:pt x="4196" y="7902"/>
                  </a:cubicBezTo>
                  <a:cubicBezTo>
                    <a:pt x="3853" y="7902"/>
                    <a:pt x="3575" y="8179"/>
                    <a:pt x="3575" y="8520"/>
                  </a:cubicBezTo>
                  <a:cubicBezTo>
                    <a:pt x="3575" y="8861"/>
                    <a:pt x="3853" y="9138"/>
                    <a:pt x="4196" y="9138"/>
                  </a:cubicBezTo>
                  <a:cubicBezTo>
                    <a:pt x="4472" y="9138"/>
                    <a:pt x="4704" y="8956"/>
                    <a:pt x="4784" y="8707"/>
                  </a:cubicBezTo>
                  <a:cubicBezTo>
                    <a:pt x="6538" y="8562"/>
                    <a:pt x="7945" y="7499"/>
                    <a:pt x="8238" y="5848"/>
                  </a:cubicBezTo>
                  <a:cubicBezTo>
                    <a:pt x="8498" y="5737"/>
                    <a:pt x="8680" y="5557"/>
                    <a:pt x="8680" y="5254"/>
                  </a:cubicBezTo>
                  <a:lnTo>
                    <a:pt x="8680" y="3655"/>
                  </a:lnTo>
                  <a:cubicBezTo>
                    <a:pt x="8680" y="3068"/>
                    <a:pt x="7997" y="2981"/>
                    <a:pt x="7994" y="2970"/>
                  </a:cubicBezTo>
                  <a:close/>
                  <a:moveTo>
                    <a:pt x="7081" y="3427"/>
                  </a:moveTo>
                  <a:cubicBezTo>
                    <a:pt x="6623" y="2163"/>
                    <a:pt x="5734" y="1371"/>
                    <a:pt x="4340" y="1371"/>
                  </a:cubicBezTo>
                  <a:cubicBezTo>
                    <a:pt x="2951" y="1371"/>
                    <a:pt x="1832" y="2172"/>
                    <a:pt x="1370" y="3427"/>
                  </a:cubicBezTo>
                  <a:cubicBezTo>
                    <a:pt x="1347" y="3398"/>
                    <a:pt x="1168" y="3223"/>
                    <a:pt x="1142" y="3198"/>
                  </a:cubicBezTo>
                  <a:cubicBezTo>
                    <a:pt x="1403" y="1669"/>
                    <a:pt x="2783" y="686"/>
                    <a:pt x="4340" y="686"/>
                  </a:cubicBezTo>
                  <a:cubicBezTo>
                    <a:pt x="5889" y="686"/>
                    <a:pt x="7039" y="1679"/>
                    <a:pt x="7309" y="3198"/>
                  </a:cubicBezTo>
                  <a:cubicBezTo>
                    <a:pt x="7213" y="3330"/>
                    <a:pt x="7081" y="3427"/>
                    <a:pt x="7081" y="3427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24997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330315" y="3995020"/>
              <a:ext cx="444079" cy="159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ru-RU" altLang="en-US" sz="6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Диспетчер</a:t>
              </a:r>
              <a:endParaRPr lang="ru-RU" altLang="en-US" sz="6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248563" y="4402455"/>
            <a:ext cx="419743" cy="419743"/>
            <a:chOff x="6758257" y="5628076"/>
            <a:chExt cx="419743" cy="419743"/>
          </a:xfrm>
        </p:grpSpPr>
        <p:sp>
          <p:nvSpPr>
            <p:cNvPr id="47" name="椭圆 46"/>
            <p:cNvSpPr/>
            <p:nvPr/>
          </p:nvSpPr>
          <p:spPr>
            <a:xfrm>
              <a:off x="6758257" y="5628076"/>
              <a:ext cx="419743" cy="419743"/>
            </a:xfrm>
            <a:prstGeom prst="ellipse">
              <a:avLst/>
            </a:prstGeom>
            <a:gradFill flip="none" rotWithShape="1">
              <a:gsLst>
                <a:gs pos="100000">
                  <a:srgbClr val="6BD256"/>
                </a:gs>
                <a:gs pos="41000">
                  <a:srgbClr val="009F13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rgbClr val="92D050"/>
              </a:soli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chat_94997"/>
            <p:cNvSpPr>
              <a:spLocks noChangeAspect="1"/>
            </p:cNvSpPr>
            <p:nvPr/>
          </p:nvSpPr>
          <p:spPr>
            <a:xfrm>
              <a:off x="6872449" y="5700788"/>
              <a:ext cx="191359" cy="168696"/>
            </a:xfrm>
            <a:custGeom>
              <a:avLst/>
              <a:gdLst>
                <a:gd name="T0" fmla="*/ 4163 w 4883"/>
                <a:gd name="T1" fmla="*/ 581 h 4311"/>
                <a:gd name="T2" fmla="*/ 2442 w 4883"/>
                <a:gd name="T3" fmla="*/ 0 h 4311"/>
                <a:gd name="T4" fmla="*/ 720 w 4883"/>
                <a:gd name="T5" fmla="*/ 581 h 4311"/>
                <a:gd name="T6" fmla="*/ 0 w 4883"/>
                <a:gd name="T7" fmla="*/ 2000 h 4311"/>
                <a:gd name="T8" fmla="*/ 658 w 4883"/>
                <a:gd name="T9" fmla="*/ 3365 h 4311"/>
                <a:gd name="T10" fmla="*/ 641 w 4883"/>
                <a:gd name="T11" fmla="*/ 3420 h 4311"/>
                <a:gd name="T12" fmla="*/ 501 w 4883"/>
                <a:gd name="T13" fmla="*/ 4107 h 4311"/>
                <a:gd name="T14" fmla="*/ 528 w 4883"/>
                <a:gd name="T15" fmla="*/ 4264 h 4311"/>
                <a:gd name="T16" fmla="*/ 633 w 4883"/>
                <a:gd name="T17" fmla="*/ 4311 h 4311"/>
                <a:gd name="T18" fmla="*/ 633 w 4883"/>
                <a:gd name="T19" fmla="*/ 4311 h 4311"/>
                <a:gd name="T20" fmla="*/ 735 w 4883"/>
                <a:gd name="T21" fmla="*/ 4283 h 4311"/>
                <a:gd name="T22" fmla="*/ 1547 w 4883"/>
                <a:gd name="T23" fmla="*/ 3861 h 4311"/>
                <a:gd name="T24" fmla="*/ 2442 w 4883"/>
                <a:gd name="T25" fmla="*/ 3999 h 4311"/>
                <a:gd name="T26" fmla="*/ 4163 w 4883"/>
                <a:gd name="T27" fmla="*/ 3418 h 4311"/>
                <a:gd name="T28" fmla="*/ 4883 w 4883"/>
                <a:gd name="T29" fmla="*/ 2000 h 4311"/>
                <a:gd name="T30" fmla="*/ 4163 w 4883"/>
                <a:gd name="T31" fmla="*/ 581 h 4311"/>
                <a:gd name="T32" fmla="*/ 1309 w 4883"/>
                <a:gd name="T33" fmla="*/ 2418 h 4311"/>
                <a:gd name="T34" fmla="*/ 944 w 4883"/>
                <a:gd name="T35" fmla="*/ 2053 h 4311"/>
                <a:gd name="T36" fmla="*/ 1309 w 4883"/>
                <a:gd name="T37" fmla="*/ 1688 h 4311"/>
                <a:gd name="T38" fmla="*/ 1673 w 4883"/>
                <a:gd name="T39" fmla="*/ 2053 h 4311"/>
                <a:gd name="T40" fmla="*/ 1309 w 4883"/>
                <a:gd name="T41" fmla="*/ 2418 h 4311"/>
                <a:gd name="T42" fmla="*/ 2436 w 4883"/>
                <a:gd name="T43" fmla="*/ 2418 h 4311"/>
                <a:gd name="T44" fmla="*/ 2071 w 4883"/>
                <a:gd name="T45" fmla="*/ 2053 h 4311"/>
                <a:gd name="T46" fmla="*/ 2436 w 4883"/>
                <a:gd name="T47" fmla="*/ 1688 h 4311"/>
                <a:gd name="T48" fmla="*/ 2800 w 4883"/>
                <a:gd name="T49" fmla="*/ 2053 h 4311"/>
                <a:gd name="T50" fmla="*/ 2436 w 4883"/>
                <a:gd name="T51" fmla="*/ 2418 h 4311"/>
                <a:gd name="T52" fmla="*/ 3563 w 4883"/>
                <a:gd name="T53" fmla="*/ 2418 h 4311"/>
                <a:gd name="T54" fmla="*/ 3198 w 4883"/>
                <a:gd name="T55" fmla="*/ 2053 h 4311"/>
                <a:gd name="T56" fmla="*/ 3563 w 4883"/>
                <a:gd name="T57" fmla="*/ 1688 h 4311"/>
                <a:gd name="T58" fmla="*/ 3927 w 4883"/>
                <a:gd name="T59" fmla="*/ 2053 h 4311"/>
                <a:gd name="T60" fmla="*/ 3563 w 4883"/>
                <a:gd name="T61" fmla="*/ 2418 h 4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83" h="4311">
                  <a:moveTo>
                    <a:pt x="4163" y="581"/>
                  </a:moveTo>
                  <a:cubicBezTo>
                    <a:pt x="3703" y="207"/>
                    <a:pt x="3091" y="0"/>
                    <a:pt x="2442" y="0"/>
                  </a:cubicBezTo>
                  <a:cubicBezTo>
                    <a:pt x="1792" y="0"/>
                    <a:pt x="1181" y="207"/>
                    <a:pt x="720" y="581"/>
                  </a:cubicBezTo>
                  <a:cubicBezTo>
                    <a:pt x="256" y="959"/>
                    <a:pt x="0" y="1463"/>
                    <a:pt x="0" y="2000"/>
                  </a:cubicBezTo>
                  <a:cubicBezTo>
                    <a:pt x="0" y="2512"/>
                    <a:pt x="233" y="2994"/>
                    <a:pt x="658" y="3365"/>
                  </a:cubicBezTo>
                  <a:cubicBezTo>
                    <a:pt x="651" y="3383"/>
                    <a:pt x="644" y="3401"/>
                    <a:pt x="641" y="3420"/>
                  </a:cubicBezTo>
                  <a:lnTo>
                    <a:pt x="501" y="4107"/>
                  </a:lnTo>
                  <a:cubicBezTo>
                    <a:pt x="484" y="4188"/>
                    <a:pt x="507" y="4237"/>
                    <a:pt x="528" y="4264"/>
                  </a:cubicBezTo>
                  <a:cubicBezTo>
                    <a:pt x="553" y="4294"/>
                    <a:pt x="590" y="4311"/>
                    <a:pt x="633" y="4311"/>
                  </a:cubicBezTo>
                  <a:lnTo>
                    <a:pt x="633" y="4311"/>
                  </a:lnTo>
                  <a:cubicBezTo>
                    <a:pt x="664" y="4311"/>
                    <a:pt x="699" y="4302"/>
                    <a:pt x="735" y="4283"/>
                  </a:cubicBezTo>
                  <a:lnTo>
                    <a:pt x="1547" y="3861"/>
                  </a:lnTo>
                  <a:cubicBezTo>
                    <a:pt x="1828" y="3952"/>
                    <a:pt x="2130" y="3999"/>
                    <a:pt x="2442" y="3999"/>
                  </a:cubicBezTo>
                  <a:cubicBezTo>
                    <a:pt x="3091" y="3999"/>
                    <a:pt x="3703" y="3793"/>
                    <a:pt x="4163" y="3418"/>
                  </a:cubicBezTo>
                  <a:cubicBezTo>
                    <a:pt x="4627" y="3040"/>
                    <a:pt x="4883" y="2536"/>
                    <a:pt x="4883" y="2000"/>
                  </a:cubicBezTo>
                  <a:cubicBezTo>
                    <a:pt x="4883" y="1463"/>
                    <a:pt x="4627" y="959"/>
                    <a:pt x="4163" y="581"/>
                  </a:cubicBezTo>
                  <a:close/>
                  <a:moveTo>
                    <a:pt x="1309" y="2418"/>
                  </a:moveTo>
                  <a:cubicBezTo>
                    <a:pt x="1108" y="2418"/>
                    <a:pt x="944" y="2254"/>
                    <a:pt x="944" y="2053"/>
                  </a:cubicBezTo>
                  <a:cubicBezTo>
                    <a:pt x="944" y="1852"/>
                    <a:pt x="1108" y="1688"/>
                    <a:pt x="1309" y="1688"/>
                  </a:cubicBezTo>
                  <a:cubicBezTo>
                    <a:pt x="1510" y="1688"/>
                    <a:pt x="1673" y="1852"/>
                    <a:pt x="1673" y="2053"/>
                  </a:cubicBezTo>
                  <a:cubicBezTo>
                    <a:pt x="1673" y="2254"/>
                    <a:pt x="1510" y="2418"/>
                    <a:pt x="1309" y="2418"/>
                  </a:cubicBezTo>
                  <a:close/>
                  <a:moveTo>
                    <a:pt x="2436" y="2418"/>
                  </a:moveTo>
                  <a:cubicBezTo>
                    <a:pt x="2235" y="2418"/>
                    <a:pt x="2071" y="2254"/>
                    <a:pt x="2071" y="2053"/>
                  </a:cubicBezTo>
                  <a:cubicBezTo>
                    <a:pt x="2071" y="1852"/>
                    <a:pt x="2235" y="1688"/>
                    <a:pt x="2436" y="1688"/>
                  </a:cubicBezTo>
                  <a:cubicBezTo>
                    <a:pt x="2637" y="1688"/>
                    <a:pt x="2800" y="1852"/>
                    <a:pt x="2800" y="2053"/>
                  </a:cubicBezTo>
                  <a:cubicBezTo>
                    <a:pt x="2800" y="2254"/>
                    <a:pt x="2637" y="2418"/>
                    <a:pt x="2436" y="2418"/>
                  </a:cubicBezTo>
                  <a:close/>
                  <a:moveTo>
                    <a:pt x="3563" y="2418"/>
                  </a:moveTo>
                  <a:cubicBezTo>
                    <a:pt x="3362" y="2418"/>
                    <a:pt x="3198" y="2254"/>
                    <a:pt x="3198" y="2053"/>
                  </a:cubicBezTo>
                  <a:cubicBezTo>
                    <a:pt x="3198" y="1852"/>
                    <a:pt x="3362" y="1688"/>
                    <a:pt x="3563" y="1688"/>
                  </a:cubicBezTo>
                  <a:cubicBezTo>
                    <a:pt x="3764" y="1688"/>
                    <a:pt x="3927" y="1852"/>
                    <a:pt x="3927" y="2053"/>
                  </a:cubicBezTo>
                  <a:cubicBezTo>
                    <a:pt x="3927" y="2254"/>
                    <a:pt x="3764" y="2418"/>
                    <a:pt x="3563" y="2418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sx="103220" sy="103220" algn="tl" rotWithShape="0">
                <a:prstClr val="black">
                  <a:alpha val="24957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811675" y="5857540"/>
              <a:ext cx="31290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zh-CN" sz="6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SDS</a:t>
              </a:r>
              <a:endParaRPr lang="zh-CN" altLang="en-US" sz="6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8" b="42878"/>
          <a:stretch>
            <a:fillRect/>
          </a:stretch>
        </p:blipFill>
        <p:spPr>
          <a:xfrm>
            <a:off x="586051" y="5130242"/>
            <a:ext cx="2500602" cy="429418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3264252" y="5103122"/>
            <a:ext cx="825519" cy="825519"/>
            <a:chOff x="1423698" y="5829641"/>
            <a:chExt cx="825519" cy="825519"/>
          </a:xfrm>
        </p:grpSpPr>
        <p:sp>
          <p:nvSpPr>
            <p:cNvPr id="62" name="椭圆 61"/>
            <p:cNvSpPr/>
            <p:nvPr/>
          </p:nvSpPr>
          <p:spPr>
            <a:xfrm>
              <a:off x="1423698" y="5829641"/>
              <a:ext cx="825519" cy="825519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520505" y="635507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zh-CN" sz="105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MC-Data</a:t>
              </a:r>
              <a:endParaRPr lang="zh-CN" altLang="en-US" sz="105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64" name="iconfont-11607-6151091"/>
            <p:cNvSpPr>
              <a:spLocks noChangeAspect="1"/>
            </p:cNvSpPr>
            <p:nvPr/>
          </p:nvSpPr>
          <p:spPr>
            <a:xfrm>
              <a:off x="1676150" y="5958221"/>
              <a:ext cx="320615" cy="366409"/>
            </a:xfrm>
            <a:custGeom>
              <a:avLst/>
              <a:gdLst>
                <a:gd name="T0" fmla="*/ 0 w 11200"/>
                <a:gd name="T1" fmla="*/ 4452 h 12800"/>
                <a:gd name="T2" fmla="*/ 11200 w 11200"/>
                <a:gd name="T3" fmla="*/ 4452 h 12800"/>
                <a:gd name="T4" fmla="*/ 11200 w 11200"/>
                <a:gd name="T5" fmla="*/ 8348 h 12800"/>
                <a:gd name="T6" fmla="*/ 0 w 11200"/>
                <a:gd name="T7" fmla="*/ 8348 h 12800"/>
                <a:gd name="T8" fmla="*/ 0 w 11200"/>
                <a:gd name="T9" fmla="*/ 4452 h 12800"/>
                <a:gd name="T10" fmla="*/ 0 w 11200"/>
                <a:gd name="T11" fmla="*/ 0 h 12800"/>
                <a:gd name="T12" fmla="*/ 11200 w 11200"/>
                <a:gd name="T13" fmla="*/ 0 h 12800"/>
                <a:gd name="T14" fmla="*/ 11200 w 11200"/>
                <a:gd name="T15" fmla="*/ 3896 h 12800"/>
                <a:gd name="T16" fmla="*/ 0 w 11200"/>
                <a:gd name="T17" fmla="*/ 3896 h 12800"/>
                <a:gd name="T18" fmla="*/ 0 w 11200"/>
                <a:gd name="T19" fmla="*/ 0 h 12800"/>
                <a:gd name="T20" fmla="*/ 0 w 11200"/>
                <a:gd name="T21" fmla="*/ 8904 h 12800"/>
                <a:gd name="T22" fmla="*/ 11200 w 11200"/>
                <a:gd name="T23" fmla="*/ 8904 h 12800"/>
                <a:gd name="T24" fmla="*/ 11200 w 11200"/>
                <a:gd name="T25" fmla="*/ 12800 h 12800"/>
                <a:gd name="T26" fmla="*/ 0 w 11200"/>
                <a:gd name="T27" fmla="*/ 12800 h 12800"/>
                <a:gd name="T28" fmla="*/ 0 w 11200"/>
                <a:gd name="T29" fmla="*/ 8904 h 12800"/>
                <a:gd name="T30" fmla="*/ 1680 w 11200"/>
                <a:gd name="T31" fmla="*/ 1670 h 12800"/>
                <a:gd name="T32" fmla="*/ 1680 w 11200"/>
                <a:gd name="T33" fmla="*/ 2226 h 12800"/>
                <a:gd name="T34" fmla="*/ 2800 w 11200"/>
                <a:gd name="T35" fmla="*/ 2226 h 12800"/>
                <a:gd name="T36" fmla="*/ 2800 w 11200"/>
                <a:gd name="T37" fmla="*/ 1670 h 12800"/>
                <a:gd name="T38" fmla="*/ 1680 w 11200"/>
                <a:gd name="T39" fmla="*/ 1670 h 12800"/>
                <a:gd name="T40" fmla="*/ 1680 w 11200"/>
                <a:gd name="T41" fmla="*/ 6122 h 12800"/>
                <a:gd name="T42" fmla="*/ 1680 w 11200"/>
                <a:gd name="T43" fmla="*/ 6678 h 12800"/>
                <a:gd name="T44" fmla="*/ 2800 w 11200"/>
                <a:gd name="T45" fmla="*/ 6678 h 12800"/>
                <a:gd name="T46" fmla="*/ 2800 w 11200"/>
                <a:gd name="T47" fmla="*/ 6122 h 12800"/>
                <a:gd name="T48" fmla="*/ 1680 w 11200"/>
                <a:gd name="T49" fmla="*/ 6122 h 12800"/>
                <a:gd name="T50" fmla="*/ 1680 w 11200"/>
                <a:gd name="T51" fmla="*/ 10574 h 12800"/>
                <a:gd name="T52" fmla="*/ 1680 w 11200"/>
                <a:gd name="T53" fmla="*/ 11130 h 12800"/>
                <a:gd name="T54" fmla="*/ 2800 w 11200"/>
                <a:gd name="T55" fmla="*/ 11130 h 12800"/>
                <a:gd name="T56" fmla="*/ 2800 w 11200"/>
                <a:gd name="T57" fmla="*/ 10574 h 12800"/>
                <a:gd name="T58" fmla="*/ 1680 w 11200"/>
                <a:gd name="T59" fmla="*/ 10574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00" h="12800">
                  <a:moveTo>
                    <a:pt x="0" y="4452"/>
                  </a:moveTo>
                  <a:lnTo>
                    <a:pt x="11200" y="4452"/>
                  </a:lnTo>
                  <a:lnTo>
                    <a:pt x="11200" y="8348"/>
                  </a:lnTo>
                  <a:lnTo>
                    <a:pt x="0" y="8348"/>
                  </a:lnTo>
                  <a:lnTo>
                    <a:pt x="0" y="4452"/>
                  </a:lnTo>
                  <a:close/>
                  <a:moveTo>
                    <a:pt x="0" y="0"/>
                  </a:moveTo>
                  <a:lnTo>
                    <a:pt x="11200" y="0"/>
                  </a:lnTo>
                  <a:lnTo>
                    <a:pt x="11200" y="3896"/>
                  </a:lnTo>
                  <a:lnTo>
                    <a:pt x="0" y="3896"/>
                  </a:lnTo>
                  <a:lnTo>
                    <a:pt x="0" y="0"/>
                  </a:lnTo>
                  <a:close/>
                  <a:moveTo>
                    <a:pt x="0" y="8904"/>
                  </a:moveTo>
                  <a:lnTo>
                    <a:pt x="11200" y="8904"/>
                  </a:lnTo>
                  <a:lnTo>
                    <a:pt x="11200" y="12800"/>
                  </a:lnTo>
                  <a:lnTo>
                    <a:pt x="0" y="12800"/>
                  </a:lnTo>
                  <a:lnTo>
                    <a:pt x="0" y="8904"/>
                  </a:lnTo>
                  <a:close/>
                  <a:moveTo>
                    <a:pt x="1680" y="1670"/>
                  </a:moveTo>
                  <a:lnTo>
                    <a:pt x="1680" y="2226"/>
                  </a:lnTo>
                  <a:lnTo>
                    <a:pt x="2800" y="2226"/>
                  </a:lnTo>
                  <a:lnTo>
                    <a:pt x="2800" y="1670"/>
                  </a:lnTo>
                  <a:lnTo>
                    <a:pt x="1680" y="1670"/>
                  </a:lnTo>
                  <a:close/>
                  <a:moveTo>
                    <a:pt x="1680" y="6122"/>
                  </a:moveTo>
                  <a:lnTo>
                    <a:pt x="1680" y="6678"/>
                  </a:lnTo>
                  <a:lnTo>
                    <a:pt x="2800" y="6678"/>
                  </a:lnTo>
                  <a:lnTo>
                    <a:pt x="2800" y="6122"/>
                  </a:lnTo>
                  <a:lnTo>
                    <a:pt x="1680" y="6122"/>
                  </a:lnTo>
                  <a:close/>
                  <a:moveTo>
                    <a:pt x="1680" y="10574"/>
                  </a:moveTo>
                  <a:lnTo>
                    <a:pt x="1680" y="11130"/>
                  </a:lnTo>
                  <a:lnTo>
                    <a:pt x="2800" y="11130"/>
                  </a:lnTo>
                  <a:lnTo>
                    <a:pt x="2800" y="10574"/>
                  </a:lnTo>
                  <a:lnTo>
                    <a:pt x="1680" y="10574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705913" y="5103122"/>
            <a:ext cx="825519" cy="825519"/>
            <a:chOff x="2478110" y="5818488"/>
            <a:chExt cx="825519" cy="825519"/>
          </a:xfrm>
        </p:grpSpPr>
        <p:sp>
          <p:nvSpPr>
            <p:cNvPr id="66" name="椭圆 65"/>
            <p:cNvSpPr/>
            <p:nvPr/>
          </p:nvSpPr>
          <p:spPr>
            <a:xfrm>
              <a:off x="2478110" y="5818488"/>
              <a:ext cx="825519" cy="825519"/>
            </a:xfrm>
            <a:prstGeom prst="ellipse">
              <a:avLst/>
            </a:prstGeom>
            <a:gradFill flip="none" rotWithShape="1">
              <a:gsLst>
                <a:gs pos="99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2544460" y="6355072"/>
              <a:ext cx="6928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zh-CN" sz="105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MC-Video</a:t>
              </a:r>
              <a:endParaRPr lang="zh-CN" altLang="en-US" sz="105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68" name="iconfont-11253-5321972"/>
            <p:cNvSpPr>
              <a:spLocks noChangeAspect="1"/>
            </p:cNvSpPr>
            <p:nvPr/>
          </p:nvSpPr>
          <p:spPr>
            <a:xfrm>
              <a:off x="2707665" y="6014799"/>
              <a:ext cx="366409" cy="253252"/>
            </a:xfrm>
            <a:custGeom>
              <a:avLst/>
              <a:gdLst>
                <a:gd name="T0" fmla="*/ 9824 w 10058"/>
                <a:gd name="T1" fmla="*/ 709 h 6951"/>
                <a:gd name="T2" fmla="*/ 7848 w 10058"/>
                <a:gd name="T3" fmla="*/ 1382 h 6951"/>
                <a:gd name="T4" fmla="*/ 7848 w 10058"/>
                <a:gd name="T5" fmla="*/ 1296 h 6951"/>
                <a:gd name="T6" fmla="*/ 6506 w 10058"/>
                <a:gd name="T7" fmla="*/ 0 h 6951"/>
                <a:gd name="T8" fmla="*/ 1341 w 10058"/>
                <a:gd name="T9" fmla="*/ 0 h 6951"/>
                <a:gd name="T10" fmla="*/ 0 w 10058"/>
                <a:gd name="T11" fmla="*/ 1297 h 6951"/>
                <a:gd name="T12" fmla="*/ 0 w 10058"/>
                <a:gd name="T13" fmla="*/ 5655 h 6951"/>
                <a:gd name="T14" fmla="*/ 1341 w 10058"/>
                <a:gd name="T15" fmla="*/ 6951 h 6951"/>
                <a:gd name="T16" fmla="*/ 6508 w 10058"/>
                <a:gd name="T17" fmla="*/ 6951 h 6951"/>
                <a:gd name="T18" fmla="*/ 7849 w 10058"/>
                <a:gd name="T19" fmla="*/ 5655 h 6951"/>
                <a:gd name="T20" fmla="*/ 7849 w 10058"/>
                <a:gd name="T21" fmla="*/ 5549 h 6951"/>
                <a:gd name="T22" fmla="*/ 9825 w 10058"/>
                <a:gd name="T23" fmla="*/ 6222 h 6951"/>
                <a:gd name="T24" fmla="*/ 9824 w 10058"/>
                <a:gd name="T25" fmla="*/ 709 h 6951"/>
                <a:gd name="T26" fmla="*/ 2846 w 10058"/>
                <a:gd name="T27" fmla="*/ 5559 h 6951"/>
                <a:gd name="T28" fmla="*/ 2846 w 10058"/>
                <a:gd name="T29" fmla="*/ 1382 h 6951"/>
                <a:gd name="T30" fmla="*/ 6247 w 10058"/>
                <a:gd name="T31" fmla="*/ 3470 h 6951"/>
                <a:gd name="T32" fmla="*/ 2846 w 10058"/>
                <a:gd name="T33" fmla="*/ 5559 h 6951"/>
                <a:gd name="T34" fmla="*/ 2846 w 10058"/>
                <a:gd name="T35" fmla="*/ 5559 h 6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58" h="6951">
                  <a:moveTo>
                    <a:pt x="9824" y="709"/>
                  </a:moveTo>
                  <a:cubicBezTo>
                    <a:pt x="9591" y="562"/>
                    <a:pt x="7848" y="1382"/>
                    <a:pt x="7848" y="1382"/>
                  </a:cubicBezTo>
                  <a:lnTo>
                    <a:pt x="7848" y="1296"/>
                  </a:lnTo>
                  <a:cubicBezTo>
                    <a:pt x="7848" y="580"/>
                    <a:pt x="7248" y="0"/>
                    <a:pt x="6506" y="0"/>
                  </a:cubicBezTo>
                  <a:lnTo>
                    <a:pt x="1341" y="0"/>
                  </a:lnTo>
                  <a:cubicBezTo>
                    <a:pt x="600" y="1"/>
                    <a:pt x="0" y="581"/>
                    <a:pt x="0" y="1297"/>
                  </a:cubicBezTo>
                  <a:lnTo>
                    <a:pt x="0" y="5655"/>
                  </a:lnTo>
                  <a:cubicBezTo>
                    <a:pt x="0" y="6371"/>
                    <a:pt x="600" y="6951"/>
                    <a:pt x="1341" y="6951"/>
                  </a:cubicBezTo>
                  <a:lnTo>
                    <a:pt x="6508" y="6951"/>
                  </a:lnTo>
                  <a:cubicBezTo>
                    <a:pt x="7249" y="6951"/>
                    <a:pt x="7849" y="6371"/>
                    <a:pt x="7849" y="5655"/>
                  </a:cubicBezTo>
                  <a:lnTo>
                    <a:pt x="7849" y="5549"/>
                  </a:lnTo>
                  <a:cubicBezTo>
                    <a:pt x="7849" y="5549"/>
                    <a:pt x="9603" y="6362"/>
                    <a:pt x="9825" y="6222"/>
                  </a:cubicBezTo>
                  <a:cubicBezTo>
                    <a:pt x="10046" y="6082"/>
                    <a:pt x="10058" y="855"/>
                    <a:pt x="9824" y="709"/>
                  </a:cubicBezTo>
                  <a:close/>
                  <a:moveTo>
                    <a:pt x="2846" y="5559"/>
                  </a:moveTo>
                  <a:lnTo>
                    <a:pt x="2846" y="1382"/>
                  </a:lnTo>
                  <a:lnTo>
                    <a:pt x="6247" y="3470"/>
                  </a:lnTo>
                  <a:lnTo>
                    <a:pt x="2846" y="5559"/>
                  </a:lnTo>
                  <a:close/>
                  <a:moveTo>
                    <a:pt x="2846" y="5559"/>
                  </a:move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194045" y="5103122"/>
            <a:ext cx="825519" cy="825519"/>
            <a:chOff x="3607837" y="5818488"/>
            <a:chExt cx="825519" cy="825519"/>
          </a:xfrm>
        </p:grpSpPr>
        <p:sp>
          <p:nvSpPr>
            <p:cNvPr id="70" name="椭圆 69"/>
            <p:cNvSpPr/>
            <p:nvPr/>
          </p:nvSpPr>
          <p:spPr>
            <a:xfrm>
              <a:off x="3607837" y="5818488"/>
              <a:ext cx="825519" cy="825519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719873" y="6355072"/>
              <a:ext cx="6014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zh-CN" sz="105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MC-PTT</a:t>
              </a:r>
              <a:endParaRPr lang="zh-CN" altLang="en-US" sz="105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72" name="call-volume_17819"/>
            <p:cNvSpPr>
              <a:spLocks noChangeAspect="1"/>
            </p:cNvSpPr>
            <p:nvPr/>
          </p:nvSpPr>
          <p:spPr>
            <a:xfrm>
              <a:off x="3837392" y="5959995"/>
              <a:ext cx="366409" cy="362860"/>
            </a:xfrm>
            <a:custGeom>
              <a:avLst/>
              <a:gdLst>
                <a:gd name="connsiteX0" fmla="*/ 251451 w 608736"/>
                <a:gd name="connsiteY0" fmla="*/ 247191 h 602841"/>
                <a:gd name="connsiteX1" fmla="*/ 262137 w 608736"/>
                <a:gd name="connsiteY1" fmla="*/ 250055 h 602841"/>
                <a:gd name="connsiteX2" fmla="*/ 323645 w 608736"/>
                <a:gd name="connsiteY2" fmla="*/ 285209 h 602841"/>
                <a:gd name="connsiteX3" fmla="*/ 359872 w 608736"/>
                <a:gd name="connsiteY3" fmla="*/ 350307 h 602841"/>
                <a:gd name="connsiteX4" fmla="*/ 363521 w 608736"/>
                <a:gd name="connsiteY4" fmla="*/ 365670 h 602841"/>
                <a:gd name="connsiteX5" fmla="*/ 347753 w 608736"/>
                <a:gd name="connsiteY5" fmla="*/ 364108 h 602841"/>
                <a:gd name="connsiteX6" fmla="*/ 342801 w 608736"/>
                <a:gd name="connsiteY6" fmla="*/ 363587 h 602841"/>
                <a:gd name="connsiteX7" fmla="*/ 326121 w 608736"/>
                <a:gd name="connsiteY7" fmla="*/ 362676 h 602841"/>
                <a:gd name="connsiteX8" fmla="*/ 323776 w 608736"/>
                <a:gd name="connsiteY8" fmla="*/ 354734 h 602841"/>
                <a:gd name="connsiteX9" fmla="*/ 298104 w 608736"/>
                <a:gd name="connsiteY9" fmla="*/ 310727 h 602841"/>
                <a:gd name="connsiteX10" fmla="*/ 251842 w 608736"/>
                <a:gd name="connsiteY10" fmla="*/ 284558 h 602841"/>
                <a:gd name="connsiteX11" fmla="*/ 238550 w 608736"/>
                <a:gd name="connsiteY11" fmla="*/ 281042 h 602841"/>
                <a:gd name="connsiteX12" fmla="*/ 244284 w 608736"/>
                <a:gd name="connsiteY12" fmla="*/ 268674 h 602841"/>
                <a:gd name="connsiteX13" fmla="*/ 248324 w 608736"/>
                <a:gd name="connsiteY13" fmla="*/ 257737 h 602841"/>
                <a:gd name="connsiteX14" fmla="*/ 246454 w 608736"/>
                <a:gd name="connsiteY14" fmla="*/ 168722 h 602841"/>
                <a:gd name="connsiteX15" fmla="*/ 261971 w 608736"/>
                <a:gd name="connsiteY15" fmla="*/ 171325 h 602841"/>
                <a:gd name="connsiteX16" fmla="*/ 378414 w 608736"/>
                <a:gd name="connsiteY16" fmla="*/ 230549 h 602841"/>
                <a:gd name="connsiteX17" fmla="*/ 439699 w 608736"/>
                <a:gd name="connsiteY17" fmla="*/ 360970 h 602841"/>
                <a:gd name="connsiteX18" fmla="*/ 441003 w 608736"/>
                <a:gd name="connsiteY18" fmla="*/ 373856 h 602841"/>
                <a:gd name="connsiteX19" fmla="*/ 425225 w 608736"/>
                <a:gd name="connsiteY19" fmla="*/ 373335 h 602841"/>
                <a:gd name="connsiteX20" fmla="*/ 417923 w 608736"/>
                <a:gd name="connsiteY20" fmla="*/ 373075 h 602841"/>
                <a:gd name="connsiteX21" fmla="*/ 404753 w 608736"/>
                <a:gd name="connsiteY21" fmla="*/ 371253 h 602841"/>
                <a:gd name="connsiteX22" fmla="*/ 403841 w 608736"/>
                <a:gd name="connsiteY22" fmla="*/ 362532 h 602841"/>
                <a:gd name="connsiteX23" fmla="*/ 352856 w 608736"/>
                <a:gd name="connsiteY23" fmla="*/ 256060 h 602841"/>
                <a:gd name="connsiteX24" fmla="*/ 260015 w 608736"/>
                <a:gd name="connsiteY24" fmla="*/ 207640 h 602841"/>
                <a:gd name="connsiteX25" fmla="*/ 251800 w 608736"/>
                <a:gd name="connsiteY25" fmla="*/ 206078 h 602841"/>
                <a:gd name="connsiteX26" fmla="*/ 250757 w 608736"/>
                <a:gd name="connsiteY26" fmla="*/ 197878 h 602841"/>
                <a:gd name="connsiteX27" fmla="*/ 248932 w 608736"/>
                <a:gd name="connsiteY27" fmla="*/ 184211 h 602841"/>
                <a:gd name="connsiteX28" fmla="*/ 73371 w 608736"/>
                <a:gd name="connsiteY28" fmla="*/ 111141 h 602841"/>
                <a:gd name="connsiteX29" fmla="*/ 97098 w 608736"/>
                <a:gd name="connsiteY29" fmla="*/ 120514 h 602841"/>
                <a:gd name="connsiteX30" fmla="*/ 175057 w 608736"/>
                <a:gd name="connsiteY30" fmla="*/ 198363 h 602841"/>
                <a:gd name="connsiteX31" fmla="*/ 174014 w 608736"/>
                <a:gd name="connsiteY31" fmla="*/ 247963 h 602841"/>
                <a:gd name="connsiteX32" fmla="*/ 131906 w 608736"/>
                <a:gd name="connsiteY32" fmla="*/ 290142 h 602841"/>
                <a:gd name="connsiteX33" fmla="*/ 138033 w 608736"/>
                <a:gd name="connsiteY33" fmla="*/ 301208 h 602841"/>
                <a:gd name="connsiteX34" fmla="*/ 207388 w 608736"/>
                <a:gd name="connsiteY34" fmla="*/ 396892 h 602841"/>
                <a:gd name="connsiteX35" fmla="*/ 302947 w 608736"/>
                <a:gd name="connsiteY35" fmla="*/ 466019 h 602841"/>
                <a:gd name="connsiteX36" fmla="*/ 314419 w 608736"/>
                <a:gd name="connsiteY36" fmla="*/ 472268 h 602841"/>
                <a:gd name="connsiteX37" fmla="*/ 356528 w 608736"/>
                <a:gd name="connsiteY37" fmla="*/ 430219 h 602841"/>
                <a:gd name="connsiteX38" fmla="*/ 382340 w 608736"/>
                <a:gd name="connsiteY38" fmla="*/ 419804 h 602841"/>
                <a:gd name="connsiteX39" fmla="*/ 406198 w 608736"/>
                <a:gd name="connsiteY39" fmla="*/ 429177 h 602841"/>
                <a:gd name="connsiteX40" fmla="*/ 484157 w 608736"/>
                <a:gd name="connsiteY40" fmla="*/ 507027 h 602841"/>
                <a:gd name="connsiteX41" fmla="*/ 483114 w 608736"/>
                <a:gd name="connsiteY41" fmla="*/ 556496 h 602841"/>
                <a:gd name="connsiteX42" fmla="*/ 465123 w 608736"/>
                <a:gd name="connsiteY42" fmla="*/ 574071 h 602841"/>
                <a:gd name="connsiteX43" fmla="*/ 460821 w 608736"/>
                <a:gd name="connsiteY43" fmla="*/ 577586 h 602841"/>
                <a:gd name="connsiteX44" fmla="*/ 430446 w 608736"/>
                <a:gd name="connsiteY44" fmla="*/ 594770 h 602841"/>
                <a:gd name="connsiteX45" fmla="*/ 399288 w 608736"/>
                <a:gd name="connsiteY45" fmla="*/ 602581 h 602841"/>
                <a:gd name="connsiteX46" fmla="*/ 390554 w 608736"/>
                <a:gd name="connsiteY46" fmla="*/ 602841 h 602841"/>
                <a:gd name="connsiteX47" fmla="*/ 134513 w 608736"/>
                <a:gd name="connsiteY47" fmla="*/ 469664 h 602841"/>
                <a:gd name="connsiteX48" fmla="*/ 1539 w 608736"/>
                <a:gd name="connsiteY48" fmla="*/ 205263 h 602841"/>
                <a:gd name="connsiteX49" fmla="*/ 9231 w 608736"/>
                <a:gd name="connsiteY49" fmla="*/ 174410 h 602841"/>
                <a:gd name="connsiteX50" fmla="*/ 26569 w 608736"/>
                <a:gd name="connsiteY50" fmla="*/ 143817 h 602841"/>
                <a:gd name="connsiteX51" fmla="*/ 28395 w 608736"/>
                <a:gd name="connsiteY51" fmla="*/ 140953 h 602841"/>
                <a:gd name="connsiteX52" fmla="*/ 47558 w 608736"/>
                <a:gd name="connsiteY52" fmla="*/ 121686 h 602841"/>
                <a:gd name="connsiteX53" fmla="*/ 73371 w 608736"/>
                <a:gd name="connsiteY53" fmla="*/ 111141 h 602841"/>
                <a:gd name="connsiteX54" fmla="*/ 229800 w 608736"/>
                <a:gd name="connsiteY54" fmla="*/ 83832 h 602841"/>
                <a:gd name="connsiteX55" fmla="*/ 244010 w 608736"/>
                <a:gd name="connsiteY55" fmla="*/ 84743 h 602841"/>
                <a:gd name="connsiteX56" fmla="*/ 437738 w 608736"/>
                <a:gd name="connsiteY56" fmla="*/ 171303 h 602841"/>
                <a:gd name="connsiteX57" fmla="*/ 523781 w 608736"/>
                <a:gd name="connsiteY57" fmla="*/ 359001 h 602841"/>
                <a:gd name="connsiteX58" fmla="*/ 524693 w 608736"/>
                <a:gd name="connsiteY58" fmla="*/ 370195 h 602841"/>
                <a:gd name="connsiteX59" fmla="*/ 508788 w 608736"/>
                <a:gd name="connsiteY59" fmla="*/ 371496 h 602841"/>
                <a:gd name="connsiteX60" fmla="*/ 499793 w 608736"/>
                <a:gd name="connsiteY60" fmla="*/ 372147 h 602841"/>
                <a:gd name="connsiteX61" fmla="*/ 488581 w 608736"/>
                <a:gd name="connsiteY61" fmla="*/ 372798 h 602841"/>
                <a:gd name="connsiteX62" fmla="*/ 487799 w 608736"/>
                <a:gd name="connsiteY62" fmla="*/ 361734 h 602841"/>
                <a:gd name="connsiteX63" fmla="*/ 412316 w 608736"/>
                <a:gd name="connsiteY63" fmla="*/ 196685 h 602841"/>
                <a:gd name="connsiteX64" fmla="*/ 245053 w 608736"/>
                <a:gd name="connsiteY64" fmla="*/ 121059 h 602841"/>
                <a:gd name="connsiteX65" fmla="*/ 236449 w 608736"/>
                <a:gd name="connsiteY65" fmla="*/ 120408 h 602841"/>
                <a:gd name="connsiteX66" fmla="*/ 234754 w 608736"/>
                <a:gd name="connsiteY66" fmla="*/ 111948 h 602841"/>
                <a:gd name="connsiteX67" fmla="*/ 232147 w 608736"/>
                <a:gd name="connsiteY67" fmla="*/ 97890 h 602841"/>
                <a:gd name="connsiteX68" fmla="*/ 230344 w 608736"/>
                <a:gd name="connsiteY68" fmla="*/ 0 h 602841"/>
                <a:gd name="connsiteX69" fmla="*/ 241293 w 608736"/>
                <a:gd name="connsiteY69" fmla="*/ 521 h 602841"/>
                <a:gd name="connsiteX70" fmla="*/ 497291 w 608736"/>
                <a:gd name="connsiteY70" fmla="*/ 111947 h 602841"/>
                <a:gd name="connsiteX71" fmla="*/ 607824 w 608736"/>
                <a:gd name="connsiteY71" fmla="*/ 351069 h 602841"/>
                <a:gd name="connsiteX72" fmla="*/ 608736 w 608736"/>
                <a:gd name="connsiteY72" fmla="*/ 362394 h 602841"/>
                <a:gd name="connsiteX73" fmla="*/ 596223 w 608736"/>
                <a:gd name="connsiteY73" fmla="*/ 363305 h 602841"/>
                <a:gd name="connsiteX74" fmla="*/ 584362 w 608736"/>
                <a:gd name="connsiteY74" fmla="*/ 364347 h 602841"/>
                <a:gd name="connsiteX75" fmla="*/ 572761 w 608736"/>
                <a:gd name="connsiteY75" fmla="*/ 365388 h 602841"/>
                <a:gd name="connsiteX76" fmla="*/ 571849 w 608736"/>
                <a:gd name="connsiteY76" fmla="*/ 353933 h 602841"/>
                <a:gd name="connsiteX77" fmla="*/ 471744 w 608736"/>
                <a:gd name="connsiteY77" fmla="*/ 137460 h 602841"/>
                <a:gd name="connsiteX78" fmla="*/ 239860 w 608736"/>
                <a:gd name="connsiteY78" fmla="*/ 36578 h 602841"/>
                <a:gd name="connsiteX79" fmla="*/ 228389 w 608736"/>
                <a:gd name="connsiteY79" fmla="*/ 36187 h 602841"/>
                <a:gd name="connsiteX80" fmla="*/ 229041 w 608736"/>
                <a:gd name="connsiteY80" fmla="*/ 20176 h 602841"/>
                <a:gd name="connsiteX81" fmla="*/ 229562 w 608736"/>
                <a:gd name="connsiteY81" fmla="*/ 11065 h 6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08736" h="602841">
                  <a:moveTo>
                    <a:pt x="251451" y="247191"/>
                  </a:moveTo>
                  <a:lnTo>
                    <a:pt x="262137" y="250055"/>
                  </a:lnTo>
                  <a:cubicBezTo>
                    <a:pt x="285463" y="256175"/>
                    <a:pt x="306704" y="268283"/>
                    <a:pt x="323645" y="285209"/>
                  </a:cubicBezTo>
                  <a:cubicBezTo>
                    <a:pt x="341498" y="303045"/>
                    <a:pt x="354008" y="325569"/>
                    <a:pt x="359872" y="350307"/>
                  </a:cubicBezTo>
                  <a:lnTo>
                    <a:pt x="363521" y="365670"/>
                  </a:lnTo>
                  <a:lnTo>
                    <a:pt x="347753" y="364108"/>
                  </a:lnTo>
                  <a:cubicBezTo>
                    <a:pt x="346190" y="363978"/>
                    <a:pt x="344495" y="363847"/>
                    <a:pt x="342801" y="363587"/>
                  </a:cubicBezTo>
                  <a:lnTo>
                    <a:pt x="326121" y="362676"/>
                  </a:lnTo>
                  <a:lnTo>
                    <a:pt x="323776" y="354734"/>
                  </a:lnTo>
                  <a:cubicBezTo>
                    <a:pt x="319215" y="338068"/>
                    <a:pt x="310353" y="322835"/>
                    <a:pt x="298104" y="310727"/>
                  </a:cubicBezTo>
                  <a:cubicBezTo>
                    <a:pt x="285463" y="297968"/>
                    <a:pt x="269435" y="288984"/>
                    <a:pt x="251842" y="284558"/>
                  </a:cubicBezTo>
                  <a:lnTo>
                    <a:pt x="238550" y="281042"/>
                  </a:lnTo>
                  <a:lnTo>
                    <a:pt x="244284" y="268674"/>
                  </a:lnTo>
                  <a:cubicBezTo>
                    <a:pt x="245848" y="265419"/>
                    <a:pt x="247151" y="261643"/>
                    <a:pt x="248324" y="257737"/>
                  </a:cubicBezTo>
                  <a:close/>
                  <a:moveTo>
                    <a:pt x="246454" y="168722"/>
                  </a:moveTo>
                  <a:lnTo>
                    <a:pt x="261971" y="171325"/>
                  </a:lnTo>
                  <a:cubicBezTo>
                    <a:pt x="306566" y="178614"/>
                    <a:pt x="346858" y="199180"/>
                    <a:pt x="378414" y="230549"/>
                  </a:cubicBezTo>
                  <a:cubicBezTo>
                    <a:pt x="413620" y="265822"/>
                    <a:pt x="434744" y="310858"/>
                    <a:pt x="439699" y="360970"/>
                  </a:cubicBezTo>
                  <a:lnTo>
                    <a:pt x="441003" y="373856"/>
                  </a:lnTo>
                  <a:lnTo>
                    <a:pt x="425225" y="373335"/>
                  </a:lnTo>
                  <a:cubicBezTo>
                    <a:pt x="422096" y="373205"/>
                    <a:pt x="420010" y="373335"/>
                    <a:pt x="417923" y="373075"/>
                  </a:cubicBezTo>
                  <a:lnTo>
                    <a:pt x="404753" y="371253"/>
                  </a:lnTo>
                  <a:lnTo>
                    <a:pt x="403841" y="362532"/>
                  </a:lnTo>
                  <a:cubicBezTo>
                    <a:pt x="399407" y="321792"/>
                    <a:pt x="381674" y="284956"/>
                    <a:pt x="352856" y="256060"/>
                  </a:cubicBezTo>
                  <a:cubicBezTo>
                    <a:pt x="327690" y="231069"/>
                    <a:pt x="295613" y="214278"/>
                    <a:pt x="260015" y="207640"/>
                  </a:cubicBezTo>
                  <a:lnTo>
                    <a:pt x="251800" y="206078"/>
                  </a:lnTo>
                  <a:lnTo>
                    <a:pt x="250757" y="197878"/>
                  </a:lnTo>
                  <a:cubicBezTo>
                    <a:pt x="250236" y="193323"/>
                    <a:pt x="249714" y="188767"/>
                    <a:pt x="248932" y="184211"/>
                  </a:cubicBezTo>
                  <a:close/>
                  <a:moveTo>
                    <a:pt x="73371" y="111141"/>
                  </a:moveTo>
                  <a:cubicBezTo>
                    <a:pt x="82627" y="111141"/>
                    <a:pt x="91101" y="114526"/>
                    <a:pt x="97098" y="120514"/>
                  </a:cubicBezTo>
                  <a:lnTo>
                    <a:pt x="175057" y="198363"/>
                  </a:lnTo>
                  <a:cubicBezTo>
                    <a:pt x="188485" y="211772"/>
                    <a:pt x="187963" y="234034"/>
                    <a:pt x="174014" y="247963"/>
                  </a:cubicBezTo>
                  <a:lnTo>
                    <a:pt x="131906" y="290142"/>
                  </a:lnTo>
                  <a:lnTo>
                    <a:pt x="138033" y="301208"/>
                  </a:lnTo>
                  <a:cubicBezTo>
                    <a:pt x="151982" y="326333"/>
                    <a:pt x="171016" y="360701"/>
                    <a:pt x="207388" y="396892"/>
                  </a:cubicBezTo>
                  <a:cubicBezTo>
                    <a:pt x="243630" y="433083"/>
                    <a:pt x="277917" y="452090"/>
                    <a:pt x="302947" y="466019"/>
                  </a:cubicBezTo>
                  <a:lnTo>
                    <a:pt x="314419" y="472268"/>
                  </a:lnTo>
                  <a:lnTo>
                    <a:pt x="356528" y="430219"/>
                  </a:lnTo>
                  <a:cubicBezTo>
                    <a:pt x="363177" y="423580"/>
                    <a:pt x="372563" y="419804"/>
                    <a:pt x="382340" y="419804"/>
                  </a:cubicBezTo>
                  <a:cubicBezTo>
                    <a:pt x="391597" y="419804"/>
                    <a:pt x="400070" y="423059"/>
                    <a:pt x="406198" y="429177"/>
                  </a:cubicBezTo>
                  <a:lnTo>
                    <a:pt x="484157" y="507027"/>
                  </a:lnTo>
                  <a:cubicBezTo>
                    <a:pt x="497454" y="520435"/>
                    <a:pt x="497063" y="542566"/>
                    <a:pt x="483114" y="556496"/>
                  </a:cubicBezTo>
                  <a:lnTo>
                    <a:pt x="465123" y="574071"/>
                  </a:lnTo>
                  <a:lnTo>
                    <a:pt x="460821" y="577586"/>
                  </a:lnTo>
                  <a:cubicBezTo>
                    <a:pt x="451696" y="584616"/>
                    <a:pt x="441397" y="590474"/>
                    <a:pt x="430446" y="594770"/>
                  </a:cubicBezTo>
                  <a:cubicBezTo>
                    <a:pt x="420147" y="598675"/>
                    <a:pt x="409978" y="601279"/>
                    <a:pt x="399288" y="602581"/>
                  </a:cubicBezTo>
                  <a:cubicBezTo>
                    <a:pt x="398506" y="602581"/>
                    <a:pt x="395508" y="602841"/>
                    <a:pt x="390554" y="602841"/>
                  </a:cubicBezTo>
                  <a:cubicBezTo>
                    <a:pt x="361873" y="602841"/>
                    <a:pt x="258362" y="593338"/>
                    <a:pt x="134513" y="469664"/>
                  </a:cubicBezTo>
                  <a:cubicBezTo>
                    <a:pt x="29959" y="365258"/>
                    <a:pt x="-8499" y="288710"/>
                    <a:pt x="1539" y="205263"/>
                  </a:cubicBezTo>
                  <a:cubicBezTo>
                    <a:pt x="2712" y="195109"/>
                    <a:pt x="5189" y="185085"/>
                    <a:pt x="9231" y="174410"/>
                  </a:cubicBezTo>
                  <a:cubicBezTo>
                    <a:pt x="13663" y="163214"/>
                    <a:pt x="19399" y="152930"/>
                    <a:pt x="26569" y="143817"/>
                  </a:cubicBezTo>
                  <a:lnTo>
                    <a:pt x="28395" y="140953"/>
                  </a:lnTo>
                  <a:lnTo>
                    <a:pt x="47558" y="121686"/>
                  </a:lnTo>
                  <a:cubicBezTo>
                    <a:pt x="54207" y="115047"/>
                    <a:pt x="63594" y="111141"/>
                    <a:pt x="73371" y="111141"/>
                  </a:cubicBezTo>
                  <a:close/>
                  <a:moveTo>
                    <a:pt x="229800" y="83832"/>
                  </a:moveTo>
                  <a:lnTo>
                    <a:pt x="244010" y="84743"/>
                  </a:lnTo>
                  <a:cubicBezTo>
                    <a:pt x="317277" y="88908"/>
                    <a:pt x="386112" y="119627"/>
                    <a:pt x="437738" y="171303"/>
                  </a:cubicBezTo>
                  <a:cubicBezTo>
                    <a:pt x="487799" y="221156"/>
                    <a:pt x="518436" y="287931"/>
                    <a:pt x="523781" y="359001"/>
                  </a:cubicBezTo>
                  <a:lnTo>
                    <a:pt x="524693" y="370195"/>
                  </a:lnTo>
                  <a:lnTo>
                    <a:pt x="508788" y="371496"/>
                  </a:lnTo>
                  <a:cubicBezTo>
                    <a:pt x="505008" y="371887"/>
                    <a:pt x="502400" y="372017"/>
                    <a:pt x="499793" y="372147"/>
                  </a:cubicBezTo>
                  <a:lnTo>
                    <a:pt x="488581" y="372798"/>
                  </a:lnTo>
                  <a:lnTo>
                    <a:pt x="487799" y="361734"/>
                  </a:lnTo>
                  <a:cubicBezTo>
                    <a:pt x="482975" y="299125"/>
                    <a:pt x="456120" y="240551"/>
                    <a:pt x="412316" y="196685"/>
                  </a:cubicBezTo>
                  <a:cubicBezTo>
                    <a:pt x="367730" y="152169"/>
                    <a:pt x="308282" y="125355"/>
                    <a:pt x="245053" y="121059"/>
                  </a:cubicBezTo>
                  <a:lnTo>
                    <a:pt x="236449" y="120408"/>
                  </a:lnTo>
                  <a:lnTo>
                    <a:pt x="234754" y="111948"/>
                  </a:lnTo>
                  <a:cubicBezTo>
                    <a:pt x="233711" y="107132"/>
                    <a:pt x="232929" y="102446"/>
                    <a:pt x="232147" y="97890"/>
                  </a:cubicBezTo>
                  <a:close/>
                  <a:moveTo>
                    <a:pt x="230344" y="0"/>
                  </a:moveTo>
                  <a:lnTo>
                    <a:pt x="241293" y="521"/>
                  </a:lnTo>
                  <a:cubicBezTo>
                    <a:pt x="338009" y="4166"/>
                    <a:pt x="428990" y="43737"/>
                    <a:pt x="497291" y="111947"/>
                  </a:cubicBezTo>
                  <a:cubicBezTo>
                    <a:pt x="561291" y="175860"/>
                    <a:pt x="600524" y="260731"/>
                    <a:pt x="607824" y="351069"/>
                  </a:cubicBezTo>
                  <a:lnTo>
                    <a:pt x="608736" y="362394"/>
                  </a:lnTo>
                  <a:lnTo>
                    <a:pt x="596223" y="363305"/>
                  </a:lnTo>
                  <a:cubicBezTo>
                    <a:pt x="592182" y="363566"/>
                    <a:pt x="588272" y="363956"/>
                    <a:pt x="584362" y="364347"/>
                  </a:cubicBezTo>
                  <a:lnTo>
                    <a:pt x="572761" y="365388"/>
                  </a:lnTo>
                  <a:lnTo>
                    <a:pt x="571849" y="353933"/>
                  </a:lnTo>
                  <a:cubicBezTo>
                    <a:pt x="565201" y="272186"/>
                    <a:pt x="529617" y="195256"/>
                    <a:pt x="471744" y="137460"/>
                  </a:cubicBezTo>
                  <a:cubicBezTo>
                    <a:pt x="409830" y="75629"/>
                    <a:pt x="327452" y="39832"/>
                    <a:pt x="239860" y="36578"/>
                  </a:cubicBezTo>
                  <a:lnTo>
                    <a:pt x="228389" y="36187"/>
                  </a:lnTo>
                  <a:lnTo>
                    <a:pt x="229041" y="20176"/>
                  </a:lnTo>
                  <a:cubicBezTo>
                    <a:pt x="229171" y="17183"/>
                    <a:pt x="229302" y="14058"/>
                    <a:pt x="229562" y="11065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176116" y="4835198"/>
            <a:ext cx="473075" cy="413394"/>
            <a:chOff x="1599920" y="4260637"/>
            <a:chExt cx="473075" cy="413394"/>
          </a:xfrm>
        </p:grpSpPr>
        <p:sp>
          <p:nvSpPr>
            <p:cNvPr id="74" name="椭圆 73"/>
            <p:cNvSpPr/>
            <p:nvPr/>
          </p:nvSpPr>
          <p:spPr>
            <a:xfrm>
              <a:off x="1634722" y="4260637"/>
              <a:ext cx="403471" cy="403471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599920" y="4428921"/>
              <a:ext cx="473075" cy="24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ru-RU" altLang="en-US" sz="5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Улучшение</a:t>
              </a:r>
              <a:endParaRPr lang="ru-RU" altLang="en-US" sz="5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  <a:p>
              <a:pPr algn="ctr" defTabSz="339090"/>
              <a:r>
                <a:rPr lang="en-US" altLang="en-US" sz="5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GPS</a:t>
              </a:r>
              <a:endParaRPr lang="en-US" altLang="en-US" sz="5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76" name="iconfont-11745-5604593"/>
            <p:cNvSpPr>
              <a:spLocks noChangeAspect="1"/>
            </p:cNvSpPr>
            <p:nvPr/>
          </p:nvSpPr>
          <p:spPr>
            <a:xfrm>
              <a:off x="1770504" y="4315599"/>
              <a:ext cx="131907" cy="131938"/>
            </a:xfrm>
            <a:custGeom>
              <a:avLst/>
              <a:gdLst>
                <a:gd name="T0" fmla="*/ 4400 w 8800"/>
                <a:gd name="T1" fmla="*/ 2800 h 8800"/>
                <a:gd name="T2" fmla="*/ 2800 w 8800"/>
                <a:gd name="T3" fmla="*/ 4400 h 8800"/>
                <a:gd name="T4" fmla="*/ 4400 w 8800"/>
                <a:gd name="T5" fmla="*/ 6000 h 8800"/>
                <a:gd name="T6" fmla="*/ 6000 w 8800"/>
                <a:gd name="T7" fmla="*/ 4400 h 8800"/>
                <a:gd name="T8" fmla="*/ 4400 w 8800"/>
                <a:gd name="T9" fmla="*/ 2800 h 8800"/>
                <a:gd name="T10" fmla="*/ 7976 w 8800"/>
                <a:gd name="T11" fmla="*/ 4000 h 8800"/>
                <a:gd name="T12" fmla="*/ 4800 w 8800"/>
                <a:gd name="T13" fmla="*/ 824 h 8800"/>
                <a:gd name="T14" fmla="*/ 4800 w 8800"/>
                <a:gd name="T15" fmla="*/ 0 h 8800"/>
                <a:gd name="T16" fmla="*/ 4000 w 8800"/>
                <a:gd name="T17" fmla="*/ 0 h 8800"/>
                <a:gd name="T18" fmla="*/ 4000 w 8800"/>
                <a:gd name="T19" fmla="*/ 824 h 8800"/>
                <a:gd name="T20" fmla="*/ 824 w 8800"/>
                <a:gd name="T21" fmla="*/ 4000 h 8800"/>
                <a:gd name="T22" fmla="*/ 0 w 8800"/>
                <a:gd name="T23" fmla="*/ 4000 h 8800"/>
                <a:gd name="T24" fmla="*/ 0 w 8800"/>
                <a:gd name="T25" fmla="*/ 4800 h 8800"/>
                <a:gd name="T26" fmla="*/ 824 w 8800"/>
                <a:gd name="T27" fmla="*/ 4800 h 8800"/>
                <a:gd name="T28" fmla="*/ 4000 w 8800"/>
                <a:gd name="T29" fmla="*/ 7976 h 8800"/>
                <a:gd name="T30" fmla="*/ 4000 w 8800"/>
                <a:gd name="T31" fmla="*/ 8800 h 8800"/>
                <a:gd name="T32" fmla="*/ 4800 w 8800"/>
                <a:gd name="T33" fmla="*/ 8800 h 8800"/>
                <a:gd name="T34" fmla="*/ 4800 w 8800"/>
                <a:gd name="T35" fmla="*/ 7976 h 8800"/>
                <a:gd name="T36" fmla="*/ 7976 w 8800"/>
                <a:gd name="T37" fmla="*/ 4800 h 8800"/>
                <a:gd name="T38" fmla="*/ 8800 w 8800"/>
                <a:gd name="T39" fmla="*/ 4800 h 8800"/>
                <a:gd name="T40" fmla="*/ 8800 w 8800"/>
                <a:gd name="T41" fmla="*/ 4000 h 8800"/>
                <a:gd name="T42" fmla="*/ 7976 w 8800"/>
                <a:gd name="T43" fmla="*/ 4000 h 8800"/>
                <a:gd name="T44" fmla="*/ 4400 w 8800"/>
                <a:gd name="T45" fmla="*/ 7200 h 8800"/>
                <a:gd name="T46" fmla="*/ 1600 w 8800"/>
                <a:gd name="T47" fmla="*/ 4400 h 8800"/>
                <a:gd name="T48" fmla="*/ 4400 w 8800"/>
                <a:gd name="T49" fmla="*/ 1600 h 8800"/>
                <a:gd name="T50" fmla="*/ 7200 w 8800"/>
                <a:gd name="T51" fmla="*/ 4400 h 8800"/>
                <a:gd name="T52" fmla="*/ 4400 w 8800"/>
                <a:gd name="T53" fmla="*/ 7200 h 8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00" h="8800">
                  <a:moveTo>
                    <a:pt x="4400" y="2800"/>
                  </a:moveTo>
                  <a:cubicBezTo>
                    <a:pt x="3516" y="2800"/>
                    <a:pt x="2800" y="3516"/>
                    <a:pt x="2800" y="4400"/>
                  </a:cubicBezTo>
                  <a:cubicBezTo>
                    <a:pt x="2800" y="5284"/>
                    <a:pt x="3516" y="6000"/>
                    <a:pt x="4400" y="6000"/>
                  </a:cubicBezTo>
                  <a:cubicBezTo>
                    <a:pt x="5284" y="6000"/>
                    <a:pt x="6000" y="5284"/>
                    <a:pt x="6000" y="4400"/>
                  </a:cubicBezTo>
                  <a:cubicBezTo>
                    <a:pt x="6000" y="3516"/>
                    <a:pt x="5284" y="2800"/>
                    <a:pt x="4400" y="2800"/>
                  </a:cubicBezTo>
                  <a:close/>
                  <a:moveTo>
                    <a:pt x="7976" y="4000"/>
                  </a:moveTo>
                  <a:cubicBezTo>
                    <a:pt x="7792" y="2332"/>
                    <a:pt x="6468" y="1008"/>
                    <a:pt x="4800" y="824"/>
                  </a:cubicBezTo>
                  <a:lnTo>
                    <a:pt x="4800" y="0"/>
                  </a:lnTo>
                  <a:lnTo>
                    <a:pt x="4000" y="0"/>
                  </a:lnTo>
                  <a:lnTo>
                    <a:pt x="4000" y="824"/>
                  </a:lnTo>
                  <a:cubicBezTo>
                    <a:pt x="2332" y="1008"/>
                    <a:pt x="1008" y="2332"/>
                    <a:pt x="824" y="4000"/>
                  </a:cubicBezTo>
                  <a:lnTo>
                    <a:pt x="0" y="4000"/>
                  </a:lnTo>
                  <a:lnTo>
                    <a:pt x="0" y="4800"/>
                  </a:lnTo>
                  <a:lnTo>
                    <a:pt x="824" y="4800"/>
                  </a:lnTo>
                  <a:cubicBezTo>
                    <a:pt x="1008" y="6468"/>
                    <a:pt x="2332" y="7792"/>
                    <a:pt x="4000" y="7976"/>
                  </a:cubicBezTo>
                  <a:lnTo>
                    <a:pt x="4000" y="8800"/>
                  </a:lnTo>
                  <a:lnTo>
                    <a:pt x="4800" y="8800"/>
                  </a:lnTo>
                  <a:lnTo>
                    <a:pt x="4800" y="7976"/>
                  </a:lnTo>
                  <a:cubicBezTo>
                    <a:pt x="6468" y="7792"/>
                    <a:pt x="7792" y="6468"/>
                    <a:pt x="7976" y="4800"/>
                  </a:cubicBezTo>
                  <a:lnTo>
                    <a:pt x="8800" y="4800"/>
                  </a:lnTo>
                  <a:lnTo>
                    <a:pt x="8800" y="4000"/>
                  </a:lnTo>
                  <a:lnTo>
                    <a:pt x="7976" y="4000"/>
                  </a:lnTo>
                  <a:close/>
                  <a:moveTo>
                    <a:pt x="4400" y="7200"/>
                  </a:moveTo>
                  <a:cubicBezTo>
                    <a:pt x="2852" y="7200"/>
                    <a:pt x="1600" y="5948"/>
                    <a:pt x="1600" y="4400"/>
                  </a:cubicBezTo>
                  <a:cubicBezTo>
                    <a:pt x="1600" y="2852"/>
                    <a:pt x="2852" y="1600"/>
                    <a:pt x="4400" y="1600"/>
                  </a:cubicBezTo>
                  <a:cubicBezTo>
                    <a:pt x="5948" y="1600"/>
                    <a:pt x="7200" y="2852"/>
                    <a:pt x="7200" y="4400"/>
                  </a:cubicBezTo>
                  <a:cubicBezTo>
                    <a:pt x="7200" y="5948"/>
                    <a:pt x="5948" y="7200"/>
                    <a:pt x="4400" y="720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240639" y="4727074"/>
            <a:ext cx="920445" cy="629680"/>
            <a:chOff x="1376235" y="4945816"/>
            <a:chExt cx="920445" cy="629680"/>
          </a:xfrm>
        </p:grpSpPr>
        <p:sp>
          <p:nvSpPr>
            <p:cNvPr id="78" name="椭圆 77"/>
            <p:cNvSpPr/>
            <p:nvPr/>
          </p:nvSpPr>
          <p:spPr>
            <a:xfrm>
              <a:off x="1522421" y="4945816"/>
              <a:ext cx="628073" cy="628073"/>
            </a:xfrm>
            <a:prstGeom prst="ellipse">
              <a:avLst/>
            </a:prstGeom>
            <a:gradFill flip="none" rotWithShape="1">
              <a:gsLst>
                <a:gs pos="99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376235" y="5268791"/>
              <a:ext cx="92044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39090"/>
              <a:r>
                <a:rPr lang="ru-RU" altLang="en-US" sz="7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Цифровые </a:t>
              </a:r>
              <a:endParaRPr lang="ru-RU" altLang="en-US" sz="7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  <a:p>
              <a:pPr algn="ctr" defTabSz="339090"/>
              <a:r>
                <a:rPr lang="ru-RU" altLang="en-US" sz="7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метки</a:t>
              </a:r>
              <a:endParaRPr lang="ru-RU" altLang="en-US" sz="7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80" name="shirt_293465"/>
            <p:cNvSpPr>
              <a:spLocks noChangeAspect="1"/>
            </p:cNvSpPr>
            <p:nvPr/>
          </p:nvSpPr>
          <p:spPr>
            <a:xfrm>
              <a:off x="1733482" y="5030546"/>
              <a:ext cx="205951" cy="234570"/>
            </a:xfrm>
            <a:custGeom>
              <a:avLst/>
              <a:gdLst>
                <a:gd name="connsiteX0" fmla="*/ 194841 w 532698"/>
                <a:gd name="connsiteY0" fmla="*/ 445234 h 606722"/>
                <a:gd name="connsiteX1" fmla="*/ 175081 w 532698"/>
                <a:gd name="connsiteY1" fmla="*/ 465054 h 606722"/>
                <a:gd name="connsiteX2" fmla="*/ 194841 w 532698"/>
                <a:gd name="connsiteY2" fmla="*/ 484784 h 606722"/>
                <a:gd name="connsiteX3" fmla="*/ 214690 w 532698"/>
                <a:gd name="connsiteY3" fmla="*/ 465054 h 606722"/>
                <a:gd name="connsiteX4" fmla="*/ 194841 w 532698"/>
                <a:gd name="connsiteY4" fmla="*/ 445234 h 606722"/>
                <a:gd name="connsiteX5" fmla="*/ 194841 w 532698"/>
                <a:gd name="connsiteY5" fmla="*/ 362668 h 606722"/>
                <a:gd name="connsiteX6" fmla="*/ 175081 w 532698"/>
                <a:gd name="connsiteY6" fmla="*/ 382488 h 606722"/>
                <a:gd name="connsiteX7" fmla="*/ 194841 w 532698"/>
                <a:gd name="connsiteY7" fmla="*/ 402307 h 606722"/>
                <a:gd name="connsiteX8" fmla="*/ 214690 w 532698"/>
                <a:gd name="connsiteY8" fmla="*/ 382488 h 606722"/>
                <a:gd name="connsiteX9" fmla="*/ 194841 w 532698"/>
                <a:gd name="connsiteY9" fmla="*/ 362668 h 606722"/>
                <a:gd name="connsiteX10" fmla="*/ 350216 w 532698"/>
                <a:gd name="connsiteY10" fmla="*/ 340478 h 606722"/>
                <a:gd name="connsiteX11" fmla="*/ 428896 w 532698"/>
                <a:gd name="connsiteY11" fmla="*/ 340478 h 606722"/>
                <a:gd name="connsiteX12" fmla="*/ 428896 w 532698"/>
                <a:gd name="connsiteY12" fmla="*/ 383241 h 606722"/>
                <a:gd name="connsiteX13" fmla="*/ 350216 w 532698"/>
                <a:gd name="connsiteY13" fmla="*/ 383241 h 606722"/>
                <a:gd name="connsiteX14" fmla="*/ 350216 w 532698"/>
                <a:gd name="connsiteY14" fmla="*/ 283038 h 606722"/>
                <a:gd name="connsiteX15" fmla="*/ 428896 w 532698"/>
                <a:gd name="connsiteY15" fmla="*/ 283038 h 606722"/>
                <a:gd name="connsiteX16" fmla="*/ 428896 w 532698"/>
                <a:gd name="connsiteY16" fmla="*/ 300821 h 606722"/>
                <a:gd name="connsiteX17" fmla="*/ 350216 w 532698"/>
                <a:gd name="connsiteY17" fmla="*/ 300821 h 606722"/>
                <a:gd name="connsiteX18" fmla="*/ 194841 w 532698"/>
                <a:gd name="connsiteY18" fmla="*/ 280191 h 606722"/>
                <a:gd name="connsiteX19" fmla="*/ 175081 w 532698"/>
                <a:gd name="connsiteY19" fmla="*/ 299922 h 606722"/>
                <a:gd name="connsiteX20" fmla="*/ 194841 w 532698"/>
                <a:gd name="connsiteY20" fmla="*/ 319741 h 606722"/>
                <a:gd name="connsiteX21" fmla="*/ 214690 w 532698"/>
                <a:gd name="connsiteY21" fmla="*/ 299922 h 606722"/>
                <a:gd name="connsiteX22" fmla="*/ 194841 w 532698"/>
                <a:gd name="connsiteY22" fmla="*/ 280191 h 606722"/>
                <a:gd name="connsiteX23" fmla="*/ 310620 w 532698"/>
                <a:gd name="connsiteY23" fmla="*/ 243485 h 606722"/>
                <a:gd name="connsiteX24" fmla="*/ 310620 w 532698"/>
                <a:gd name="connsiteY24" fmla="*/ 422749 h 606722"/>
                <a:gd name="connsiteX25" fmla="*/ 468523 w 532698"/>
                <a:gd name="connsiteY25" fmla="*/ 422749 h 606722"/>
                <a:gd name="connsiteX26" fmla="*/ 468523 w 532698"/>
                <a:gd name="connsiteY26" fmla="*/ 243485 h 606722"/>
                <a:gd name="connsiteX27" fmla="*/ 532698 w 532698"/>
                <a:gd name="connsiteY27" fmla="*/ 51513 h 606722"/>
                <a:gd name="connsiteX28" fmla="*/ 532698 w 532698"/>
                <a:gd name="connsiteY28" fmla="*/ 606722 h 606722"/>
                <a:gd name="connsiteX29" fmla="*/ 286143 w 532698"/>
                <a:gd name="connsiteY29" fmla="*/ 606722 h 606722"/>
                <a:gd name="connsiteX30" fmla="*/ 286143 w 532698"/>
                <a:gd name="connsiteY30" fmla="*/ 196914 h 606722"/>
                <a:gd name="connsiteX31" fmla="*/ 319076 w 532698"/>
                <a:gd name="connsiteY31" fmla="*/ 229887 h 606722"/>
                <a:gd name="connsiteX32" fmla="*/ 497362 w 532698"/>
                <a:gd name="connsiteY32" fmla="*/ 51868 h 606722"/>
                <a:gd name="connsiteX33" fmla="*/ 0 w 532698"/>
                <a:gd name="connsiteY33" fmla="*/ 51513 h 606722"/>
                <a:gd name="connsiteX34" fmla="*/ 35336 w 532698"/>
                <a:gd name="connsiteY34" fmla="*/ 51868 h 606722"/>
                <a:gd name="connsiteX35" fmla="*/ 213532 w 532698"/>
                <a:gd name="connsiteY35" fmla="*/ 229887 h 606722"/>
                <a:gd name="connsiteX36" fmla="*/ 246555 w 532698"/>
                <a:gd name="connsiteY36" fmla="*/ 196914 h 606722"/>
                <a:gd name="connsiteX37" fmla="*/ 246555 w 532698"/>
                <a:gd name="connsiteY37" fmla="*/ 606722 h 606722"/>
                <a:gd name="connsiteX38" fmla="*/ 0 w 532698"/>
                <a:gd name="connsiteY38" fmla="*/ 606722 h 606722"/>
                <a:gd name="connsiteX39" fmla="*/ 423986 w 532698"/>
                <a:gd name="connsiteY39" fmla="*/ 19829 h 606722"/>
                <a:gd name="connsiteX40" fmla="*/ 448725 w 532698"/>
                <a:gd name="connsiteY40" fmla="*/ 44537 h 606722"/>
                <a:gd name="connsiteX41" fmla="*/ 319067 w 532698"/>
                <a:gd name="connsiteY41" fmla="*/ 173944 h 606722"/>
                <a:gd name="connsiteX42" fmla="*/ 294328 w 532698"/>
                <a:gd name="connsiteY42" fmla="*/ 149236 h 606722"/>
                <a:gd name="connsiteX43" fmla="*/ 108655 w 532698"/>
                <a:gd name="connsiteY43" fmla="*/ 19758 h 606722"/>
                <a:gd name="connsiteX44" fmla="*/ 238299 w 532698"/>
                <a:gd name="connsiteY44" fmla="*/ 149239 h 606722"/>
                <a:gd name="connsiteX45" fmla="*/ 213545 w 532698"/>
                <a:gd name="connsiteY45" fmla="*/ 173944 h 606722"/>
                <a:gd name="connsiteX46" fmla="*/ 83902 w 532698"/>
                <a:gd name="connsiteY46" fmla="*/ 44552 h 606722"/>
                <a:gd name="connsiteX47" fmla="*/ 144871 w 532698"/>
                <a:gd name="connsiteY47" fmla="*/ 0 h 606722"/>
                <a:gd name="connsiteX48" fmla="*/ 387686 w 532698"/>
                <a:gd name="connsiteY48" fmla="*/ 0 h 606722"/>
                <a:gd name="connsiteX49" fmla="*/ 266278 w 532698"/>
                <a:gd name="connsiteY49" fmla="*/ 121231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32698" h="606722">
                  <a:moveTo>
                    <a:pt x="194841" y="445234"/>
                  </a:moveTo>
                  <a:cubicBezTo>
                    <a:pt x="183892" y="445234"/>
                    <a:pt x="175081" y="454122"/>
                    <a:pt x="175081" y="465054"/>
                  </a:cubicBezTo>
                  <a:cubicBezTo>
                    <a:pt x="175081" y="475985"/>
                    <a:pt x="183981" y="484784"/>
                    <a:pt x="194841" y="484784"/>
                  </a:cubicBezTo>
                  <a:cubicBezTo>
                    <a:pt x="205789" y="484784"/>
                    <a:pt x="214690" y="475985"/>
                    <a:pt x="214690" y="465054"/>
                  </a:cubicBezTo>
                  <a:cubicBezTo>
                    <a:pt x="214690" y="454122"/>
                    <a:pt x="205789" y="445234"/>
                    <a:pt x="194841" y="445234"/>
                  </a:cubicBezTo>
                  <a:close/>
                  <a:moveTo>
                    <a:pt x="194841" y="362668"/>
                  </a:moveTo>
                  <a:cubicBezTo>
                    <a:pt x="183892" y="362668"/>
                    <a:pt x="175081" y="371556"/>
                    <a:pt x="175081" y="382488"/>
                  </a:cubicBezTo>
                  <a:cubicBezTo>
                    <a:pt x="175081" y="393419"/>
                    <a:pt x="183981" y="402307"/>
                    <a:pt x="194841" y="402307"/>
                  </a:cubicBezTo>
                  <a:cubicBezTo>
                    <a:pt x="205789" y="402307"/>
                    <a:pt x="214690" y="393419"/>
                    <a:pt x="214690" y="382488"/>
                  </a:cubicBezTo>
                  <a:cubicBezTo>
                    <a:pt x="214690" y="371556"/>
                    <a:pt x="205789" y="362668"/>
                    <a:pt x="194841" y="362668"/>
                  </a:cubicBezTo>
                  <a:close/>
                  <a:moveTo>
                    <a:pt x="350216" y="340478"/>
                  </a:moveTo>
                  <a:lnTo>
                    <a:pt x="428896" y="340478"/>
                  </a:lnTo>
                  <a:lnTo>
                    <a:pt x="428896" y="383241"/>
                  </a:lnTo>
                  <a:lnTo>
                    <a:pt x="350216" y="383241"/>
                  </a:lnTo>
                  <a:close/>
                  <a:moveTo>
                    <a:pt x="350216" y="283038"/>
                  </a:moveTo>
                  <a:lnTo>
                    <a:pt x="428896" y="283038"/>
                  </a:lnTo>
                  <a:lnTo>
                    <a:pt x="428896" y="300821"/>
                  </a:lnTo>
                  <a:lnTo>
                    <a:pt x="350216" y="300821"/>
                  </a:lnTo>
                  <a:close/>
                  <a:moveTo>
                    <a:pt x="194841" y="280191"/>
                  </a:moveTo>
                  <a:cubicBezTo>
                    <a:pt x="183892" y="280191"/>
                    <a:pt x="175081" y="288990"/>
                    <a:pt x="175081" y="299922"/>
                  </a:cubicBezTo>
                  <a:cubicBezTo>
                    <a:pt x="175081" y="310853"/>
                    <a:pt x="183981" y="319741"/>
                    <a:pt x="194841" y="319741"/>
                  </a:cubicBezTo>
                  <a:cubicBezTo>
                    <a:pt x="205789" y="319741"/>
                    <a:pt x="214690" y="310853"/>
                    <a:pt x="214690" y="299922"/>
                  </a:cubicBezTo>
                  <a:cubicBezTo>
                    <a:pt x="214690" y="288990"/>
                    <a:pt x="205789" y="280191"/>
                    <a:pt x="194841" y="280191"/>
                  </a:cubicBezTo>
                  <a:close/>
                  <a:moveTo>
                    <a:pt x="310620" y="243485"/>
                  </a:moveTo>
                  <a:lnTo>
                    <a:pt x="310620" y="422749"/>
                  </a:lnTo>
                  <a:lnTo>
                    <a:pt x="468523" y="422749"/>
                  </a:lnTo>
                  <a:lnTo>
                    <a:pt x="468523" y="243485"/>
                  </a:lnTo>
                  <a:close/>
                  <a:moveTo>
                    <a:pt x="532698" y="51513"/>
                  </a:moveTo>
                  <a:lnTo>
                    <a:pt x="532698" y="606722"/>
                  </a:lnTo>
                  <a:lnTo>
                    <a:pt x="286143" y="606722"/>
                  </a:lnTo>
                  <a:lnTo>
                    <a:pt x="286143" y="196914"/>
                  </a:lnTo>
                  <a:lnTo>
                    <a:pt x="319076" y="229887"/>
                  </a:lnTo>
                  <a:lnTo>
                    <a:pt x="497362" y="51868"/>
                  </a:lnTo>
                  <a:close/>
                  <a:moveTo>
                    <a:pt x="0" y="51513"/>
                  </a:moveTo>
                  <a:lnTo>
                    <a:pt x="35336" y="51868"/>
                  </a:lnTo>
                  <a:lnTo>
                    <a:pt x="213532" y="229887"/>
                  </a:lnTo>
                  <a:lnTo>
                    <a:pt x="246555" y="196914"/>
                  </a:lnTo>
                  <a:lnTo>
                    <a:pt x="246555" y="606722"/>
                  </a:lnTo>
                  <a:lnTo>
                    <a:pt x="0" y="606722"/>
                  </a:lnTo>
                  <a:close/>
                  <a:moveTo>
                    <a:pt x="423986" y="19829"/>
                  </a:moveTo>
                  <a:lnTo>
                    <a:pt x="448725" y="44537"/>
                  </a:lnTo>
                  <a:lnTo>
                    <a:pt x="319067" y="173944"/>
                  </a:lnTo>
                  <a:lnTo>
                    <a:pt x="294328" y="149236"/>
                  </a:lnTo>
                  <a:close/>
                  <a:moveTo>
                    <a:pt x="108655" y="19758"/>
                  </a:moveTo>
                  <a:lnTo>
                    <a:pt x="238299" y="149239"/>
                  </a:lnTo>
                  <a:lnTo>
                    <a:pt x="213545" y="173944"/>
                  </a:lnTo>
                  <a:lnTo>
                    <a:pt x="83902" y="44552"/>
                  </a:lnTo>
                  <a:close/>
                  <a:moveTo>
                    <a:pt x="144871" y="0"/>
                  </a:moveTo>
                  <a:lnTo>
                    <a:pt x="387686" y="0"/>
                  </a:lnTo>
                  <a:lnTo>
                    <a:pt x="266278" y="121231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341517" y="4721498"/>
            <a:ext cx="647065" cy="640833"/>
            <a:chOff x="3697067" y="4934663"/>
            <a:chExt cx="647065" cy="640833"/>
          </a:xfrm>
        </p:grpSpPr>
        <p:sp>
          <p:nvSpPr>
            <p:cNvPr id="82" name="椭圆 81"/>
            <p:cNvSpPr/>
            <p:nvPr/>
          </p:nvSpPr>
          <p:spPr>
            <a:xfrm>
              <a:off x="3706560" y="4934663"/>
              <a:ext cx="628073" cy="628073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3697067" y="5268791"/>
              <a:ext cx="647065" cy="30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ru-RU" altLang="en-US" sz="7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Критический</a:t>
              </a:r>
              <a:endParaRPr lang="en-US" altLang="zh-CN" sz="7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  <a:p>
              <a:pPr algn="ctr" defTabSz="339090"/>
              <a:r>
                <a:rPr lang="en-US" altLang="zh-CN" sz="7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IoT</a:t>
              </a:r>
              <a:endParaRPr lang="zh-CN" altLang="en-US" sz="7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84" name="browser_230845"/>
            <p:cNvSpPr>
              <a:spLocks noChangeAspect="1"/>
            </p:cNvSpPr>
            <p:nvPr/>
          </p:nvSpPr>
          <p:spPr>
            <a:xfrm>
              <a:off x="3901915" y="5029343"/>
              <a:ext cx="237362" cy="236976"/>
            </a:xfrm>
            <a:custGeom>
              <a:avLst/>
              <a:gdLst>
                <a:gd name="connsiteX0" fmla="*/ 484750 w 606016"/>
                <a:gd name="connsiteY0" fmla="*/ 443645 h 605028"/>
                <a:gd name="connsiteX1" fmla="*/ 525149 w 606016"/>
                <a:gd name="connsiteY1" fmla="*/ 483973 h 605028"/>
                <a:gd name="connsiteX2" fmla="*/ 484750 w 606016"/>
                <a:gd name="connsiteY2" fmla="*/ 524301 h 605028"/>
                <a:gd name="connsiteX3" fmla="*/ 444351 w 606016"/>
                <a:gd name="connsiteY3" fmla="*/ 483973 h 605028"/>
                <a:gd name="connsiteX4" fmla="*/ 484750 w 606016"/>
                <a:gd name="connsiteY4" fmla="*/ 443645 h 605028"/>
                <a:gd name="connsiteX5" fmla="*/ 303009 w 606016"/>
                <a:gd name="connsiteY5" fmla="*/ 443645 h 605028"/>
                <a:gd name="connsiteX6" fmla="*/ 343373 w 606016"/>
                <a:gd name="connsiteY6" fmla="*/ 483973 h 605028"/>
                <a:gd name="connsiteX7" fmla="*/ 303009 w 606016"/>
                <a:gd name="connsiteY7" fmla="*/ 524301 h 605028"/>
                <a:gd name="connsiteX8" fmla="*/ 262645 w 606016"/>
                <a:gd name="connsiteY8" fmla="*/ 483973 h 605028"/>
                <a:gd name="connsiteX9" fmla="*/ 303009 w 606016"/>
                <a:gd name="connsiteY9" fmla="*/ 443645 h 605028"/>
                <a:gd name="connsiteX10" fmla="*/ 121231 w 606016"/>
                <a:gd name="connsiteY10" fmla="*/ 443645 h 605028"/>
                <a:gd name="connsiteX11" fmla="*/ 161665 w 606016"/>
                <a:gd name="connsiteY11" fmla="*/ 483973 h 605028"/>
                <a:gd name="connsiteX12" fmla="*/ 121231 w 606016"/>
                <a:gd name="connsiteY12" fmla="*/ 524301 h 605028"/>
                <a:gd name="connsiteX13" fmla="*/ 80797 w 606016"/>
                <a:gd name="connsiteY13" fmla="*/ 483973 h 605028"/>
                <a:gd name="connsiteX14" fmla="*/ 121231 w 606016"/>
                <a:gd name="connsiteY14" fmla="*/ 443645 h 605028"/>
                <a:gd name="connsiteX15" fmla="*/ 303009 w 606016"/>
                <a:gd name="connsiteY15" fmla="*/ 201676 h 605028"/>
                <a:gd name="connsiteX16" fmla="*/ 343373 w 606016"/>
                <a:gd name="connsiteY16" fmla="*/ 242040 h 605028"/>
                <a:gd name="connsiteX17" fmla="*/ 303009 w 606016"/>
                <a:gd name="connsiteY17" fmla="*/ 282404 h 605028"/>
                <a:gd name="connsiteX18" fmla="*/ 262645 w 606016"/>
                <a:gd name="connsiteY18" fmla="*/ 242040 h 605028"/>
                <a:gd name="connsiteX19" fmla="*/ 303009 w 606016"/>
                <a:gd name="connsiteY19" fmla="*/ 201676 h 605028"/>
                <a:gd name="connsiteX20" fmla="*/ 302963 w 606016"/>
                <a:gd name="connsiteY20" fmla="*/ 181475 h 605028"/>
                <a:gd name="connsiteX21" fmla="*/ 242407 w 606016"/>
                <a:gd name="connsiteY21" fmla="*/ 242021 h 605028"/>
                <a:gd name="connsiteX22" fmla="*/ 292855 w 606016"/>
                <a:gd name="connsiteY22" fmla="*/ 301576 h 605028"/>
                <a:gd name="connsiteX23" fmla="*/ 292855 w 606016"/>
                <a:gd name="connsiteY23" fmla="*/ 342842 h 605028"/>
                <a:gd name="connsiteX24" fmla="*/ 111096 w 606016"/>
                <a:gd name="connsiteY24" fmla="*/ 342842 h 605028"/>
                <a:gd name="connsiteX25" fmla="*/ 111096 w 606016"/>
                <a:gd name="connsiteY25" fmla="*/ 424381 h 605028"/>
                <a:gd name="connsiteX26" fmla="*/ 60557 w 606016"/>
                <a:gd name="connsiteY26" fmla="*/ 484026 h 605028"/>
                <a:gd name="connsiteX27" fmla="*/ 121203 w 606016"/>
                <a:gd name="connsiteY27" fmla="*/ 544482 h 605028"/>
                <a:gd name="connsiteX28" fmla="*/ 181760 w 606016"/>
                <a:gd name="connsiteY28" fmla="*/ 484026 h 605028"/>
                <a:gd name="connsiteX29" fmla="*/ 131311 w 606016"/>
                <a:gd name="connsiteY29" fmla="*/ 424381 h 605028"/>
                <a:gd name="connsiteX30" fmla="*/ 131311 w 606016"/>
                <a:gd name="connsiteY30" fmla="*/ 363024 h 605028"/>
                <a:gd name="connsiteX31" fmla="*/ 292855 w 606016"/>
                <a:gd name="connsiteY31" fmla="*/ 363024 h 605028"/>
                <a:gd name="connsiteX32" fmla="*/ 292855 w 606016"/>
                <a:gd name="connsiteY32" fmla="*/ 424381 h 605028"/>
                <a:gd name="connsiteX33" fmla="*/ 242407 w 606016"/>
                <a:gd name="connsiteY33" fmla="*/ 484026 h 605028"/>
                <a:gd name="connsiteX34" fmla="*/ 302963 w 606016"/>
                <a:gd name="connsiteY34" fmla="*/ 544482 h 605028"/>
                <a:gd name="connsiteX35" fmla="*/ 363610 w 606016"/>
                <a:gd name="connsiteY35" fmla="*/ 484026 h 605028"/>
                <a:gd name="connsiteX36" fmla="*/ 313071 w 606016"/>
                <a:gd name="connsiteY36" fmla="*/ 424381 h 605028"/>
                <a:gd name="connsiteX37" fmla="*/ 313071 w 606016"/>
                <a:gd name="connsiteY37" fmla="*/ 363024 h 605028"/>
                <a:gd name="connsiteX38" fmla="*/ 474705 w 606016"/>
                <a:gd name="connsiteY38" fmla="*/ 363024 h 605028"/>
                <a:gd name="connsiteX39" fmla="*/ 474705 w 606016"/>
                <a:gd name="connsiteY39" fmla="*/ 424381 h 605028"/>
                <a:gd name="connsiteX40" fmla="*/ 424166 w 606016"/>
                <a:gd name="connsiteY40" fmla="*/ 484026 h 605028"/>
                <a:gd name="connsiteX41" fmla="*/ 484813 w 606016"/>
                <a:gd name="connsiteY41" fmla="*/ 544482 h 605028"/>
                <a:gd name="connsiteX42" fmla="*/ 545369 w 606016"/>
                <a:gd name="connsiteY42" fmla="*/ 484026 h 605028"/>
                <a:gd name="connsiteX43" fmla="*/ 494921 w 606016"/>
                <a:gd name="connsiteY43" fmla="*/ 424381 h 605028"/>
                <a:gd name="connsiteX44" fmla="*/ 494921 w 606016"/>
                <a:gd name="connsiteY44" fmla="*/ 342842 h 605028"/>
                <a:gd name="connsiteX45" fmla="*/ 313071 w 606016"/>
                <a:gd name="connsiteY45" fmla="*/ 342842 h 605028"/>
                <a:gd name="connsiteX46" fmla="*/ 313071 w 606016"/>
                <a:gd name="connsiteY46" fmla="*/ 301576 h 605028"/>
                <a:gd name="connsiteX47" fmla="*/ 363610 w 606016"/>
                <a:gd name="connsiteY47" fmla="*/ 242021 h 605028"/>
                <a:gd name="connsiteX48" fmla="*/ 302963 w 606016"/>
                <a:gd name="connsiteY48" fmla="*/ 181475 h 605028"/>
                <a:gd name="connsiteX49" fmla="*/ 0 w 606016"/>
                <a:gd name="connsiteY49" fmla="*/ 141201 h 605028"/>
                <a:gd name="connsiteX50" fmla="*/ 606016 w 606016"/>
                <a:gd name="connsiteY50" fmla="*/ 141201 h 605028"/>
                <a:gd name="connsiteX51" fmla="*/ 606016 w 606016"/>
                <a:gd name="connsiteY51" fmla="*/ 572863 h 605028"/>
                <a:gd name="connsiteX52" fmla="*/ 573798 w 606016"/>
                <a:gd name="connsiteY52" fmla="*/ 605028 h 605028"/>
                <a:gd name="connsiteX53" fmla="*/ 32219 w 606016"/>
                <a:gd name="connsiteY53" fmla="*/ 605028 h 605028"/>
                <a:gd name="connsiteX54" fmla="*/ 0 w 606016"/>
                <a:gd name="connsiteY54" fmla="*/ 572863 h 605028"/>
                <a:gd name="connsiteX55" fmla="*/ 252518 w 606016"/>
                <a:gd name="connsiteY55" fmla="*/ 50454 h 605028"/>
                <a:gd name="connsiteX56" fmla="*/ 272735 w 606016"/>
                <a:gd name="connsiteY56" fmla="*/ 70601 h 605028"/>
                <a:gd name="connsiteX57" fmla="*/ 252518 w 606016"/>
                <a:gd name="connsiteY57" fmla="*/ 90748 h 605028"/>
                <a:gd name="connsiteX58" fmla="*/ 232301 w 606016"/>
                <a:gd name="connsiteY58" fmla="*/ 70601 h 605028"/>
                <a:gd name="connsiteX59" fmla="*/ 252518 w 606016"/>
                <a:gd name="connsiteY59" fmla="*/ 50454 h 605028"/>
                <a:gd name="connsiteX60" fmla="*/ 161595 w 606016"/>
                <a:gd name="connsiteY60" fmla="*/ 50454 h 605028"/>
                <a:gd name="connsiteX61" fmla="*/ 181777 w 606016"/>
                <a:gd name="connsiteY61" fmla="*/ 70601 h 605028"/>
                <a:gd name="connsiteX62" fmla="*/ 161595 w 606016"/>
                <a:gd name="connsiteY62" fmla="*/ 90748 h 605028"/>
                <a:gd name="connsiteX63" fmla="*/ 141413 w 606016"/>
                <a:gd name="connsiteY63" fmla="*/ 70601 h 605028"/>
                <a:gd name="connsiteX64" fmla="*/ 161595 w 606016"/>
                <a:gd name="connsiteY64" fmla="*/ 50454 h 605028"/>
                <a:gd name="connsiteX65" fmla="*/ 70707 w 606016"/>
                <a:gd name="connsiteY65" fmla="*/ 50454 h 605028"/>
                <a:gd name="connsiteX66" fmla="*/ 90889 w 606016"/>
                <a:gd name="connsiteY66" fmla="*/ 70601 h 605028"/>
                <a:gd name="connsiteX67" fmla="*/ 70707 w 606016"/>
                <a:gd name="connsiteY67" fmla="*/ 90748 h 605028"/>
                <a:gd name="connsiteX68" fmla="*/ 50525 w 606016"/>
                <a:gd name="connsiteY68" fmla="*/ 70601 h 605028"/>
                <a:gd name="connsiteX69" fmla="*/ 70707 w 606016"/>
                <a:gd name="connsiteY69" fmla="*/ 50454 h 605028"/>
                <a:gd name="connsiteX70" fmla="*/ 252514 w 606016"/>
                <a:gd name="connsiteY70" fmla="*/ 30277 h 605028"/>
                <a:gd name="connsiteX71" fmla="*/ 212083 w 606016"/>
                <a:gd name="connsiteY71" fmla="*/ 70557 h 605028"/>
                <a:gd name="connsiteX72" fmla="*/ 252514 w 606016"/>
                <a:gd name="connsiteY72" fmla="*/ 110927 h 605028"/>
                <a:gd name="connsiteX73" fmla="*/ 292855 w 606016"/>
                <a:gd name="connsiteY73" fmla="*/ 70557 h 605028"/>
                <a:gd name="connsiteX74" fmla="*/ 252514 w 606016"/>
                <a:gd name="connsiteY74" fmla="*/ 30277 h 605028"/>
                <a:gd name="connsiteX75" fmla="*/ 161634 w 606016"/>
                <a:gd name="connsiteY75" fmla="*/ 30277 h 605028"/>
                <a:gd name="connsiteX76" fmla="*/ 121203 w 606016"/>
                <a:gd name="connsiteY76" fmla="*/ 70557 h 605028"/>
                <a:gd name="connsiteX77" fmla="*/ 161634 w 606016"/>
                <a:gd name="connsiteY77" fmla="*/ 110927 h 605028"/>
                <a:gd name="connsiteX78" fmla="*/ 201975 w 606016"/>
                <a:gd name="connsiteY78" fmla="*/ 70557 h 605028"/>
                <a:gd name="connsiteX79" fmla="*/ 161634 w 606016"/>
                <a:gd name="connsiteY79" fmla="*/ 30277 h 605028"/>
                <a:gd name="connsiteX80" fmla="*/ 70664 w 606016"/>
                <a:gd name="connsiteY80" fmla="*/ 30277 h 605028"/>
                <a:gd name="connsiteX81" fmla="*/ 30323 w 606016"/>
                <a:gd name="connsiteY81" fmla="*/ 70557 h 605028"/>
                <a:gd name="connsiteX82" fmla="*/ 70664 w 606016"/>
                <a:gd name="connsiteY82" fmla="*/ 110927 h 605028"/>
                <a:gd name="connsiteX83" fmla="*/ 111096 w 606016"/>
                <a:gd name="connsiteY83" fmla="*/ 70557 h 605028"/>
                <a:gd name="connsiteX84" fmla="*/ 70664 w 606016"/>
                <a:gd name="connsiteY84" fmla="*/ 30277 h 605028"/>
                <a:gd name="connsiteX85" fmla="*/ 28970 w 606016"/>
                <a:gd name="connsiteY85" fmla="*/ 0 h 605028"/>
                <a:gd name="connsiteX86" fmla="*/ 576956 w 606016"/>
                <a:gd name="connsiteY86" fmla="*/ 0 h 605028"/>
                <a:gd name="connsiteX87" fmla="*/ 606016 w 606016"/>
                <a:gd name="connsiteY87" fmla="*/ 28926 h 605028"/>
                <a:gd name="connsiteX88" fmla="*/ 606016 w 606016"/>
                <a:gd name="connsiteY88" fmla="*/ 121020 h 605028"/>
                <a:gd name="connsiteX89" fmla="*/ 0 w 606016"/>
                <a:gd name="connsiteY89" fmla="*/ 121020 h 605028"/>
                <a:gd name="connsiteX90" fmla="*/ 0 w 606016"/>
                <a:gd name="connsiteY90" fmla="*/ 28926 h 605028"/>
                <a:gd name="connsiteX91" fmla="*/ 28970 w 606016"/>
                <a:gd name="connsiteY91" fmla="*/ 0 h 60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6016" h="605028">
                  <a:moveTo>
                    <a:pt x="484750" y="443645"/>
                  </a:moveTo>
                  <a:cubicBezTo>
                    <a:pt x="507062" y="443645"/>
                    <a:pt x="525149" y="461700"/>
                    <a:pt x="525149" y="483973"/>
                  </a:cubicBezTo>
                  <a:cubicBezTo>
                    <a:pt x="525149" y="506246"/>
                    <a:pt x="507062" y="524301"/>
                    <a:pt x="484750" y="524301"/>
                  </a:cubicBezTo>
                  <a:cubicBezTo>
                    <a:pt x="462438" y="524301"/>
                    <a:pt x="444351" y="506246"/>
                    <a:pt x="444351" y="483973"/>
                  </a:cubicBezTo>
                  <a:cubicBezTo>
                    <a:pt x="444351" y="461700"/>
                    <a:pt x="462438" y="443645"/>
                    <a:pt x="484750" y="443645"/>
                  </a:cubicBezTo>
                  <a:close/>
                  <a:moveTo>
                    <a:pt x="303009" y="443645"/>
                  </a:moveTo>
                  <a:cubicBezTo>
                    <a:pt x="325301" y="443645"/>
                    <a:pt x="343373" y="461700"/>
                    <a:pt x="343373" y="483973"/>
                  </a:cubicBezTo>
                  <a:cubicBezTo>
                    <a:pt x="343373" y="506246"/>
                    <a:pt x="325301" y="524301"/>
                    <a:pt x="303009" y="524301"/>
                  </a:cubicBezTo>
                  <a:cubicBezTo>
                    <a:pt x="280717" y="524301"/>
                    <a:pt x="262645" y="506246"/>
                    <a:pt x="262645" y="483973"/>
                  </a:cubicBezTo>
                  <a:cubicBezTo>
                    <a:pt x="262645" y="461700"/>
                    <a:pt x="280717" y="443645"/>
                    <a:pt x="303009" y="443645"/>
                  </a:cubicBezTo>
                  <a:close/>
                  <a:moveTo>
                    <a:pt x="121231" y="443645"/>
                  </a:moveTo>
                  <a:cubicBezTo>
                    <a:pt x="143562" y="443645"/>
                    <a:pt x="161665" y="461700"/>
                    <a:pt x="161665" y="483973"/>
                  </a:cubicBezTo>
                  <a:cubicBezTo>
                    <a:pt x="161665" y="506246"/>
                    <a:pt x="143562" y="524301"/>
                    <a:pt x="121231" y="524301"/>
                  </a:cubicBezTo>
                  <a:cubicBezTo>
                    <a:pt x="98900" y="524301"/>
                    <a:pt x="80797" y="506246"/>
                    <a:pt x="80797" y="483973"/>
                  </a:cubicBezTo>
                  <a:cubicBezTo>
                    <a:pt x="80797" y="461700"/>
                    <a:pt x="98900" y="443645"/>
                    <a:pt x="121231" y="443645"/>
                  </a:cubicBezTo>
                  <a:close/>
                  <a:moveTo>
                    <a:pt x="303009" y="201676"/>
                  </a:moveTo>
                  <a:cubicBezTo>
                    <a:pt x="325301" y="201676"/>
                    <a:pt x="343373" y="219748"/>
                    <a:pt x="343373" y="242040"/>
                  </a:cubicBezTo>
                  <a:cubicBezTo>
                    <a:pt x="343373" y="264332"/>
                    <a:pt x="325301" y="282404"/>
                    <a:pt x="303009" y="282404"/>
                  </a:cubicBezTo>
                  <a:cubicBezTo>
                    <a:pt x="280717" y="282404"/>
                    <a:pt x="262645" y="264332"/>
                    <a:pt x="262645" y="242040"/>
                  </a:cubicBezTo>
                  <a:cubicBezTo>
                    <a:pt x="262645" y="219748"/>
                    <a:pt x="280717" y="201676"/>
                    <a:pt x="303009" y="201676"/>
                  </a:cubicBezTo>
                  <a:close/>
                  <a:moveTo>
                    <a:pt x="302963" y="181475"/>
                  </a:moveTo>
                  <a:cubicBezTo>
                    <a:pt x="269571" y="181475"/>
                    <a:pt x="242407" y="208685"/>
                    <a:pt x="242407" y="242021"/>
                  </a:cubicBezTo>
                  <a:cubicBezTo>
                    <a:pt x="242407" y="271934"/>
                    <a:pt x="264247" y="296801"/>
                    <a:pt x="292855" y="301576"/>
                  </a:cubicBezTo>
                  <a:lnTo>
                    <a:pt x="292855" y="342842"/>
                  </a:lnTo>
                  <a:lnTo>
                    <a:pt x="111096" y="342842"/>
                  </a:lnTo>
                  <a:lnTo>
                    <a:pt x="111096" y="424381"/>
                  </a:lnTo>
                  <a:cubicBezTo>
                    <a:pt x="82487" y="429246"/>
                    <a:pt x="60557" y="454113"/>
                    <a:pt x="60557" y="484026"/>
                  </a:cubicBezTo>
                  <a:cubicBezTo>
                    <a:pt x="60557" y="517362"/>
                    <a:pt x="87812" y="544482"/>
                    <a:pt x="121203" y="544482"/>
                  </a:cubicBezTo>
                  <a:cubicBezTo>
                    <a:pt x="154595" y="544482"/>
                    <a:pt x="181760" y="517362"/>
                    <a:pt x="181760" y="484026"/>
                  </a:cubicBezTo>
                  <a:cubicBezTo>
                    <a:pt x="181760" y="454113"/>
                    <a:pt x="159920" y="429246"/>
                    <a:pt x="131311" y="424381"/>
                  </a:cubicBezTo>
                  <a:lnTo>
                    <a:pt x="131311" y="363024"/>
                  </a:lnTo>
                  <a:lnTo>
                    <a:pt x="292855" y="363024"/>
                  </a:lnTo>
                  <a:lnTo>
                    <a:pt x="292855" y="424381"/>
                  </a:lnTo>
                  <a:cubicBezTo>
                    <a:pt x="264247" y="429246"/>
                    <a:pt x="242407" y="454113"/>
                    <a:pt x="242407" y="484026"/>
                  </a:cubicBezTo>
                  <a:cubicBezTo>
                    <a:pt x="242407" y="517362"/>
                    <a:pt x="269571" y="544482"/>
                    <a:pt x="302963" y="544482"/>
                  </a:cubicBezTo>
                  <a:cubicBezTo>
                    <a:pt x="336445" y="544482"/>
                    <a:pt x="363610" y="517362"/>
                    <a:pt x="363610" y="484026"/>
                  </a:cubicBezTo>
                  <a:cubicBezTo>
                    <a:pt x="363610" y="454113"/>
                    <a:pt x="341679" y="429246"/>
                    <a:pt x="313071" y="424381"/>
                  </a:cubicBezTo>
                  <a:lnTo>
                    <a:pt x="313071" y="363024"/>
                  </a:lnTo>
                  <a:lnTo>
                    <a:pt x="474705" y="363024"/>
                  </a:lnTo>
                  <a:lnTo>
                    <a:pt x="474705" y="424381"/>
                  </a:lnTo>
                  <a:cubicBezTo>
                    <a:pt x="446097" y="429246"/>
                    <a:pt x="424166" y="454113"/>
                    <a:pt x="424166" y="484026"/>
                  </a:cubicBezTo>
                  <a:cubicBezTo>
                    <a:pt x="424166" y="517362"/>
                    <a:pt x="451331" y="544482"/>
                    <a:pt x="484813" y="544482"/>
                  </a:cubicBezTo>
                  <a:cubicBezTo>
                    <a:pt x="518205" y="544482"/>
                    <a:pt x="545369" y="517362"/>
                    <a:pt x="545369" y="484026"/>
                  </a:cubicBezTo>
                  <a:cubicBezTo>
                    <a:pt x="545369" y="454113"/>
                    <a:pt x="523529" y="429246"/>
                    <a:pt x="494921" y="424381"/>
                  </a:cubicBezTo>
                  <a:lnTo>
                    <a:pt x="494921" y="342842"/>
                  </a:lnTo>
                  <a:lnTo>
                    <a:pt x="313071" y="342842"/>
                  </a:lnTo>
                  <a:lnTo>
                    <a:pt x="313071" y="301576"/>
                  </a:lnTo>
                  <a:cubicBezTo>
                    <a:pt x="341679" y="296801"/>
                    <a:pt x="363610" y="271934"/>
                    <a:pt x="363610" y="242021"/>
                  </a:cubicBezTo>
                  <a:cubicBezTo>
                    <a:pt x="363610" y="208685"/>
                    <a:pt x="336445" y="181475"/>
                    <a:pt x="302963" y="181475"/>
                  </a:cubicBezTo>
                  <a:close/>
                  <a:moveTo>
                    <a:pt x="0" y="141201"/>
                  </a:moveTo>
                  <a:lnTo>
                    <a:pt x="606016" y="141201"/>
                  </a:lnTo>
                  <a:lnTo>
                    <a:pt x="606016" y="572863"/>
                  </a:lnTo>
                  <a:cubicBezTo>
                    <a:pt x="606016" y="590612"/>
                    <a:pt x="591576" y="605028"/>
                    <a:pt x="573798" y="605028"/>
                  </a:cubicBezTo>
                  <a:lnTo>
                    <a:pt x="32219" y="605028"/>
                  </a:lnTo>
                  <a:cubicBezTo>
                    <a:pt x="14440" y="605028"/>
                    <a:pt x="0" y="590612"/>
                    <a:pt x="0" y="572863"/>
                  </a:cubicBezTo>
                  <a:close/>
                  <a:moveTo>
                    <a:pt x="252518" y="50454"/>
                  </a:moveTo>
                  <a:cubicBezTo>
                    <a:pt x="263684" y="50454"/>
                    <a:pt x="272735" y="59474"/>
                    <a:pt x="272735" y="70601"/>
                  </a:cubicBezTo>
                  <a:cubicBezTo>
                    <a:pt x="272735" y="81728"/>
                    <a:pt x="263684" y="90748"/>
                    <a:pt x="252518" y="90748"/>
                  </a:cubicBezTo>
                  <a:cubicBezTo>
                    <a:pt x="241352" y="90748"/>
                    <a:pt x="232301" y="81728"/>
                    <a:pt x="232301" y="70601"/>
                  </a:cubicBezTo>
                  <a:cubicBezTo>
                    <a:pt x="232301" y="59474"/>
                    <a:pt x="241352" y="50454"/>
                    <a:pt x="252518" y="50454"/>
                  </a:cubicBezTo>
                  <a:close/>
                  <a:moveTo>
                    <a:pt x="161595" y="50454"/>
                  </a:moveTo>
                  <a:cubicBezTo>
                    <a:pt x="172741" y="50454"/>
                    <a:pt x="181777" y="59474"/>
                    <a:pt x="181777" y="70601"/>
                  </a:cubicBezTo>
                  <a:cubicBezTo>
                    <a:pt x="181777" y="81728"/>
                    <a:pt x="172741" y="90748"/>
                    <a:pt x="161595" y="90748"/>
                  </a:cubicBezTo>
                  <a:cubicBezTo>
                    <a:pt x="150449" y="90748"/>
                    <a:pt x="141413" y="81728"/>
                    <a:pt x="141413" y="70601"/>
                  </a:cubicBezTo>
                  <a:cubicBezTo>
                    <a:pt x="141413" y="59474"/>
                    <a:pt x="150449" y="50454"/>
                    <a:pt x="161595" y="50454"/>
                  </a:cubicBezTo>
                  <a:close/>
                  <a:moveTo>
                    <a:pt x="70707" y="50454"/>
                  </a:moveTo>
                  <a:cubicBezTo>
                    <a:pt x="81853" y="50454"/>
                    <a:pt x="90889" y="59474"/>
                    <a:pt x="90889" y="70601"/>
                  </a:cubicBezTo>
                  <a:cubicBezTo>
                    <a:pt x="90889" y="81728"/>
                    <a:pt x="81853" y="90748"/>
                    <a:pt x="70707" y="90748"/>
                  </a:cubicBezTo>
                  <a:cubicBezTo>
                    <a:pt x="59561" y="90748"/>
                    <a:pt x="50525" y="81728"/>
                    <a:pt x="50525" y="70601"/>
                  </a:cubicBezTo>
                  <a:cubicBezTo>
                    <a:pt x="50525" y="59474"/>
                    <a:pt x="59561" y="50454"/>
                    <a:pt x="70707" y="50454"/>
                  </a:cubicBezTo>
                  <a:close/>
                  <a:moveTo>
                    <a:pt x="252514" y="30277"/>
                  </a:moveTo>
                  <a:cubicBezTo>
                    <a:pt x="230223" y="30277"/>
                    <a:pt x="212083" y="48390"/>
                    <a:pt x="212083" y="70557"/>
                  </a:cubicBezTo>
                  <a:cubicBezTo>
                    <a:pt x="212083" y="92815"/>
                    <a:pt x="230223" y="110927"/>
                    <a:pt x="252514" y="110927"/>
                  </a:cubicBezTo>
                  <a:cubicBezTo>
                    <a:pt x="274806" y="110927"/>
                    <a:pt x="292855" y="92815"/>
                    <a:pt x="292855" y="70557"/>
                  </a:cubicBezTo>
                  <a:cubicBezTo>
                    <a:pt x="292855" y="48390"/>
                    <a:pt x="274806" y="30277"/>
                    <a:pt x="252514" y="30277"/>
                  </a:cubicBezTo>
                  <a:close/>
                  <a:moveTo>
                    <a:pt x="161634" y="30277"/>
                  </a:moveTo>
                  <a:cubicBezTo>
                    <a:pt x="139343" y="30277"/>
                    <a:pt x="121203" y="48390"/>
                    <a:pt x="121203" y="70557"/>
                  </a:cubicBezTo>
                  <a:cubicBezTo>
                    <a:pt x="121203" y="92815"/>
                    <a:pt x="139343" y="110927"/>
                    <a:pt x="161634" y="110927"/>
                  </a:cubicBezTo>
                  <a:cubicBezTo>
                    <a:pt x="183836" y="110927"/>
                    <a:pt x="201975" y="92815"/>
                    <a:pt x="201975" y="70557"/>
                  </a:cubicBezTo>
                  <a:cubicBezTo>
                    <a:pt x="201975" y="48390"/>
                    <a:pt x="183836" y="30277"/>
                    <a:pt x="161634" y="30277"/>
                  </a:cubicBezTo>
                  <a:close/>
                  <a:moveTo>
                    <a:pt x="70664" y="30277"/>
                  </a:moveTo>
                  <a:cubicBezTo>
                    <a:pt x="48463" y="30277"/>
                    <a:pt x="30323" y="48390"/>
                    <a:pt x="30323" y="70557"/>
                  </a:cubicBezTo>
                  <a:cubicBezTo>
                    <a:pt x="30323" y="92815"/>
                    <a:pt x="48463" y="110927"/>
                    <a:pt x="70664" y="110927"/>
                  </a:cubicBezTo>
                  <a:cubicBezTo>
                    <a:pt x="92956" y="110927"/>
                    <a:pt x="111096" y="92815"/>
                    <a:pt x="111096" y="70557"/>
                  </a:cubicBezTo>
                  <a:cubicBezTo>
                    <a:pt x="111096" y="48390"/>
                    <a:pt x="92956" y="30277"/>
                    <a:pt x="70664" y="30277"/>
                  </a:cubicBezTo>
                  <a:close/>
                  <a:moveTo>
                    <a:pt x="28970" y="0"/>
                  </a:moveTo>
                  <a:lnTo>
                    <a:pt x="576956" y="0"/>
                  </a:lnTo>
                  <a:cubicBezTo>
                    <a:pt x="592930" y="0"/>
                    <a:pt x="606016" y="12976"/>
                    <a:pt x="606016" y="28926"/>
                  </a:cubicBezTo>
                  <a:lnTo>
                    <a:pt x="606016" y="121020"/>
                  </a:lnTo>
                  <a:lnTo>
                    <a:pt x="0" y="121020"/>
                  </a:lnTo>
                  <a:lnTo>
                    <a:pt x="0" y="28926"/>
                  </a:lnTo>
                  <a:cubicBezTo>
                    <a:pt x="0" y="12976"/>
                    <a:pt x="12996" y="0"/>
                    <a:pt x="28970" y="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6575602" y="4829621"/>
            <a:ext cx="541020" cy="424547"/>
            <a:chOff x="3750089" y="4249484"/>
            <a:chExt cx="541020" cy="424547"/>
          </a:xfrm>
        </p:grpSpPr>
        <p:sp>
          <p:nvSpPr>
            <p:cNvPr id="86" name="椭圆 85"/>
            <p:cNvSpPr/>
            <p:nvPr/>
          </p:nvSpPr>
          <p:spPr>
            <a:xfrm>
              <a:off x="3818861" y="4249484"/>
              <a:ext cx="403471" cy="403471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750089" y="4428921"/>
              <a:ext cx="541020" cy="24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ru-RU" altLang="zh-CN" sz="5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Частные сети</a:t>
              </a:r>
              <a:endParaRPr lang="en-US" altLang="zh-CN" sz="5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  <a:p>
              <a:pPr algn="ctr" defTabSz="339090"/>
              <a:r>
                <a:rPr lang="en-US" altLang="zh-CN" sz="5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4G/5G</a:t>
              </a:r>
              <a:endParaRPr lang="en-US" altLang="zh-CN" sz="5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88" name="electric-structure-metallic-tower_28404"/>
            <p:cNvSpPr>
              <a:spLocks noChangeAspect="1"/>
            </p:cNvSpPr>
            <p:nvPr/>
          </p:nvSpPr>
          <p:spPr>
            <a:xfrm>
              <a:off x="3939827" y="4303987"/>
              <a:ext cx="161538" cy="155162"/>
            </a:xfrm>
            <a:custGeom>
              <a:avLst/>
              <a:gdLst>
                <a:gd name="connsiteX0" fmla="*/ 170603 w 608439"/>
                <a:gd name="connsiteY0" fmla="*/ 389804 h 584423"/>
                <a:gd name="connsiteX1" fmla="*/ 272350 w 608439"/>
                <a:gd name="connsiteY1" fmla="*/ 444345 h 584423"/>
                <a:gd name="connsiteX2" fmla="*/ 127691 w 608439"/>
                <a:gd name="connsiteY2" fmla="*/ 532346 h 584423"/>
                <a:gd name="connsiteX3" fmla="*/ 424032 w 608439"/>
                <a:gd name="connsiteY3" fmla="*/ 385428 h 584423"/>
                <a:gd name="connsiteX4" fmla="*/ 468452 w 608439"/>
                <a:gd name="connsiteY4" fmla="*/ 532345 h 584423"/>
                <a:gd name="connsiteX5" fmla="*/ 322452 w 608439"/>
                <a:gd name="connsiteY5" fmla="*/ 443659 h 584423"/>
                <a:gd name="connsiteX6" fmla="*/ 138232 w 608439"/>
                <a:gd name="connsiteY6" fmla="*/ 372515 h 584423"/>
                <a:gd name="connsiteX7" fmla="*/ 149128 w 608439"/>
                <a:gd name="connsiteY7" fmla="*/ 378206 h 584423"/>
                <a:gd name="connsiteX8" fmla="*/ 95651 w 608439"/>
                <a:gd name="connsiteY8" fmla="*/ 555633 h 584423"/>
                <a:gd name="connsiteX9" fmla="*/ 99842 w 608439"/>
                <a:gd name="connsiteY9" fmla="*/ 568522 h 584423"/>
                <a:gd name="connsiteX10" fmla="*/ 113421 w 608439"/>
                <a:gd name="connsiteY10" fmla="*/ 569191 h 584423"/>
                <a:gd name="connsiteX11" fmla="*/ 275362 w 608439"/>
                <a:gd name="connsiteY11" fmla="*/ 470602 h 584423"/>
                <a:gd name="connsiteX12" fmla="*/ 289276 w 608439"/>
                <a:gd name="connsiteY12" fmla="*/ 462568 h 584423"/>
                <a:gd name="connsiteX13" fmla="*/ 292461 w 608439"/>
                <a:gd name="connsiteY13" fmla="*/ 463572 h 584423"/>
                <a:gd name="connsiteX14" fmla="*/ 291790 w 608439"/>
                <a:gd name="connsiteY14" fmla="*/ 463907 h 584423"/>
                <a:gd name="connsiteX15" fmla="*/ 93975 w 608439"/>
                <a:gd name="connsiteY15" fmla="*/ 584423 h 584423"/>
                <a:gd name="connsiteX16" fmla="*/ 76037 w 608439"/>
                <a:gd name="connsiteY16" fmla="*/ 579067 h 584423"/>
                <a:gd name="connsiteX17" fmla="*/ 187883 w 608439"/>
                <a:gd name="connsiteY17" fmla="*/ 371880 h 584423"/>
                <a:gd name="connsiteX18" fmla="*/ 399367 w 608439"/>
                <a:gd name="connsiteY18" fmla="*/ 371880 h 584423"/>
                <a:gd name="connsiteX19" fmla="*/ 297312 w 608439"/>
                <a:gd name="connsiteY19" fmla="*/ 430449 h 584423"/>
                <a:gd name="connsiteX20" fmla="*/ 455555 w 608439"/>
                <a:gd name="connsiteY20" fmla="*/ 364682 h 584423"/>
                <a:gd name="connsiteX21" fmla="*/ 520105 w 608439"/>
                <a:gd name="connsiteY21" fmla="*/ 579068 h 584423"/>
                <a:gd name="connsiteX22" fmla="*/ 502165 w 608439"/>
                <a:gd name="connsiteY22" fmla="*/ 584423 h 584423"/>
                <a:gd name="connsiteX23" fmla="*/ 304325 w 608439"/>
                <a:gd name="connsiteY23" fmla="*/ 463925 h 584423"/>
                <a:gd name="connsiteX24" fmla="*/ 303822 w 608439"/>
                <a:gd name="connsiteY24" fmla="*/ 463591 h 584423"/>
                <a:gd name="connsiteX25" fmla="*/ 306672 w 608439"/>
                <a:gd name="connsiteY25" fmla="*/ 462754 h 584423"/>
                <a:gd name="connsiteX26" fmla="*/ 315391 w 608439"/>
                <a:gd name="connsiteY26" fmla="*/ 467440 h 584423"/>
                <a:gd name="connsiteX27" fmla="*/ 482717 w 608439"/>
                <a:gd name="connsiteY27" fmla="*/ 569361 h 584423"/>
                <a:gd name="connsiteX28" fmla="*/ 496297 w 608439"/>
                <a:gd name="connsiteY28" fmla="*/ 568524 h 584423"/>
                <a:gd name="connsiteX29" fmla="*/ 500489 w 608439"/>
                <a:gd name="connsiteY29" fmla="*/ 555638 h 584423"/>
                <a:gd name="connsiteX30" fmla="*/ 445496 w 608439"/>
                <a:gd name="connsiteY30" fmla="*/ 373050 h 584423"/>
                <a:gd name="connsiteX31" fmla="*/ 450526 w 608439"/>
                <a:gd name="connsiteY31" fmla="*/ 370205 h 584423"/>
                <a:gd name="connsiteX32" fmla="*/ 450693 w 608439"/>
                <a:gd name="connsiteY32" fmla="*/ 370038 h 584423"/>
                <a:gd name="connsiteX33" fmla="*/ 452705 w 608439"/>
                <a:gd name="connsiteY33" fmla="*/ 368531 h 584423"/>
                <a:gd name="connsiteX34" fmla="*/ 453208 w 608439"/>
                <a:gd name="connsiteY34" fmla="*/ 367862 h 584423"/>
                <a:gd name="connsiteX35" fmla="*/ 453543 w 608439"/>
                <a:gd name="connsiteY35" fmla="*/ 367527 h 584423"/>
                <a:gd name="connsiteX36" fmla="*/ 454214 w 608439"/>
                <a:gd name="connsiteY36" fmla="*/ 366858 h 584423"/>
                <a:gd name="connsiteX37" fmla="*/ 454549 w 608439"/>
                <a:gd name="connsiteY37" fmla="*/ 366356 h 584423"/>
                <a:gd name="connsiteX38" fmla="*/ 454885 w 608439"/>
                <a:gd name="connsiteY38" fmla="*/ 365352 h 584423"/>
                <a:gd name="connsiteX39" fmla="*/ 455555 w 608439"/>
                <a:gd name="connsiteY39" fmla="*/ 364682 h 584423"/>
                <a:gd name="connsiteX40" fmla="*/ 295831 w 608439"/>
                <a:gd name="connsiteY40" fmla="*/ 278804 h 584423"/>
                <a:gd name="connsiteX41" fmla="*/ 403602 w 608439"/>
                <a:gd name="connsiteY41" fmla="*/ 347746 h 584423"/>
                <a:gd name="connsiteX42" fmla="*/ 183367 w 608439"/>
                <a:gd name="connsiteY42" fmla="*/ 347746 h 584423"/>
                <a:gd name="connsiteX43" fmla="*/ 183535 w 608439"/>
                <a:gd name="connsiteY43" fmla="*/ 347411 h 584423"/>
                <a:gd name="connsiteX44" fmla="*/ 218876 w 608439"/>
                <a:gd name="connsiteY44" fmla="*/ 229408 h 584423"/>
                <a:gd name="connsiteX45" fmla="*/ 273338 w 608439"/>
                <a:gd name="connsiteY45" fmla="*/ 264402 h 584423"/>
                <a:gd name="connsiteX46" fmla="*/ 193740 w 608439"/>
                <a:gd name="connsiteY46" fmla="*/ 312957 h 584423"/>
                <a:gd name="connsiteX47" fmla="*/ 377109 w 608439"/>
                <a:gd name="connsiteY47" fmla="*/ 228914 h 584423"/>
                <a:gd name="connsiteX48" fmla="*/ 404449 w 608439"/>
                <a:gd name="connsiteY48" fmla="*/ 320014 h 584423"/>
                <a:gd name="connsiteX49" fmla="*/ 318571 w 608439"/>
                <a:gd name="connsiteY49" fmla="*/ 264751 h 584423"/>
                <a:gd name="connsiteX50" fmla="*/ 408460 w 608439"/>
                <a:gd name="connsiteY50" fmla="*/ 208380 h 584423"/>
                <a:gd name="connsiteX51" fmla="*/ 451022 w 608439"/>
                <a:gd name="connsiteY51" fmla="*/ 349793 h 584423"/>
                <a:gd name="connsiteX52" fmla="*/ 435438 w 608439"/>
                <a:gd name="connsiteY52" fmla="*/ 339919 h 584423"/>
                <a:gd name="connsiteX53" fmla="*/ 398239 w 608439"/>
                <a:gd name="connsiteY53" fmla="*/ 216078 h 584423"/>
                <a:gd name="connsiteX54" fmla="*/ 404774 w 608439"/>
                <a:gd name="connsiteY54" fmla="*/ 212229 h 584423"/>
                <a:gd name="connsiteX55" fmla="*/ 408460 w 608439"/>
                <a:gd name="connsiteY55" fmla="*/ 208380 h 584423"/>
                <a:gd name="connsiteX56" fmla="*/ 187855 w 608439"/>
                <a:gd name="connsiteY56" fmla="*/ 207674 h 584423"/>
                <a:gd name="connsiteX57" fmla="*/ 191707 w 608439"/>
                <a:gd name="connsiteY57" fmla="*/ 212025 h 584423"/>
                <a:gd name="connsiteX58" fmla="*/ 197904 w 608439"/>
                <a:gd name="connsiteY58" fmla="*/ 216041 h 584423"/>
                <a:gd name="connsiteX59" fmla="*/ 163069 w 608439"/>
                <a:gd name="connsiteY59" fmla="*/ 331672 h 584423"/>
                <a:gd name="connsiteX60" fmla="*/ 147661 w 608439"/>
                <a:gd name="connsiteY60" fmla="*/ 341043 h 584423"/>
                <a:gd name="connsiteX61" fmla="*/ 227735 w 608439"/>
                <a:gd name="connsiteY61" fmla="*/ 199982 h 584423"/>
                <a:gd name="connsiteX62" fmla="*/ 368362 w 608439"/>
                <a:gd name="connsiteY62" fmla="*/ 199982 h 584423"/>
                <a:gd name="connsiteX63" fmla="*/ 369871 w 608439"/>
                <a:gd name="connsiteY63" fmla="*/ 205171 h 584423"/>
                <a:gd name="connsiteX64" fmla="*/ 296121 w 608439"/>
                <a:gd name="connsiteY64" fmla="*/ 250366 h 584423"/>
                <a:gd name="connsiteX65" fmla="*/ 226059 w 608439"/>
                <a:gd name="connsiteY65" fmla="*/ 205506 h 584423"/>
                <a:gd name="connsiteX66" fmla="*/ 112952 w 608439"/>
                <a:gd name="connsiteY66" fmla="*/ 147931 h 584423"/>
                <a:gd name="connsiteX67" fmla="*/ 124013 w 608439"/>
                <a:gd name="connsiteY67" fmla="*/ 160652 h 584423"/>
                <a:gd name="connsiteX68" fmla="*/ 120159 w 608439"/>
                <a:gd name="connsiteY68" fmla="*/ 222579 h 584423"/>
                <a:gd name="connsiteX69" fmla="*/ 119321 w 608439"/>
                <a:gd name="connsiteY69" fmla="*/ 225927 h 584423"/>
                <a:gd name="connsiteX70" fmla="*/ 118985 w 608439"/>
                <a:gd name="connsiteY70" fmla="*/ 227098 h 584423"/>
                <a:gd name="connsiteX71" fmla="*/ 116304 w 608439"/>
                <a:gd name="connsiteY71" fmla="*/ 230613 h 584423"/>
                <a:gd name="connsiteX72" fmla="*/ 115466 w 608439"/>
                <a:gd name="connsiteY72" fmla="*/ 231283 h 584423"/>
                <a:gd name="connsiteX73" fmla="*/ 112282 w 608439"/>
                <a:gd name="connsiteY73" fmla="*/ 233124 h 584423"/>
                <a:gd name="connsiteX74" fmla="*/ 112114 w 608439"/>
                <a:gd name="connsiteY74" fmla="*/ 233124 h 584423"/>
                <a:gd name="connsiteX75" fmla="*/ 16083 w 608439"/>
                <a:gd name="connsiteY75" fmla="*/ 267268 h 584423"/>
                <a:gd name="connsiteX76" fmla="*/ 12061 w 608439"/>
                <a:gd name="connsiteY76" fmla="*/ 267937 h 584423"/>
                <a:gd name="connsiteX77" fmla="*/ 665 w 608439"/>
                <a:gd name="connsiteY77" fmla="*/ 259903 h 584423"/>
                <a:gd name="connsiteX78" fmla="*/ 8039 w 608439"/>
                <a:gd name="connsiteY78" fmla="*/ 244505 h 584423"/>
                <a:gd name="connsiteX79" fmla="*/ 96696 w 608439"/>
                <a:gd name="connsiteY79" fmla="*/ 213207 h 584423"/>
                <a:gd name="connsiteX80" fmla="*/ 100047 w 608439"/>
                <a:gd name="connsiteY80" fmla="*/ 159145 h 584423"/>
                <a:gd name="connsiteX81" fmla="*/ 112952 w 608439"/>
                <a:gd name="connsiteY81" fmla="*/ 147931 h 584423"/>
                <a:gd name="connsiteX82" fmla="*/ 495469 w 608439"/>
                <a:gd name="connsiteY82" fmla="*/ 141933 h 584423"/>
                <a:gd name="connsiteX83" fmla="*/ 508374 w 608439"/>
                <a:gd name="connsiteY83" fmla="*/ 153147 h 584423"/>
                <a:gd name="connsiteX84" fmla="*/ 511893 w 608439"/>
                <a:gd name="connsiteY84" fmla="*/ 207209 h 584423"/>
                <a:gd name="connsiteX85" fmla="*/ 600382 w 608439"/>
                <a:gd name="connsiteY85" fmla="*/ 238674 h 584423"/>
                <a:gd name="connsiteX86" fmla="*/ 607756 w 608439"/>
                <a:gd name="connsiteY86" fmla="*/ 253905 h 584423"/>
                <a:gd name="connsiteX87" fmla="*/ 596360 w 608439"/>
                <a:gd name="connsiteY87" fmla="*/ 261939 h 584423"/>
                <a:gd name="connsiteX88" fmla="*/ 592338 w 608439"/>
                <a:gd name="connsiteY88" fmla="*/ 261270 h 584423"/>
                <a:gd name="connsiteX89" fmla="*/ 496307 w 608439"/>
                <a:gd name="connsiteY89" fmla="*/ 227293 h 584423"/>
                <a:gd name="connsiteX90" fmla="*/ 496139 w 608439"/>
                <a:gd name="connsiteY90" fmla="*/ 227126 h 584423"/>
                <a:gd name="connsiteX91" fmla="*/ 492955 w 608439"/>
                <a:gd name="connsiteY91" fmla="*/ 225285 h 584423"/>
                <a:gd name="connsiteX92" fmla="*/ 492117 w 608439"/>
                <a:gd name="connsiteY92" fmla="*/ 224783 h 584423"/>
                <a:gd name="connsiteX93" fmla="*/ 489436 w 608439"/>
                <a:gd name="connsiteY93" fmla="*/ 221100 h 584423"/>
                <a:gd name="connsiteX94" fmla="*/ 489100 w 608439"/>
                <a:gd name="connsiteY94" fmla="*/ 219929 h 584423"/>
                <a:gd name="connsiteX95" fmla="*/ 488262 w 608439"/>
                <a:gd name="connsiteY95" fmla="*/ 216749 h 584423"/>
                <a:gd name="connsiteX96" fmla="*/ 488262 w 608439"/>
                <a:gd name="connsiteY96" fmla="*/ 216581 h 584423"/>
                <a:gd name="connsiteX97" fmla="*/ 484408 w 608439"/>
                <a:gd name="connsiteY97" fmla="*/ 154821 h 584423"/>
                <a:gd name="connsiteX98" fmla="*/ 495469 w 608439"/>
                <a:gd name="connsiteY98" fmla="*/ 141933 h 584423"/>
                <a:gd name="connsiteX99" fmla="*/ 245385 w 608439"/>
                <a:gd name="connsiteY99" fmla="*/ 141907 h 584423"/>
                <a:gd name="connsiteX100" fmla="*/ 350969 w 608439"/>
                <a:gd name="connsiteY100" fmla="*/ 141907 h 584423"/>
                <a:gd name="connsiteX101" fmla="*/ 361192 w 608439"/>
                <a:gd name="connsiteY101" fmla="*/ 175849 h 584423"/>
                <a:gd name="connsiteX102" fmla="*/ 235162 w 608439"/>
                <a:gd name="connsiteY102" fmla="*/ 175849 h 584423"/>
                <a:gd name="connsiteX103" fmla="*/ 61995 w 608439"/>
                <a:gd name="connsiteY103" fmla="*/ 105919 h 584423"/>
                <a:gd name="connsiteX104" fmla="*/ 546567 w 608439"/>
                <a:gd name="connsiteY104" fmla="*/ 105919 h 584423"/>
                <a:gd name="connsiteX105" fmla="*/ 546567 w 608439"/>
                <a:gd name="connsiteY105" fmla="*/ 117972 h 584423"/>
                <a:gd name="connsiteX106" fmla="*/ 397391 w 608439"/>
                <a:gd name="connsiteY106" fmla="*/ 117972 h 584423"/>
                <a:gd name="connsiteX107" fmla="*/ 387837 w 608439"/>
                <a:gd name="connsiteY107" fmla="*/ 122827 h 584423"/>
                <a:gd name="connsiteX108" fmla="*/ 385993 w 608439"/>
                <a:gd name="connsiteY108" fmla="*/ 133373 h 584423"/>
                <a:gd name="connsiteX109" fmla="*/ 398731 w 608439"/>
                <a:gd name="connsiteY109" fmla="*/ 176061 h 584423"/>
                <a:gd name="connsiteX110" fmla="*/ 398396 w 608439"/>
                <a:gd name="connsiteY110" fmla="*/ 175894 h 584423"/>
                <a:gd name="connsiteX111" fmla="*/ 386160 w 608439"/>
                <a:gd name="connsiteY111" fmla="*/ 175894 h 584423"/>
                <a:gd name="connsiteX112" fmla="*/ 371410 w 608439"/>
                <a:gd name="connsiteY112" fmla="*/ 126509 h 584423"/>
                <a:gd name="connsiteX113" fmla="*/ 359845 w 608439"/>
                <a:gd name="connsiteY113" fmla="*/ 117972 h 584423"/>
                <a:gd name="connsiteX114" fmla="*/ 236314 w 608439"/>
                <a:gd name="connsiteY114" fmla="*/ 117972 h 584423"/>
                <a:gd name="connsiteX115" fmla="*/ 224916 w 608439"/>
                <a:gd name="connsiteY115" fmla="*/ 126509 h 584423"/>
                <a:gd name="connsiteX116" fmla="*/ 209998 w 608439"/>
                <a:gd name="connsiteY116" fmla="*/ 175894 h 584423"/>
                <a:gd name="connsiteX117" fmla="*/ 198265 w 608439"/>
                <a:gd name="connsiteY117" fmla="*/ 175894 h 584423"/>
                <a:gd name="connsiteX118" fmla="*/ 197427 w 608439"/>
                <a:gd name="connsiteY118" fmla="*/ 176061 h 584423"/>
                <a:gd name="connsiteX119" fmla="*/ 210166 w 608439"/>
                <a:gd name="connsiteY119" fmla="*/ 133373 h 584423"/>
                <a:gd name="connsiteX120" fmla="*/ 208322 w 608439"/>
                <a:gd name="connsiteY120" fmla="*/ 122827 h 584423"/>
                <a:gd name="connsiteX121" fmla="*/ 198768 w 608439"/>
                <a:gd name="connsiteY121" fmla="*/ 117972 h 584423"/>
                <a:gd name="connsiteX122" fmla="*/ 61995 w 608439"/>
                <a:gd name="connsiteY122" fmla="*/ 117972 h 584423"/>
                <a:gd name="connsiteX123" fmla="*/ 159204 w 608439"/>
                <a:gd name="connsiteY123" fmla="*/ 0 h 584423"/>
                <a:gd name="connsiteX124" fmla="*/ 449526 w 608439"/>
                <a:gd name="connsiteY124" fmla="*/ 0 h 584423"/>
                <a:gd name="connsiteX125" fmla="*/ 529985 w 608439"/>
                <a:gd name="connsiteY125" fmla="*/ 81997 h 584423"/>
                <a:gd name="connsiteX126" fmla="*/ 78578 w 608439"/>
                <a:gd name="connsiteY126" fmla="*/ 81997 h 58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08439" h="584423">
                  <a:moveTo>
                    <a:pt x="170603" y="389804"/>
                  </a:moveTo>
                  <a:lnTo>
                    <a:pt x="272350" y="444345"/>
                  </a:lnTo>
                  <a:lnTo>
                    <a:pt x="127691" y="532346"/>
                  </a:lnTo>
                  <a:close/>
                  <a:moveTo>
                    <a:pt x="424032" y="385428"/>
                  </a:moveTo>
                  <a:lnTo>
                    <a:pt x="468452" y="532345"/>
                  </a:lnTo>
                  <a:lnTo>
                    <a:pt x="322452" y="443659"/>
                  </a:lnTo>
                  <a:close/>
                  <a:moveTo>
                    <a:pt x="138232" y="372515"/>
                  </a:moveTo>
                  <a:lnTo>
                    <a:pt x="149128" y="378206"/>
                  </a:lnTo>
                  <a:lnTo>
                    <a:pt x="95651" y="555633"/>
                  </a:lnTo>
                  <a:cubicBezTo>
                    <a:pt x="94310" y="560320"/>
                    <a:pt x="95986" y="565509"/>
                    <a:pt x="99842" y="568522"/>
                  </a:cubicBezTo>
                  <a:cubicBezTo>
                    <a:pt x="103865" y="571535"/>
                    <a:pt x="109230" y="571869"/>
                    <a:pt x="113421" y="569191"/>
                  </a:cubicBezTo>
                  <a:lnTo>
                    <a:pt x="275362" y="470602"/>
                  </a:lnTo>
                  <a:lnTo>
                    <a:pt x="289276" y="462568"/>
                  </a:lnTo>
                  <a:lnTo>
                    <a:pt x="292461" y="463572"/>
                  </a:lnTo>
                  <a:cubicBezTo>
                    <a:pt x="292126" y="463739"/>
                    <a:pt x="291958" y="463739"/>
                    <a:pt x="291790" y="463907"/>
                  </a:cubicBezTo>
                  <a:lnTo>
                    <a:pt x="93975" y="584423"/>
                  </a:lnTo>
                  <a:lnTo>
                    <a:pt x="76037" y="579067"/>
                  </a:lnTo>
                  <a:close/>
                  <a:moveTo>
                    <a:pt x="187883" y="371880"/>
                  </a:moveTo>
                  <a:lnTo>
                    <a:pt x="399367" y="371880"/>
                  </a:lnTo>
                  <a:lnTo>
                    <a:pt x="297312" y="430449"/>
                  </a:lnTo>
                  <a:close/>
                  <a:moveTo>
                    <a:pt x="455555" y="364682"/>
                  </a:moveTo>
                  <a:lnTo>
                    <a:pt x="520105" y="579068"/>
                  </a:lnTo>
                  <a:lnTo>
                    <a:pt x="502165" y="584423"/>
                  </a:lnTo>
                  <a:lnTo>
                    <a:pt x="304325" y="463925"/>
                  </a:lnTo>
                  <a:cubicBezTo>
                    <a:pt x="304157" y="463758"/>
                    <a:pt x="303990" y="463758"/>
                    <a:pt x="303822" y="463591"/>
                  </a:cubicBezTo>
                  <a:lnTo>
                    <a:pt x="306672" y="462754"/>
                  </a:lnTo>
                  <a:lnTo>
                    <a:pt x="315391" y="467440"/>
                  </a:lnTo>
                  <a:lnTo>
                    <a:pt x="482717" y="569361"/>
                  </a:lnTo>
                  <a:cubicBezTo>
                    <a:pt x="486908" y="571871"/>
                    <a:pt x="492273" y="571537"/>
                    <a:pt x="496297" y="568524"/>
                  </a:cubicBezTo>
                  <a:cubicBezTo>
                    <a:pt x="500153" y="565512"/>
                    <a:pt x="501830" y="560324"/>
                    <a:pt x="500489" y="555638"/>
                  </a:cubicBezTo>
                  <a:lnTo>
                    <a:pt x="445496" y="373050"/>
                  </a:lnTo>
                  <a:lnTo>
                    <a:pt x="450526" y="370205"/>
                  </a:lnTo>
                  <a:cubicBezTo>
                    <a:pt x="450526" y="370205"/>
                    <a:pt x="450693" y="370038"/>
                    <a:pt x="450693" y="370038"/>
                  </a:cubicBezTo>
                  <a:cubicBezTo>
                    <a:pt x="451532" y="369536"/>
                    <a:pt x="452202" y="369033"/>
                    <a:pt x="452705" y="368531"/>
                  </a:cubicBezTo>
                  <a:cubicBezTo>
                    <a:pt x="453041" y="368197"/>
                    <a:pt x="453041" y="368029"/>
                    <a:pt x="453208" y="367862"/>
                  </a:cubicBezTo>
                  <a:cubicBezTo>
                    <a:pt x="453376" y="367695"/>
                    <a:pt x="453543" y="367695"/>
                    <a:pt x="453543" y="367527"/>
                  </a:cubicBezTo>
                  <a:cubicBezTo>
                    <a:pt x="453879" y="367192"/>
                    <a:pt x="454046" y="367025"/>
                    <a:pt x="454214" y="366858"/>
                  </a:cubicBezTo>
                  <a:cubicBezTo>
                    <a:pt x="454382" y="366690"/>
                    <a:pt x="454382" y="366523"/>
                    <a:pt x="454549" y="366356"/>
                  </a:cubicBezTo>
                  <a:cubicBezTo>
                    <a:pt x="454717" y="366021"/>
                    <a:pt x="454717" y="365686"/>
                    <a:pt x="454885" y="365352"/>
                  </a:cubicBezTo>
                  <a:cubicBezTo>
                    <a:pt x="455052" y="365184"/>
                    <a:pt x="455388" y="364849"/>
                    <a:pt x="455555" y="364682"/>
                  </a:cubicBezTo>
                  <a:close/>
                  <a:moveTo>
                    <a:pt x="295831" y="278804"/>
                  </a:moveTo>
                  <a:lnTo>
                    <a:pt x="403602" y="347746"/>
                  </a:lnTo>
                  <a:lnTo>
                    <a:pt x="183367" y="347746"/>
                  </a:lnTo>
                  <a:lnTo>
                    <a:pt x="183535" y="347411"/>
                  </a:lnTo>
                  <a:close/>
                  <a:moveTo>
                    <a:pt x="218876" y="229408"/>
                  </a:moveTo>
                  <a:lnTo>
                    <a:pt x="273338" y="264402"/>
                  </a:lnTo>
                  <a:lnTo>
                    <a:pt x="193740" y="312957"/>
                  </a:lnTo>
                  <a:close/>
                  <a:moveTo>
                    <a:pt x="377109" y="228914"/>
                  </a:moveTo>
                  <a:lnTo>
                    <a:pt x="404449" y="320014"/>
                  </a:lnTo>
                  <a:lnTo>
                    <a:pt x="318571" y="264751"/>
                  </a:lnTo>
                  <a:close/>
                  <a:moveTo>
                    <a:pt x="408460" y="208380"/>
                  </a:moveTo>
                  <a:lnTo>
                    <a:pt x="451022" y="349793"/>
                  </a:lnTo>
                  <a:lnTo>
                    <a:pt x="435438" y="339919"/>
                  </a:lnTo>
                  <a:lnTo>
                    <a:pt x="398239" y="216078"/>
                  </a:lnTo>
                  <a:lnTo>
                    <a:pt x="404774" y="212229"/>
                  </a:lnTo>
                  <a:cubicBezTo>
                    <a:pt x="406282" y="211225"/>
                    <a:pt x="407455" y="209886"/>
                    <a:pt x="408460" y="208380"/>
                  </a:cubicBezTo>
                  <a:close/>
                  <a:moveTo>
                    <a:pt x="187855" y="207674"/>
                  </a:moveTo>
                  <a:cubicBezTo>
                    <a:pt x="188693" y="209348"/>
                    <a:pt x="190033" y="210854"/>
                    <a:pt x="191707" y="212025"/>
                  </a:cubicBezTo>
                  <a:lnTo>
                    <a:pt x="197904" y="216041"/>
                  </a:lnTo>
                  <a:lnTo>
                    <a:pt x="163069" y="331672"/>
                  </a:lnTo>
                  <a:lnTo>
                    <a:pt x="147661" y="341043"/>
                  </a:lnTo>
                  <a:close/>
                  <a:moveTo>
                    <a:pt x="227735" y="199982"/>
                  </a:moveTo>
                  <a:lnTo>
                    <a:pt x="368362" y="199982"/>
                  </a:lnTo>
                  <a:lnTo>
                    <a:pt x="369871" y="205171"/>
                  </a:lnTo>
                  <a:lnTo>
                    <a:pt x="296121" y="250366"/>
                  </a:lnTo>
                  <a:lnTo>
                    <a:pt x="226059" y="205506"/>
                  </a:lnTo>
                  <a:close/>
                  <a:moveTo>
                    <a:pt x="112952" y="147931"/>
                  </a:moveTo>
                  <a:cubicBezTo>
                    <a:pt x="119488" y="148434"/>
                    <a:pt x="124516" y="154124"/>
                    <a:pt x="124013" y="160652"/>
                  </a:cubicBezTo>
                  <a:lnTo>
                    <a:pt x="120159" y="222579"/>
                  </a:lnTo>
                  <a:cubicBezTo>
                    <a:pt x="119991" y="223751"/>
                    <a:pt x="119656" y="224923"/>
                    <a:pt x="119321" y="225927"/>
                  </a:cubicBezTo>
                  <a:cubicBezTo>
                    <a:pt x="119153" y="226262"/>
                    <a:pt x="119153" y="226764"/>
                    <a:pt x="118985" y="227098"/>
                  </a:cubicBezTo>
                  <a:cubicBezTo>
                    <a:pt x="118315" y="228437"/>
                    <a:pt x="117309" y="229609"/>
                    <a:pt x="116304" y="230613"/>
                  </a:cubicBezTo>
                  <a:cubicBezTo>
                    <a:pt x="115969" y="230948"/>
                    <a:pt x="115634" y="230948"/>
                    <a:pt x="115466" y="231283"/>
                  </a:cubicBezTo>
                  <a:cubicBezTo>
                    <a:pt x="114460" y="231952"/>
                    <a:pt x="113455" y="232622"/>
                    <a:pt x="112282" y="233124"/>
                  </a:cubicBezTo>
                  <a:cubicBezTo>
                    <a:pt x="112282" y="233124"/>
                    <a:pt x="112114" y="233124"/>
                    <a:pt x="112114" y="233124"/>
                  </a:cubicBezTo>
                  <a:lnTo>
                    <a:pt x="16083" y="267268"/>
                  </a:lnTo>
                  <a:cubicBezTo>
                    <a:pt x="14743" y="267602"/>
                    <a:pt x="13402" y="267937"/>
                    <a:pt x="12061" y="267937"/>
                  </a:cubicBezTo>
                  <a:cubicBezTo>
                    <a:pt x="7033" y="267937"/>
                    <a:pt x="2508" y="264757"/>
                    <a:pt x="665" y="259903"/>
                  </a:cubicBezTo>
                  <a:cubicBezTo>
                    <a:pt x="-1514" y="253711"/>
                    <a:pt x="1838" y="246848"/>
                    <a:pt x="8039" y="244505"/>
                  </a:cubicBezTo>
                  <a:lnTo>
                    <a:pt x="96696" y="213207"/>
                  </a:lnTo>
                  <a:lnTo>
                    <a:pt x="100047" y="159145"/>
                  </a:lnTo>
                  <a:cubicBezTo>
                    <a:pt x="100550" y="152451"/>
                    <a:pt x="106248" y="147764"/>
                    <a:pt x="112952" y="147931"/>
                  </a:cubicBezTo>
                  <a:close/>
                  <a:moveTo>
                    <a:pt x="495469" y="141933"/>
                  </a:moveTo>
                  <a:cubicBezTo>
                    <a:pt x="502340" y="141766"/>
                    <a:pt x="507871" y="146620"/>
                    <a:pt x="508374" y="153147"/>
                  </a:cubicBezTo>
                  <a:lnTo>
                    <a:pt x="511893" y="207209"/>
                  </a:lnTo>
                  <a:lnTo>
                    <a:pt x="600382" y="238674"/>
                  </a:lnTo>
                  <a:cubicBezTo>
                    <a:pt x="606751" y="240850"/>
                    <a:pt x="609935" y="247713"/>
                    <a:pt x="607756" y="253905"/>
                  </a:cubicBezTo>
                  <a:cubicBezTo>
                    <a:pt x="606080" y="258926"/>
                    <a:pt x="601388" y="261939"/>
                    <a:pt x="596360" y="261939"/>
                  </a:cubicBezTo>
                  <a:cubicBezTo>
                    <a:pt x="595019" y="261939"/>
                    <a:pt x="593678" y="261772"/>
                    <a:pt x="592338" y="261270"/>
                  </a:cubicBezTo>
                  <a:lnTo>
                    <a:pt x="496307" y="227293"/>
                  </a:lnTo>
                  <a:cubicBezTo>
                    <a:pt x="496307" y="227293"/>
                    <a:pt x="496139" y="227126"/>
                    <a:pt x="496139" y="227126"/>
                  </a:cubicBezTo>
                  <a:cubicBezTo>
                    <a:pt x="494966" y="226624"/>
                    <a:pt x="493961" y="225954"/>
                    <a:pt x="492955" y="225285"/>
                  </a:cubicBezTo>
                  <a:cubicBezTo>
                    <a:pt x="492787" y="225117"/>
                    <a:pt x="492452" y="224950"/>
                    <a:pt x="492117" y="224783"/>
                  </a:cubicBezTo>
                  <a:cubicBezTo>
                    <a:pt x="491112" y="223778"/>
                    <a:pt x="490106" y="222439"/>
                    <a:pt x="489436" y="221100"/>
                  </a:cubicBezTo>
                  <a:cubicBezTo>
                    <a:pt x="489268" y="220766"/>
                    <a:pt x="489268" y="220264"/>
                    <a:pt x="489100" y="219929"/>
                  </a:cubicBezTo>
                  <a:cubicBezTo>
                    <a:pt x="488765" y="218925"/>
                    <a:pt x="488430" y="217920"/>
                    <a:pt x="488262" y="216749"/>
                  </a:cubicBezTo>
                  <a:lnTo>
                    <a:pt x="488262" y="216581"/>
                  </a:lnTo>
                  <a:lnTo>
                    <a:pt x="484408" y="154821"/>
                  </a:lnTo>
                  <a:cubicBezTo>
                    <a:pt x="483905" y="148126"/>
                    <a:pt x="488933" y="142436"/>
                    <a:pt x="495469" y="141933"/>
                  </a:cubicBezTo>
                  <a:close/>
                  <a:moveTo>
                    <a:pt x="245385" y="141907"/>
                  </a:moveTo>
                  <a:lnTo>
                    <a:pt x="350969" y="141907"/>
                  </a:lnTo>
                  <a:lnTo>
                    <a:pt x="361192" y="175849"/>
                  </a:lnTo>
                  <a:lnTo>
                    <a:pt x="235162" y="175849"/>
                  </a:lnTo>
                  <a:close/>
                  <a:moveTo>
                    <a:pt x="61995" y="105919"/>
                  </a:moveTo>
                  <a:lnTo>
                    <a:pt x="546567" y="105919"/>
                  </a:lnTo>
                  <a:lnTo>
                    <a:pt x="546567" y="117972"/>
                  </a:lnTo>
                  <a:lnTo>
                    <a:pt x="397391" y="117972"/>
                  </a:lnTo>
                  <a:cubicBezTo>
                    <a:pt x="393703" y="117972"/>
                    <a:pt x="390016" y="119813"/>
                    <a:pt x="387837" y="122827"/>
                  </a:cubicBezTo>
                  <a:cubicBezTo>
                    <a:pt x="385490" y="125840"/>
                    <a:pt x="384819" y="129690"/>
                    <a:pt x="385993" y="133373"/>
                  </a:cubicBezTo>
                  <a:lnTo>
                    <a:pt x="398731" y="176061"/>
                  </a:lnTo>
                  <a:cubicBezTo>
                    <a:pt x="398731" y="176061"/>
                    <a:pt x="398564" y="175894"/>
                    <a:pt x="398396" y="175894"/>
                  </a:cubicBezTo>
                  <a:lnTo>
                    <a:pt x="386160" y="175894"/>
                  </a:lnTo>
                  <a:lnTo>
                    <a:pt x="371410" y="126509"/>
                  </a:lnTo>
                  <a:cubicBezTo>
                    <a:pt x="369734" y="121487"/>
                    <a:pt x="365209" y="117972"/>
                    <a:pt x="359845" y="117972"/>
                  </a:cubicBezTo>
                  <a:lnTo>
                    <a:pt x="236314" y="117972"/>
                  </a:lnTo>
                  <a:cubicBezTo>
                    <a:pt x="231117" y="117972"/>
                    <a:pt x="226424" y="121487"/>
                    <a:pt x="224916" y="126509"/>
                  </a:cubicBezTo>
                  <a:lnTo>
                    <a:pt x="209998" y="175894"/>
                  </a:lnTo>
                  <a:lnTo>
                    <a:pt x="198265" y="175894"/>
                  </a:lnTo>
                  <a:cubicBezTo>
                    <a:pt x="197930" y="175894"/>
                    <a:pt x="197595" y="176061"/>
                    <a:pt x="197427" y="176061"/>
                  </a:cubicBezTo>
                  <a:lnTo>
                    <a:pt x="210166" y="133373"/>
                  </a:lnTo>
                  <a:cubicBezTo>
                    <a:pt x="211339" y="129690"/>
                    <a:pt x="210669" y="125840"/>
                    <a:pt x="208322" y="122827"/>
                  </a:cubicBezTo>
                  <a:cubicBezTo>
                    <a:pt x="206143" y="119813"/>
                    <a:pt x="202456" y="117972"/>
                    <a:pt x="198768" y="117972"/>
                  </a:cubicBezTo>
                  <a:lnTo>
                    <a:pt x="61995" y="117972"/>
                  </a:lnTo>
                  <a:close/>
                  <a:moveTo>
                    <a:pt x="159204" y="0"/>
                  </a:moveTo>
                  <a:lnTo>
                    <a:pt x="449526" y="0"/>
                  </a:lnTo>
                  <a:lnTo>
                    <a:pt x="529985" y="81997"/>
                  </a:lnTo>
                  <a:lnTo>
                    <a:pt x="78578" y="81997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5791159" y="4419798"/>
            <a:ext cx="628073" cy="628073"/>
            <a:chOff x="2576833" y="4934663"/>
            <a:chExt cx="628073" cy="628073"/>
          </a:xfrm>
        </p:grpSpPr>
        <p:sp>
          <p:nvSpPr>
            <p:cNvPr id="90" name="椭圆 89"/>
            <p:cNvSpPr/>
            <p:nvPr/>
          </p:nvSpPr>
          <p:spPr>
            <a:xfrm>
              <a:off x="2576833" y="4934663"/>
              <a:ext cx="628073" cy="628073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2722277" y="5268791"/>
              <a:ext cx="337185" cy="198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ru-RU" altLang="en-US" sz="7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ПВР</a:t>
              </a:r>
              <a:endParaRPr lang="ru-RU" altLang="en-US" sz="7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845624" y="3924090"/>
            <a:ext cx="494030" cy="429895"/>
            <a:chOff x="2646589" y="4249484"/>
            <a:chExt cx="494030" cy="429895"/>
          </a:xfrm>
        </p:grpSpPr>
        <p:sp>
          <p:nvSpPr>
            <p:cNvPr id="94" name="椭圆 93"/>
            <p:cNvSpPr/>
            <p:nvPr/>
          </p:nvSpPr>
          <p:spPr>
            <a:xfrm>
              <a:off x="2689134" y="4249484"/>
              <a:ext cx="403471" cy="403471"/>
            </a:xfrm>
            <a:prstGeom prst="ellipse">
              <a:avLst/>
            </a:prstGeom>
            <a:gradFill flip="none" rotWithShape="1">
              <a:gsLst>
                <a:gs pos="100000">
                  <a:srgbClr val="FDFC00"/>
                </a:gs>
                <a:gs pos="39000">
                  <a:srgbClr val="FF5200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4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  <a:alpha val="74482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646589" y="4434269"/>
              <a:ext cx="494030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39090"/>
              <a:r>
                <a:rPr lang="ru-RU" altLang="en-US" sz="5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Облачные</a:t>
              </a:r>
              <a:endParaRPr lang="ru-RU" altLang="en-US" sz="5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  <a:p>
              <a:pPr algn="ctr" defTabSz="339090"/>
              <a:r>
                <a:rPr lang="en-US" altLang="en-US" sz="5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APP</a:t>
              </a:r>
              <a:endParaRPr lang="en-US" altLang="en-US" sz="5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5">
              <a:alphaModFix amt="7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/>
                  </a14:imgProps>
                </a:ext>
              </a:extLst>
            </a:blip>
            <a:stretch>
              <a:fillRect/>
            </a:stretch>
          </p:blipFill>
          <p:spPr>
            <a:xfrm>
              <a:off x="2787980" y="4270052"/>
              <a:ext cx="205778" cy="20577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" name="组合 28"/>
          <p:cNvGrpSpPr/>
          <p:nvPr/>
        </p:nvGrpSpPr>
        <p:grpSpPr>
          <a:xfrm>
            <a:off x="2502518" y="4668402"/>
            <a:ext cx="550536" cy="550536"/>
            <a:chOff x="4381531" y="5428705"/>
            <a:chExt cx="628073" cy="628073"/>
          </a:xfrm>
        </p:grpSpPr>
        <p:sp>
          <p:nvSpPr>
            <p:cNvPr id="30" name="椭圆 29"/>
            <p:cNvSpPr/>
            <p:nvPr/>
          </p:nvSpPr>
          <p:spPr>
            <a:xfrm>
              <a:off x="4381531" y="5428705"/>
              <a:ext cx="628073" cy="628073"/>
            </a:xfrm>
            <a:prstGeom prst="ellipse">
              <a:avLst/>
            </a:prstGeom>
            <a:gradFill flip="none" rotWithShape="1">
              <a:gsLst>
                <a:gs pos="100000">
                  <a:srgbClr val="6BD256"/>
                </a:gs>
                <a:gs pos="41000">
                  <a:srgbClr val="009F13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rgbClr val="92D050"/>
              </a:soli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07856" y="5785136"/>
              <a:ext cx="3754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zh-CN" sz="9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D2D</a:t>
              </a:r>
              <a:endParaRPr lang="zh-CN" altLang="en-US" sz="9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  <p:sp>
          <p:nvSpPr>
            <p:cNvPr id="32" name="walkie-talkie_103599"/>
            <p:cNvSpPr>
              <a:spLocks noChangeAspect="1"/>
            </p:cNvSpPr>
            <p:nvPr/>
          </p:nvSpPr>
          <p:spPr>
            <a:xfrm>
              <a:off x="4536401" y="5515631"/>
              <a:ext cx="318331" cy="314010"/>
            </a:xfrm>
            <a:custGeom>
              <a:avLst/>
              <a:gdLst>
                <a:gd name="connsiteX0" fmla="*/ 410526 w 608415"/>
                <a:gd name="connsiteY0" fmla="*/ 358082 h 600159"/>
                <a:gd name="connsiteX1" fmla="*/ 393933 w 608415"/>
                <a:gd name="connsiteY1" fmla="*/ 374650 h 600159"/>
                <a:gd name="connsiteX2" fmla="*/ 410526 w 608415"/>
                <a:gd name="connsiteY2" fmla="*/ 391218 h 600159"/>
                <a:gd name="connsiteX3" fmla="*/ 516845 w 608415"/>
                <a:gd name="connsiteY3" fmla="*/ 391218 h 600159"/>
                <a:gd name="connsiteX4" fmla="*/ 533439 w 608415"/>
                <a:gd name="connsiteY4" fmla="*/ 374650 h 600159"/>
                <a:gd name="connsiteX5" fmla="*/ 516845 w 608415"/>
                <a:gd name="connsiteY5" fmla="*/ 358082 h 600159"/>
                <a:gd name="connsiteX6" fmla="*/ 410526 w 608415"/>
                <a:gd name="connsiteY6" fmla="*/ 287362 h 600159"/>
                <a:gd name="connsiteX7" fmla="*/ 393933 w 608415"/>
                <a:gd name="connsiteY7" fmla="*/ 303776 h 600159"/>
                <a:gd name="connsiteX8" fmla="*/ 410526 w 608415"/>
                <a:gd name="connsiteY8" fmla="*/ 320344 h 600159"/>
                <a:gd name="connsiteX9" fmla="*/ 516845 w 608415"/>
                <a:gd name="connsiteY9" fmla="*/ 320344 h 600159"/>
                <a:gd name="connsiteX10" fmla="*/ 533439 w 608415"/>
                <a:gd name="connsiteY10" fmla="*/ 303776 h 600159"/>
                <a:gd name="connsiteX11" fmla="*/ 516845 w 608415"/>
                <a:gd name="connsiteY11" fmla="*/ 287362 h 600159"/>
                <a:gd name="connsiteX12" fmla="*/ 91570 w 608415"/>
                <a:gd name="connsiteY12" fmla="*/ 216491 h 600159"/>
                <a:gd name="connsiteX13" fmla="*/ 74976 w 608415"/>
                <a:gd name="connsiteY13" fmla="*/ 233062 h 600159"/>
                <a:gd name="connsiteX14" fmla="*/ 91570 w 608415"/>
                <a:gd name="connsiteY14" fmla="*/ 249632 h 600159"/>
                <a:gd name="connsiteX15" fmla="*/ 197889 w 608415"/>
                <a:gd name="connsiteY15" fmla="*/ 249632 h 600159"/>
                <a:gd name="connsiteX16" fmla="*/ 214482 w 608415"/>
                <a:gd name="connsiteY16" fmla="*/ 233062 h 600159"/>
                <a:gd name="connsiteX17" fmla="*/ 197889 w 608415"/>
                <a:gd name="connsiteY17" fmla="*/ 216491 h 600159"/>
                <a:gd name="connsiteX18" fmla="*/ 91570 w 608415"/>
                <a:gd name="connsiteY18" fmla="*/ 145759 h 600159"/>
                <a:gd name="connsiteX19" fmla="*/ 74976 w 608415"/>
                <a:gd name="connsiteY19" fmla="*/ 162330 h 600159"/>
                <a:gd name="connsiteX20" fmla="*/ 91570 w 608415"/>
                <a:gd name="connsiteY20" fmla="*/ 178900 h 600159"/>
                <a:gd name="connsiteX21" fmla="*/ 197889 w 608415"/>
                <a:gd name="connsiteY21" fmla="*/ 178900 h 600159"/>
                <a:gd name="connsiteX22" fmla="*/ 214482 w 608415"/>
                <a:gd name="connsiteY22" fmla="*/ 162330 h 600159"/>
                <a:gd name="connsiteX23" fmla="*/ 197889 w 608415"/>
                <a:gd name="connsiteY23" fmla="*/ 145759 h 600159"/>
                <a:gd name="connsiteX24" fmla="*/ 375035 w 608415"/>
                <a:gd name="connsiteY24" fmla="*/ 141625 h 600159"/>
                <a:gd name="connsiteX25" fmla="*/ 395777 w 608415"/>
                <a:gd name="connsiteY25" fmla="*/ 162335 h 600159"/>
                <a:gd name="connsiteX26" fmla="*/ 395777 w 608415"/>
                <a:gd name="connsiteY26" fmla="*/ 212346 h 600159"/>
                <a:gd name="connsiteX27" fmla="*/ 559865 w 608415"/>
                <a:gd name="connsiteY27" fmla="*/ 212346 h 600159"/>
                <a:gd name="connsiteX28" fmla="*/ 608415 w 608415"/>
                <a:gd name="connsiteY28" fmla="*/ 260976 h 600159"/>
                <a:gd name="connsiteX29" fmla="*/ 608415 w 608415"/>
                <a:gd name="connsiteY29" fmla="*/ 417451 h 600159"/>
                <a:gd name="connsiteX30" fmla="*/ 559865 w 608415"/>
                <a:gd name="connsiteY30" fmla="*/ 466081 h 600159"/>
                <a:gd name="connsiteX31" fmla="*/ 555256 w 608415"/>
                <a:gd name="connsiteY31" fmla="*/ 466081 h 600159"/>
                <a:gd name="connsiteX32" fmla="*/ 555256 w 608415"/>
                <a:gd name="connsiteY32" fmla="*/ 551529 h 600159"/>
                <a:gd name="connsiteX33" fmla="*/ 506705 w 608415"/>
                <a:gd name="connsiteY33" fmla="*/ 600159 h 600159"/>
                <a:gd name="connsiteX34" fmla="*/ 420666 w 608415"/>
                <a:gd name="connsiteY34" fmla="*/ 600159 h 600159"/>
                <a:gd name="connsiteX35" fmla="*/ 372116 w 608415"/>
                <a:gd name="connsiteY35" fmla="*/ 551529 h 600159"/>
                <a:gd name="connsiteX36" fmla="*/ 372116 w 608415"/>
                <a:gd name="connsiteY36" fmla="*/ 466081 h 600159"/>
                <a:gd name="connsiteX37" fmla="*/ 367507 w 608415"/>
                <a:gd name="connsiteY37" fmla="*/ 466081 h 600159"/>
                <a:gd name="connsiteX38" fmla="*/ 318956 w 608415"/>
                <a:gd name="connsiteY38" fmla="*/ 417451 h 600159"/>
                <a:gd name="connsiteX39" fmla="*/ 318956 w 608415"/>
                <a:gd name="connsiteY39" fmla="*/ 260976 h 600159"/>
                <a:gd name="connsiteX40" fmla="*/ 354447 w 608415"/>
                <a:gd name="connsiteY40" fmla="*/ 214187 h 600159"/>
                <a:gd name="connsiteX41" fmla="*/ 354447 w 608415"/>
                <a:gd name="connsiteY41" fmla="*/ 162335 h 600159"/>
                <a:gd name="connsiteX42" fmla="*/ 375035 w 608415"/>
                <a:gd name="connsiteY42" fmla="*/ 141625 h 600159"/>
                <a:gd name="connsiteX43" fmla="*/ 56079 w 608415"/>
                <a:gd name="connsiteY43" fmla="*/ 0 h 600159"/>
                <a:gd name="connsiteX44" fmla="*/ 76820 w 608415"/>
                <a:gd name="connsiteY44" fmla="*/ 20713 h 600159"/>
                <a:gd name="connsiteX45" fmla="*/ 76820 w 608415"/>
                <a:gd name="connsiteY45" fmla="*/ 70885 h 600159"/>
                <a:gd name="connsiteX46" fmla="*/ 240908 w 608415"/>
                <a:gd name="connsiteY46" fmla="*/ 70885 h 600159"/>
                <a:gd name="connsiteX47" fmla="*/ 289459 w 608415"/>
                <a:gd name="connsiteY47" fmla="*/ 119369 h 600159"/>
                <a:gd name="connsiteX48" fmla="*/ 289459 w 608415"/>
                <a:gd name="connsiteY48" fmla="*/ 276022 h 600159"/>
                <a:gd name="connsiteX49" fmla="*/ 240908 w 608415"/>
                <a:gd name="connsiteY49" fmla="*/ 324506 h 600159"/>
                <a:gd name="connsiteX50" fmla="*/ 236299 w 608415"/>
                <a:gd name="connsiteY50" fmla="*/ 324506 h 600159"/>
                <a:gd name="connsiteX51" fmla="*/ 236299 w 608415"/>
                <a:gd name="connsiteY51" fmla="*/ 410121 h 600159"/>
                <a:gd name="connsiteX52" fmla="*/ 187749 w 608415"/>
                <a:gd name="connsiteY52" fmla="*/ 458605 h 600159"/>
                <a:gd name="connsiteX53" fmla="*/ 101710 w 608415"/>
                <a:gd name="connsiteY53" fmla="*/ 458605 h 600159"/>
                <a:gd name="connsiteX54" fmla="*/ 53159 w 608415"/>
                <a:gd name="connsiteY54" fmla="*/ 410121 h 600159"/>
                <a:gd name="connsiteX55" fmla="*/ 53159 w 608415"/>
                <a:gd name="connsiteY55" fmla="*/ 324506 h 600159"/>
                <a:gd name="connsiteX56" fmla="*/ 48550 w 608415"/>
                <a:gd name="connsiteY56" fmla="*/ 324506 h 600159"/>
                <a:gd name="connsiteX57" fmla="*/ 0 w 608415"/>
                <a:gd name="connsiteY57" fmla="*/ 276022 h 600159"/>
                <a:gd name="connsiteX58" fmla="*/ 0 w 608415"/>
                <a:gd name="connsiteY58" fmla="*/ 119369 h 600159"/>
                <a:gd name="connsiteX59" fmla="*/ 35491 w 608415"/>
                <a:gd name="connsiteY59" fmla="*/ 72726 h 600159"/>
                <a:gd name="connsiteX60" fmla="*/ 35491 w 608415"/>
                <a:gd name="connsiteY60" fmla="*/ 20713 h 600159"/>
                <a:gd name="connsiteX61" fmla="*/ 56079 w 608415"/>
                <a:gd name="connsiteY61" fmla="*/ 0 h 60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8415" h="600159">
                  <a:moveTo>
                    <a:pt x="410526" y="358082"/>
                  </a:moveTo>
                  <a:cubicBezTo>
                    <a:pt x="401308" y="358082"/>
                    <a:pt x="393933" y="365446"/>
                    <a:pt x="393933" y="374650"/>
                  </a:cubicBezTo>
                  <a:cubicBezTo>
                    <a:pt x="393933" y="383702"/>
                    <a:pt x="401308" y="391218"/>
                    <a:pt x="410526" y="391218"/>
                  </a:cubicBezTo>
                  <a:lnTo>
                    <a:pt x="516845" y="391218"/>
                  </a:lnTo>
                  <a:cubicBezTo>
                    <a:pt x="525910" y="391218"/>
                    <a:pt x="533439" y="383702"/>
                    <a:pt x="533439" y="374650"/>
                  </a:cubicBezTo>
                  <a:cubicBezTo>
                    <a:pt x="533439" y="365446"/>
                    <a:pt x="525910" y="358082"/>
                    <a:pt x="516845" y="358082"/>
                  </a:cubicBezTo>
                  <a:close/>
                  <a:moveTo>
                    <a:pt x="410526" y="287362"/>
                  </a:moveTo>
                  <a:cubicBezTo>
                    <a:pt x="401308" y="287362"/>
                    <a:pt x="393933" y="294725"/>
                    <a:pt x="393933" y="303776"/>
                  </a:cubicBezTo>
                  <a:cubicBezTo>
                    <a:pt x="393933" y="312981"/>
                    <a:pt x="401308" y="320344"/>
                    <a:pt x="410526" y="320344"/>
                  </a:cubicBezTo>
                  <a:lnTo>
                    <a:pt x="516845" y="320344"/>
                  </a:lnTo>
                  <a:cubicBezTo>
                    <a:pt x="525910" y="320344"/>
                    <a:pt x="533439" y="312981"/>
                    <a:pt x="533439" y="303776"/>
                  </a:cubicBezTo>
                  <a:cubicBezTo>
                    <a:pt x="533439" y="294725"/>
                    <a:pt x="525910" y="287362"/>
                    <a:pt x="516845" y="287362"/>
                  </a:cubicBezTo>
                  <a:close/>
                  <a:moveTo>
                    <a:pt x="91570" y="216491"/>
                  </a:moveTo>
                  <a:cubicBezTo>
                    <a:pt x="82505" y="216491"/>
                    <a:pt x="74976" y="224009"/>
                    <a:pt x="74976" y="233062"/>
                  </a:cubicBezTo>
                  <a:cubicBezTo>
                    <a:pt x="74976" y="242267"/>
                    <a:pt x="82505" y="249632"/>
                    <a:pt x="91570" y="249632"/>
                  </a:cubicBezTo>
                  <a:lnTo>
                    <a:pt x="197889" y="249632"/>
                  </a:lnTo>
                  <a:cubicBezTo>
                    <a:pt x="206954" y="249632"/>
                    <a:pt x="214482" y="242267"/>
                    <a:pt x="214482" y="233062"/>
                  </a:cubicBezTo>
                  <a:cubicBezTo>
                    <a:pt x="214482" y="224009"/>
                    <a:pt x="206954" y="216491"/>
                    <a:pt x="197889" y="216491"/>
                  </a:cubicBezTo>
                  <a:close/>
                  <a:moveTo>
                    <a:pt x="91570" y="145759"/>
                  </a:moveTo>
                  <a:cubicBezTo>
                    <a:pt x="82505" y="145759"/>
                    <a:pt x="74976" y="153124"/>
                    <a:pt x="74976" y="162330"/>
                  </a:cubicBezTo>
                  <a:cubicBezTo>
                    <a:pt x="74976" y="171382"/>
                    <a:pt x="82505" y="178900"/>
                    <a:pt x="91570" y="178900"/>
                  </a:cubicBezTo>
                  <a:lnTo>
                    <a:pt x="197889" y="178900"/>
                  </a:lnTo>
                  <a:cubicBezTo>
                    <a:pt x="206954" y="178900"/>
                    <a:pt x="214482" y="171382"/>
                    <a:pt x="214482" y="162330"/>
                  </a:cubicBezTo>
                  <a:cubicBezTo>
                    <a:pt x="214482" y="153124"/>
                    <a:pt x="206954" y="145759"/>
                    <a:pt x="197889" y="145759"/>
                  </a:cubicBezTo>
                  <a:close/>
                  <a:moveTo>
                    <a:pt x="375035" y="141625"/>
                  </a:moveTo>
                  <a:cubicBezTo>
                    <a:pt x="386558" y="141625"/>
                    <a:pt x="395777" y="150829"/>
                    <a:pt x="395777" y="162335"/>
                  </a:cubicBezTo>
                  <a:lnTo>
                    <a:pt x="395777" y="212346"/>
                  </a:lnTo>
                  <a:lnTo>
                    <a:pt x="559865" y="212346"/>
                  </a:lnTo>
                  <a:cubicBezTo>
                    <a:pt x="586598" y="212346"/>
                    <a:pt x="608415" y="234130"/>
                    <a:pt x="608415" y="260976"/>
                  </a:cubicBezTo>
                  <a:lnTo>
                    <a:pt x="608415" y="417451"/>
                  </a:lnTo>
                  <a:cubicBezTo>
                    <a:pt x="608415" y="444297"/>
                    <a:pt x="586598" y="466081"/>
                    <a:pt x="559865" y="466081"/>
                  </a:cubicBezTo>
                  <a:lnTo>
                    <a:pt x="555256" y="466081"/>
                  </a:lnTo>
                  <a:lnTo>
                    <a:pt x="555256" y="551529"/>
                  </a:lnTo>
                  <a:cubicBezTo>
                    <a:pt x="555256" y="578375"/>
                    <a:pt x="533439" y="600159"/>
                    <a:pt x="506705" y="600159"/>
                  </a:cubicBezTo>
                  <a:lnTo>
                    <a:pt x="420666" y="600159"/>
                  </a:lnTo>
                  <a:cubicBezTo>
                    <a:pt x="393933" y="600159"/>
                    <a:pt x="372116" y="578375"/>
                    <a:pt x="372116" y="551529"/>
                  </a:cubicBezTo>
                  <a:lnTo>
                    <a:pt x="372116" y="466081"/>
                  </a:lnTo>
                  <a:lnTo>
                    <a:pt x="367507" y="466081"/>
                  </a:lnTo>
                  <a:cubicBezTo>
                    <a:pt x="340773" y="466081"/>
                    <a:pt x="318956" y="444297"/>
                    <a:pt x="318956" y="417451"/>
                  </a:cubicBezTo>
                  <a:lnTo>
                    <a:pt x="318956" y="260976"/>
                  </a:lnTo>
                  <a:cubicBezTo>
                    <a:pt x="318956" y="238732"/>
                    <a:pt x="334013" y="220016"/>
                    <a:pt x="354447" y="214187"/>
                  </a:cubicBezTo>
                  <a:lnTo>
                    <a:pt x="354447" y="162335"/>
                  </a:lnTo>
                  <a:cubicBezTo>
                    <a:pt x="354447" y="150829"/>
                    <a:pt x="363666" y="141625"/>
                    <a:pt x="375035" y="141625"/>
                  </a:cubicBezTo>
                  <a:close/>
                  <a:moveTo>
                    <a:pt x="56079" y="0"/>
                  </a:moveTo>
                  <a:cubicBezTo>
                    <a:pt x="67602" y="0"/>
                    <a:pt x="76820" y="9359"/>
                    <a:pt x="76820" y="20713"/>
                  </a:cubicBezTo>
                  <a:lnTo>
                    <a:pt x="76820" y="70885"/>
                  </a:lnTo>
                  <a:lnTo>
                    <a:pt x="240908" y="70885"/>
                  </a:lnTo>
                  <a:cubicBezTo>
                    <a:pt x="267642" y="70885"/>
                    <a:pt x="289459" y="92672"/>
                    <a:pt x="289459" y="119369"/>
                  </a:cubicBezTo>
                  <a:lnTo>
                    <a:pt x="289459" y="276022"/>
                  </a:lnTo>
                  <a:cubicBezTo>
                    <a:pt x="289459" y="302719"/>
                    <a:pt x="267642" y="324506"/>
                    <a:pt x="240908" y="324506"/>
                  </a:cubicBezTo>
                  <a:lnTo>
                    <a:pt x="236299" y="324506"/>
                  </a:lnTo>
                  <a:lnTo>
                    <a:pt x="236299" y="410121"/>
                  </a:lnTo>
                  <a:cubicBezTo>
                    <a:pt x="236299" y="436818"/>
                    <a:pt x="214482" y="458605"/>
                    <a:pt x="187749" y="458605"/>
                  </a:cubicBezTo>
                  <a:lnTo>
                    <a:pt x="101710" y="458605"/>
                  </a:lnTo>
                  <a:cubicBezTo>
                    <a:pt x="74976" y="458605"/>
                    <a:pt x="53159" y="436818"/>
                    <a:pt x="53159" y="410121"/>
                  </a:cubicBezTo>
                  <a:lnTo>
                    <a:pt x="53159" y="324506"/>
                  </a:lnTo>
                  <a:lnTo>
                    <a:pt x="48550" y="324506"/>
                  </a:lnTo>
                  <a:cubicBezTo>
                    <a:pt x="21817" y="324506"/>
                    <a:pt x="0" y="302719"/>
                    <a:pt x="0" y="276022"/>
                  </a:cubicBezTo>
                  <a:lnTo>
                    <a:pt x="0" y="119369"/>
                  </a:lnTo>
                  <a:cubicBezTo>
                    <a:pt x="0" y="97122"/>
                    <a:pt x="15057" y="78403"/>
                    <a:pt x="35491" y="72726"/>
                  </a:cubicBezTo>
                  <a:lnTo>
                    <a:pt x="35491" y="20713"/>
                  </a:lnTo>
                  <a:cubicBezTo>
                    <a:pt x="35491" y="9359"/>
                    <a:pt x="44709" y="0"/>
                    <a:pt x="56079" y="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562520" y="4402455"/>
            <a:ext cx="403471" cy="403471"/>
            <a:chOff x="4987430" y="4656909"/>
            <a:chExt cx="403471" cy="403471"/>
          </a:xfrm>
        </p:grpSpPr>
        <p:sp>
          <p:nvSpPr>
            <p:cNvPr id="34" name="椭圆 33"/>
            <p:cNvSpPr/>
            <p:nvPr/>
          </p:nvSpPr>
          <p:spPr>
            <a:xfrm>
              <a:off x="4987430" y="4656909"/>
              <a:ext cx="403471" cy="403471"/>
            </a:xfrm>
            <a:prstGeom prst="ellipse">
              <a:avLst/>
            </a:prstGeom>
            <a:gradFill flip="none" rotWithShape="1">
              <a:gsLst>
                <a:gs pos="100000">
                  <a:srgbClr val="6BD256"/>
                </a:gs>
                <a:gs pos="41000">
                  <a:srgbClr val="009F13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rgbClr val="92D050"/>
              </a:soli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iconfont-11442-5242516"/>
            <p:cNvSpPr>
              <a:spLocks noChangeAspect="1"/>
            </p:cNvSpPr>
            <p:nvPr/>
          </p:nvSpPr>
          <p:spPr>
            <a:xfrm>
              <a:off x="5122115" y="4708184"/>
              <a:ext cx="134099" cy="178170"/>
            </a:xfrm>
            <a:custGeom>
              <a:avLst/>
              <a:gdLst>
                <a:gd name="T0" fmla="*/ 4817 w 9634"/>
                <a:gd name="T1" fmla="*/ 0 h 12800"/>
                <a:gd name="T2" fmla="*/ 0 w 9634"/>
                <a:gd name="T3" fmla="*/ 4818 h 12800"/>
                <a:gd name="T4" fmla="*/ 4817 w 9634"/>
                <a:gd name="T5" fmla="*/ 12800 h 12800"/>
                <a:gd name="T6" fmla="*/ 9634 w 9634"/>
                <a:gd name="T7" fmla="*/ 4818 h 12800"/>
                <a:gd name="T8" fmla="*/ 4817 w 9634"/>
                <a:gd name="T9" fmla="*/ 0 h 12800"/>
                <a:gd name="T10" fmla="*/ 4817 w 9634"/>
                <a:gd name="T11" fmla="*/ 6999 h 12800"/>
                <a:gd name="T12" fmla="*/ 2636 w 9634"/>
                <a:gd name="T13" fmla="*/ 4818 h 12800"/>
                <a:gd name="T14" fmla="*/ 4817 w 9634"/>
                <a:gd name="T15" fmla="*/ 2636 h 12800"/>
                <a:gd name="T16" fmla="*/ 6998 w 9634"/>
                <a:gd name="T17" fmla="*/ 4818 h 12800"/>
                <a:gd name="T18" fmla="*/ 4817 w 9634"/>
                <a:gd name="T19" fmla="*/ 6999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34" h="12800">
                  <a:moveTo>
                    <a:pt x="4817" y="0"/>
                  </a:moveTo>
                  <a:cubicBezTo>
                    <a:pt x="2156" y="0"/>
                    <a:pt x="0" y="2157"/>
                    <a:pt x="0" y="4818"/>
                  </a:cubicBezTo>
                  <a:cubicBezTo>
                    <a:pt x="0" y="7478"/>
                    <a:pt x="3383" y="12800"/>
                    <a:pt x="4817" y="12800"/>
                  </a:cubicBezTo>
                  <a:cubicBezTo>
                    <a:pt x="6251" y="12800"/>
                    <a:pt x="9634" y="7478"/>
                    <a:pt x="9634" y="4818"/>
                  </a:cubicBezTo>
                  <a:cubicBezTo>
                    <a:pt x="9634" y="2157"/>
                    <a:pt x="7478" y="0"/>
                    <a:pt x="4817" y="0"/>
                  </a:cubicBezTo>
                  <a:close/>
                  <a:moveTo>
                    <a:pt x="4817" y="6999"/>
                  </a:moveTo>
                  <a:cubicBezTo>
                    <a:pt x="3612" y="6999"/>
                    <a:pt x="2636" y="6022"/>
                    <a:pt x="2636" y="4818"/>
                  </a:cubicBezTo>
                  <a:cubicBezTo>
                    <a:pt x="2636" y="3613"/>
                    <a:pt x="3612" y="2636"/>
                    <a:pt x="4817" y="2636"/>
                  </a:cubicBezTo>
                  <a:cubicBezTo>
                    <a:pt x="6022" y="2636"/>
                    <a:pt x="6998" y="3613"/>
                    <a:pt x="6998" y="4818"/>
                  </a:cubicBezTo>
                  <a:cubicBezTo>
                    <a:pt x="6998" y="6022"/>
                    <a:pt x="6022" y="6999"/>
                    <a:pt x="4817" y="6999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031370" y="4853483"/>
              <a:ext cx="315595" cy="183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ru-RU" sz="6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GPS</a:t>
              </a:r>
              <a:endParaRPr lang="en-US" altLang="ru-RU" sz="6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02048" y="5138497"/>
            <a:ext cx="850265" cy="825519"/>
            <a:chOff x="5307478" y="5504485"/>
            <a:chExt cx="850265" cy="825519"/>
          </a:xfrm>
        </p:grpSpPr>
        <p:sp>
          <p:nvSpPr>
            <p:cNvPr id="43" name="椭圆 42"/>
            <p:cNvSpPr/>
            <p:nvPr/>
          </p:nvSpPr>
          <p:spPr>
            <a:xfrm>
              <a:off x="5311171" y="5504485"/>
              <a:ext cx="825519" cy="825519"/>
            </a:xfrm>
            <a:prstGeom prst="ellipse">
              <a:avLst/>
            </a:prstGeom>
            <a:gradFill flip="none" rotWithShape="1">
              <a:gsLst>
                <a:gs pos="100000">
                  <a:srgbClr val="6BD256"/>
                </a:gs>
                <a:gs pos="41000">
                  <a:srgbClr val="009F13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rgbClr val="92D050"/>
              </a:solidFill>
            </a:ln>
            <a:effectLst>
              <a:outerShdw blurRad="283457" dist="38100" dir="2700000" sx="102879" sy="102879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electric-structure-metallic-tower_28404"/>
            <p:cNvSpPr>
              <a:spLocks noChangeAspect="1"/>
            </p:cNvSpPr>
            <p:nvPr/>
          </p:nvSpPr>
          <p:spPr>
            <a:xfrm>
              <a:off x="5496785" y="5611462"/>
              <a:ext cx="454290" cy="436357"/>
            </a:xfrm>
            <a:custGeom>
              <a:avLst/>
              <a:gdLst>
                <a:gd name="connsiteX0" fmla="*/ 170603 w 608439"/>
                <a:gd name="connsiteY0" fmla="*/ 389804 h 584423"/>
                <a:gd name="connsiteX1" fmla="*/ 272350 w 608439"/>
                <a:gd name="connsiteY1" fmla="*/ 444345 h 584423"/>
                <a:gd name="connsiteX2" fmla="*/ 127691 w 608439"/>
                <a:gd name="connsiteY2" fmla="*/ 532346 h 584423"/>
                <a:gd name="connsiteX3" fmla="*/ 424032 w 608439"/>
                <a:gd name="connsiteY3" fmla="*/ 385428 h 584423"/>
                <a:gd name="connsiteX4" fmla="*/ 468452 w 608439"/>
                <a:gd name="connsiteY4" fmla="*/ 532345 h 584423"/>
                <a:gd name="connsiteX5" fmla="*/ 322452 w 608439"/>
                <a:gd name="connsiteY5" fmla="*/ 443659 h 584423"/>
                <a:gd name="connsiteX6" fmla="*/ 138232 w 608439"/>
                <a:gd name="connsiteY6" fmla="*/ 372515 h 584423"/>
                <a:gd name="connsiteX7" fmla="*/ 149128 w 608439"/>
                <a:gd name="connsiteY7" fmla="*/ 378206 h 584423"/>
                <a:gd name="connsiteX8" fmla="*/ 95651 w 608439"/>
                <a:gd name="connsiteY8" fmla="*/ 555633 h 584423"/>
                <a:gd name="connsiteX9" fmla="*/ 99842 w 608439"/>
                <a:gd name="connsiteY9" fmla="*/ 568522 h 584423"/>
                <a:gd name="connsiteX10" fmla="*/ 113421 w 608439"/>
                <a:gd name="connsiteY10" fmla="*/ 569191 h 584423"/>
                <a:gd name="connsiteX11" fmla="*/ 275362 w 608439"/>
                <a:gd name="connsiteY11" fmla="*/ 470602 h 584423"/>
                <a:gd name="connsiteX12" fmla="*/ 289276 w 608439"/>
                <a:gd name="connsiteY12" fmla="*/ 462568 h 584423"/>
                <a:gd name="connsiteX13" fmla="*/ 292461 w 608439"/>
                <a:gd name="connsiteY13" fmla="*/ 463572 h 584423"/>
                <a:gd name="connsiteX14" fmla="*/ 291790 w 608439"/>
                <a:gd name="connsiteY14" fmla="*/ 463907 h 584423"/>
                <a:gd name="connsiteX15" fmla="*/ 93975 w 608439"/>
                <a:gd name="connsiteY15" fmla="*/ 584423 h 584423"/>
                <a:gd name="connsiteX16" fmla="*/ 76037 w 608439"/>
                <a:gd name="connsiteY16" fmla="*/ 579067 h 584423"/>
                <a:gd name="connsiteX17" fmla="*/ 187883 w 608439"/>
                <a:gd name="connsiteY17" fmla="*/ 371880 h 584423"/>
                <a:gd name="connsiteX18" fmla="*/ 399367 w 608439"/>
                <a:gd name="connsiteY18" fmla="*/ 371880 h 584423"/>
                <a:gd name="connsiteX19" fmla="*/ 297312 w 608439"/>
                <a:gd name="connsiteY19" fmla="*/ 430449 h 584423"/>
                <a:gd name="connsiteX20" fmla="*/ 455555 w 608439"/>
                <a:gd name="connsiteY20" fmla="*/ 364682 h 584423"/>
                <a:gd name="connsiteX21" fmla="*/ 520105 w 608439"/>
                <a:gd name="connsiteY21" fmla="*/ 579068 h 584423"/>
                <a:gd name="connsiteX22" fmla="*/ 502165 w 608439"/>
                <a:gd name="connsiteY22" fmla="*/ 584423 h 584423"/>
                <a:gd name="connsiteX23" fmla="*/ 304325 w 608439"/>
                <a:gd name="connsiteY23" fmla="*/ 463925 h 584423"/>
                <a:gd name="connsiteX24" fmla="*/ 303822 w 608439"/>
                <a:gd name="connsiteY24" fmla="*/ 463591 h 584423"/>
                <a:gd name="connsiteX25" fmla="*/ 306672 w 608439"/>
                <a:gd name="connsiteY25" fmla="*/ 462754 h 584423"/>
                <a:gd name="connsiteX26" fmla="*/ 315391 w 608439"/>
                <a:gd name="connsiteY26" fmla="*/ 467440 h 584423"/>
                <a:gd name="connsiteX27" fmla="*/ 482717 w 608439"/>
                <a:gd name="connsiteY27" fmla="*/ 569361 h 584423"/>
                <a:gd name="connsiteX28" fmla="*/ 496297 w 608439"/>
                <a:gd name="connsiteY28" fmla="*/ 568524 h 584423"/>
                <a:gd name="connsiteX29" fmla="*/ 500489 w 608439"/>
                <a:gd name="connsiteY29" fmla="*/ 555638 h 584423"/>
                <a:gd name="connsiteX30" fmla="*/ 445496 w 608439"/>
                <a:gd name="connsiteY30" fmla="*/ 373050 h 584423"/>
                <a:gd name="connsiteX31" fmla="*/ 450526 w 608439"/>
                <a:gd name="connsiteY31" fmla="*/ 370205 h 584423"/>
                <a:gd name="connsiteX32" fmla="*/ 450693 w 608439"/>
                <a:gd name="connsiteY32" fmla="*/ 370038 h 584423"/>
                <a:gd name="connsiteX33" fmla="*/ 452705 w 608439"/>
                <a:gd name="connsiteY33" fmla="*/ 368531 h 584423"/>
                <a:gd name="connsiteX34" fmla="*/ 453208 w 608439"/>
                <a:gd name="connsiteY34" fmla="*/ 367862 h 584423"/>
                <a:gd name="connsiteX35" fmla="*/ 453543 w 608439"/>
                <a:gd name="connsiteY35" fmla="*/ 367527 h 584423"/>
                <a:gd name="connsiteX36" fmla="*/ 454214 w 608439"/>
                <a:gd name="connsiteY36" fmla="*/ 366858 h 584423"/>
                <a:gd name="connsiteX37" fmla="*/ 454549 w 608439"/>
                <a:gd name="connsiteY37" fmla="*/ 366356 h 584423"/>
                <a:gd name="connsiteX38" fmla="*/ 454885 w 608439"/>
                <a:gd name="connsiteY38" fmla="*/ 365352 h 584423"/>
                <a:gd name="connsiteX39" fmla="*/ 455555 w 608439"/>
                <a:gd name="connsiteY39" fmla="*/ 364682 h 584423"/>
                <a:gd name="connsiteX40" fmla="*/ 295831 w 608439"/>
                <a:gd name="connsiteY40" fmla="*/ 278804 h 584423"/>
                <a:gd name="connsiteX41" fmla="*/ 403602 w 608439"/>
                <a:gd name="connsiteY41" fmla="*/ 347746 h 584423"/>
                <a:gd name="connsiteX42" fmla="*/ 183367 w 608439"/>
                <a:gd name="connsiteY42" fmla="*/ 347746 h 584423"/>
                <a:gd name="connsiteX43" fmla="*/ 183535 w 608439"/>
                <a:gd name="connsiteY43" fmla="*/ 347411 h 584423"/>
                <a:gd name="connsiteX44" fmla="*/ 218876 w 608439"/>
                <a:gd name="connsiteY44" fmla="*/ 229408 h 584423"/>
                <a:gd name="connsiteX45" fmla="*/ 273338 w 608439"/>
                <a:gd name="connsiteY45" fmla="*/ 264402 h 584423"/>
                <a:gd name="connsiteX46" fmla="*/ 193740 w 608439"/>
                <a:gd name="connsiteY46" fmla="*/ 312957 h 584423"/>
                <a:gd name="connsiteX47" fmla="*/ 377109 w 608439"/>
                <a:gd name="connsiteY47" fmla="*/ 228914 h 584423"/>
                <a:gd name="connsiteX48" fmla="*/ 404449 w 608439"/>
                <a:gd name="connsiteY48" fmla="*/ 320014 h 584423"/>
                <a:gd name="connsiteX49" fmla="*/ 318571 w 608439"/>
                <a:gd name="connsiteY49" fmla="*/ 264751 h 584423"/>
                <a:gd name="connsiteX50" fmla="*/ 408460 w 608439"/>
                <a:gd name="connsiteY50" fmla="*/ 208380 h 584423"/>
                <a:gd name="connsiteX51" fmla="*/ 451022 w 608439"/>
                <a:gd name="connsiteY51" fmla="*/ 349793 h 584423"/>
                <a:gd name="connsiteX52" fmla="*/ 435438 w 608439"/>
                <a:gd name="connsiteY52" fmla="*/ 339919 h 584423"/>
                <a:gd name="connsiteX53" fmla="*/ 398239 w 608439"/>
                <a:gd name="connsiteY53" fmla="*/ 216078 h 584423"/>
                <a:gd name="connsiteX54" fmla="*/ 404774 w 608439"/>
                <a:gd name="connsiteY54" fmla="*/ 212229 h 584423"/>
                <a:gd name="connsiteX55" fmla="*/ 408460 w 608439"/>
                <a:gd name="connsiteY55" fmla="*/ 208380 h 584423"/>
                <a:gd name="connsiteX56" fmla="*/ 187855 w 608439"/>
                <a:gd name="connsiteY56" fmla="*/ 207674 h 584423"/>
                <a:gd name="connsiteX57" fmla="*/ 191707 w 608439"/>
                <a:gd name="connsiteY57" fmla="*/ 212025 h 584423"/>
                <a:gd name="connsiteX58" fmla="*/ 197904 w 608439"/>
                <a:gd name="connsiteY58" fmla="*/ 216041 h 584423"/>
                <a:gd name="connsiteX59" fmla="*/ 163069 w 608439"/>
                <a:gd name="connsiteY59" fmla="*/ 331672 h 584423"/>
                <a:gd name="connsiteX60" fmla="*/ 147661 w 608439"/>
                <a:gd name="connsiteY60" fmla="*/ 341043 h 584423"/>
                <a:gd name="connsiteX61" fmla="*/ 227735 w 608439"/>
                <a:gd name="connsiteY61" fmla="*/ 199982 h 584423"/>
                <a:gd name="connsiteX62" fmla="*/ 368362 w 608439"/>
                <a:gd name="connsiteY62" fmla="*/ 199982 h 584423"/>
                <a:gd name="connsiteX63" fmla="*/ 369871 w 608439"/>
                <a:gd name="connsiteY63" fmla="*/ 205171 h 584423"/>
                <a:gd name="connsiteX64" fmla="*/ 296121 w 608439"/>
                <a:gd name="connsiteY64" fmla="*/ 250366 h 584423"/>
                <a:gd name="connsiteX65" fmla="*/ 226059 w 608439"/>
                <a:gd name="connsiteY65" fmla="*/ 205506 h 584423"/>
                <a:gd name="connsiteX66" fmla="*/ 112952 w 608439"/>
                <a:gd name="connsiteY66" fmla="*/ 147931 h 584423"/>
                <a:gd name="connsiteX67" fmla="*/ 124013 w 608439"/>
                <a:gd name="connsiteY67" fmla="*/ 160652 h 584423"/>
                <a:gd name="connsiteX68" fmla="*/ 120159 w 608439"/>
                <a:gd name="connsiteY68" fmla="*/ 222579 h 584423"/>
                <a:gd name="connsiteX69" fmla="*/ 119321 w 608439"/>
                <a:gd name="connsiteY69" fmla="*/ 225927 h 584423"/>
                <a:gd name="connsiteX70" fmla="*/ 118985 w 608439"/>
                <a:gd name="connsiteY70" fmla="*/ 227098 h 584423"/>
                <a:gd name="connsiteX71" fmla="*/ 116304 w 608439"/>
                <a:gd name="connsiteY71" fmla="*/ 230613 h 584423"/>
                <a:gd name="connsiteX72" fmla="*/ 115466 w 608439"/>
                <a:gd name="connsiteY72" fmla="*/ 231283 h 584423"/>
                <a:gd name="connsiteX73" fmla="*/ 112282 w 608439"/>
                <a:gd name="connsiteY73" fmla="*/ 233124 h 584423"/>
                <a:gd name="connsiteX74" fmla="*/ 112114 w 608439"/>
                <a:gd name="connsiteY74" fmla="*/ 233124 h 584423"/>
                <a:gd name="connsiteX75" fmla="*/ 16083 w 608439"/>
                <a:gd name="connsiteY75" fmla="*/ 267268 h 584423"/>
                <a:gd name="connsiteX76" fmla="*/ 12061 w 608439"/>
                <a:gd name="connsiteY76" fmla="*/ 267937 h 584423"/>
                <a:gd name="connsiteX77" fmla="*/ 665 w 608439"/>
                <a:gd name="connsiteY77" fmla="*/ 259903 h 584423"/>
                <a:gd name="connsiteX78" fmla="*/ 8039 w 608439"/>
                <a:gd name="connsiteY78" fmla="*/ 244505 h 584423"/>
                <a:gd name="connsiteX79" fmla="*/ 96696 w 608439"/>
                <a:gd name="connsiteY79" fmla="*/ 213207 h 584423"/>
                <a:gd name="connsiteX80" fmla="*/ 100047 w 608439"/>
                <a:gd name="connsiteY80" fmla="*/ 159145 h 584423"/>
                <a:gd name="connsiteX81" fmla="*/ 112952 w 608439"/>
                <a:gd name="connsiteY81" fmla="*/ 147931 h 584423"/>
                <a:gd name="connsiteX82" fmla="*/ 495469 w 608439"/>
                <a:gd name="connsiteY82" fmla="*/ 141933 h 584423"/>
                <a:gd name="connsiteX83" fmla="*/ 508374 w 608439"/>
                <a:gd name="connsiteY83" fmla="*/ 153147 h 584423"/>
                <a:gd name="connsiteX84" fmla="*/ 511893 w 608439"/>
                <a:gd name="connsiteY84" fmla="*/ 207209 h 584423"/>
                <a:gd name="connsiteX85" fmla="*/ 600382 w 608439"/>
                <a:gd name="connsiteY85" fmla="*/ 238674 h 584423"/>
                <a:gd name="connsiteX86" fmla="*/ 607756 w 608439"/>
                <a:gd name="connsiteY86" fmla="*/ 253905 h 584423"/>
                <a:gd name="connsiteX87" fmla="*/ 596360 w 608439"/>
                <a:gd name="connsiteY87" fmla="*/ 261939 h 584423"/>
                <a:gd name="connsiteX88" fmla="*/ 592338 w 608439"/>
                <a:gd name="connsiteY88" fmla="*/ 261270 h 584423"/>
                <a:gd name="connsiteX89" fmla="*/ 496307 w 608439"/>
                <a:gd name="connsiteY89" fmla="*/ 227293 h 584423"/>
                <a:gd name="connsiteX90" fmla="*/ 496139 w 608439"/>
                <a:gd name="connsiteY90" fmla="*/ 227126 h 584423"/>
                <a:gd name="connsiteX91" fmla="*/ 492955 w 608439"/>
                <a:gd name="connsiteY91" fmla="*/ 225285 h 584423"/>
                <a:gd name="connsiteX92" fmla="*/ 492117 w 608439"/>
                <a:gd name="connsiteY92" fmla="*/ 224783 h 584423"/>
                <a:gd name="connsiteX93" fmla="*/ 489436 w 608439"/>
                <a:gd name="connsiteY93" fmla="*/ 221100 h 584423"/>
                <a:gd name="connsiteX94" fmla="*/ 489100 w 608439"/>
                <a:gd name="connsiteY94" fmla="*/ 219929 h 584423"/>
                <a:gd name="connsiteX95" fmla="*/ 488262 w 608439"/>
                <a:gd name="connsiteY95" fmla="*/ 216749 h 584423"/>
                <a:gd name="connsiteX96" fmla="*/ 488262 w 608439"/>
                <a:gd name="connsiteY96" fmla="*/ 216581 h 584423"/>
                <a:gd name="connsiteX97" fmla="*/ 484408 w 608439"/>
                <a:gd name="connsiteY97" fmla="*/ 154821 h 584423"/>
                <a:gd name="connsiteX98" fmla="*/ 495469 w 608439"/>
                <a:gd name="connsiteY98" fmla="*/ 141933 h 584423"/>
                <a:gd name="connsiteX99" fmla="*/ 245385 w 608439"/>
                <a:gd name="connsiteY99" fmla="*/ 141907 h 584423"/>
                <a:gd name="connsiteX100" fmla="*/ 350969 w 608439"/>
                <a:gd name="connsiteY100" fmla="*/ 141907 h 584423"/>
                <a:gd name="connsiteX101" fmla="*/ 361192 w 608439"/>
                <a:gd name="connsiteY101" fmla="*/ 175849 h 584423"/>
                <a:gd name="connsiteX102" fmla="*/ 235162 w 608439"/>
                <a:gd name="connsiteY102" fmla="*/ 175849 h 584423"/>
                <a:gd name="connsiteX103" fmla="*/ 61995 w 608439"/>
                <a:gd name="connsiteY103" fmla="*/ 105919 h 584423"/>
                <a:gd name="connsiteX104" fmla="*/ 546567 w 608439"/>
                <a:gd name="connsiteY104" fmla="*/ 105919 h 584423"/>
                <a:gd name="connsiteX105" fmla="*/ 546567 w 608439"/>
                <a:gd name="connsiteY105" fmla="*/ 117972 h 584423"/>
                <a:gd name="connsiteX106" fmla="*/ 397391 w 608439"/>
                <a:gd name="connsiteY106" fmla="*/ 117972 h 584423"/>
                <a:gd name="connsiteX107" fmla="*/ 387837 w 608439"/>
                <a:gd name="connsiteY107" fmla="*/ 122827 h 584423"/>
                <a:gd name="connsiteX108" fmla="*/ 385993 w 608439"/>
                <a:gd name="connsiteY108" fmla="*/ 133373 h 584423"/>
                <a:gd name="connsiteX109" fmla="*/ 398731 w 608439"/>
                <a:gd name="connsiteY109" fmla="*/ 176061 h 584423"/>
                <a:gd name="connsiteX110" fmla="*/ 398396 w 608439"/>
                <a:gd name="connsiteY110" fmla="*/ 175894 h 584423"/>
                <a:gd name="connsiteX111" fmla="*/ 386160 w 608439"/>
                <a:gd name="connsiteY111" fmla="*/ 175894 h 584423"/>
                <a:gd name="connsiteX112" fmla="*/ 371410 w 608439"/>
                <a:gd name="connsiteY112" fmla="*/ 126509 h 584423"/>
                <a:gd name="connsiteX113" fmla="*/ 359845 w 608439"/>
                <a:gd name="connsiteY113" fmla="*/ 117972 h 584423"/>
                <a:gd name="connsiteX114" fmla="*/ 236314 w 608439"/>
                <a:gd name="connsiteY114" fmla="*/ 117972 h 584423"/>
                <a:gd name="connsiteX115" fmla="*/ 224916 w 608439"/>
                <a:gd name="connsiteY115" fmla="*/ 126509 h 584423"/>
                <a:gd name="connsiteX116" fmla="*/ 209998 w 608439"/>
                <a:gd name="connsiteY116" fmla="*/ 175894 h 584423"/>
                <a:gd name="connsiteX117" fmla="*/ 198265 w 608439"/>
                <a:gd name="connsiteY117" fmla="*/ 175894 h 584423"/>
                <a:gd name="connsiteX118" fmla="*/ 197427 w 608439"/>
                <a:gd name="connsiteY118" fmla="*/ 176061 h 584423"/>
                <a:gd name="connsiteX119" fmla="*/ 210166 w 608439"/>
                <a:gd name="connsiteY119" fmla="*/ 133373 h 584423"/>
                <a:gd name="connsiteX120" fmla="*/ 208322 w 608439"/>
                <a:gd name="connsiteY120" fmla="*/ 122827 h 584423"/>
                <a:gd name="connsiteX121" fmla="*/ 198768 w 608439"/>
                <a:gd name="connsiteY121" fmla="*/ 117972 h 584423"/>
                <a:gd name="connsiteX122" fmla="*/ 61995 w 608439"/>
                <a:gd name="connsiteY122" fmla="*/ 117972 h 584423"/>
                <a:gd name="connsiteX123" fmla="*/ 159204 w 608439"/>
                <a:gd name="connsiteY123" fmla="*/ 0 h 584423"/>
                <a:gd name="connsiteX124" fmla="*/ 449526 w 608439"/>
                <a:gd name="connsiteY124" fmla="*/ 0 h 584423"/>
                <a:gd name="connsiteX125" fmla="*/ 529985 w 608439"/>
                <a:gd name="connsiteY125" fmla="*/ 81997 h 584423"/>
                <a:gd name="connsiteX126" fmla="*/ 78578 w 608439"/>
                <a:gd name="connsiteY126" fmla="*/ 81997 h 58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08439" h="584423">
                  <a:moveTo>
                    <a:pt x="170603" y="389804"/>
                  </a:moveTo>
                  <a:lnTo>
                    <a:pt x="272350" y="444345"/>
                  </a:lnTo>
                  <a:lnTo>
                    <a:pt x="127691" y="532346"/>
                  </a:lnTo>
                  <a:close/>
                  <a:moveTo>
                    <a:pt x="424032" y="385428"/>
                  </a:moveTo>
                  <a:lnTo>
                    <a:pt x="468452" y="532345"/>
                  </a:lnTo>
                  <a:lnTo>
                    <a:pt x="322452" y="443659"/>
                  </a:lnTo>
                  <a:close/>
                  <a:moveTo>
                    <a:pt x="138232" y="372515"/>
                  </a:moveTo>
                  <a:lnTo>
                    <a:pt x="149128" y="378206"/>
                  </a:lnTo>
                  <a:lnTo>
                    <a:pt x="95651" y="555633"/>
                  </a:lnTo>
                  <a:cubicBezTo>
                    <a:pt x="94310" y="560320"/>
                    <a:pt x="95986" y="565509"/>
                    <a:pt x="99842" y="568522"/>
                  </a:cubicBezTo>
                  <a:cubicBezTo>
                    <a:pt x="103865" y="571535"/>
                    <a:pt x="109230" y="571869"/>
                    <a:pt x="113421" y="569191"/>
                  </a:cubicBezTo>
                  <a:lnTo>
                    <a:pt x="275362" y="470602"/>
                  </a:lnTo>
                  <a:lnTo>
                    <a:pt x="289276" y="462568"/>
                  </a:lnTo>
                  <a:lnTo>
                    <a:pt x="292461" y="463572"/>
                  </a:lnTo>
                  <a:cubicBezTo>
                    <a:pt x="292126" y="463739"/>
                    <a:pt x="291958" y="463739"/>
                    <a:pt x="291790" y="463907"/>
                  </a:cubicBezTo>
                  <a:lnTo>
                    <a:pt x="93975" y="584423"/>
                  </a:lnTo>
                  <a:lnTo>
                    <a:pt x="76037" y="579067"/>
                  </a:lnTo>
                  <a:close/>
                  <a:moveTo>
                    <a:pt x="187883" y="371880"/>
                  </a:moveTo>
                  <a:lnTo>
                    <a:pt x="399367" y="371880"/>
                  </a:lnTo>
                  <a:lnTo>
                    <a:pt x="297312" y="430449"/>
                  </a:lnTo>
                  <a:close/>
                  <a:moveTo>
                    <a:pt x="455555" y="364682"/>
                  </a:moveTo>
                  <a:lnTo>
                    <a:pt x="520105" y="579068"/>
                  </a:lnTo>
                  <a:lnTo>
                    <a:pt x="502165" y="584423"/>
                  </a:lnTo>
                  <a:lnTo>
                    <a:pt x="304325" y="463925"/>
                  </a:lnTo>
                  <a:cubicBezTo>
                    <a:pt x="304157" y="463758"/>
                    <a:pt x="303990" y="463758"/>
                    <a:pt x="303822" y="463591"/>
                  </a:cubicBezTo>
                  <a:lnTo>
                    <a:pt x="306672" y="462754"/>
                  </a:lnTo>
                  <a:lnTo>
                    <a:pt x="315391" y="467440"/>
                  </a:lnTo>
                  <a:lnTo>
                    <a:pt x="482717" y="569361"/>
                  </a:lnTo>
                  <a:cubicBezTo>
                    <a:pt x="486908" y="571871"/>
                    <a:pt x="492273" y="571537"/>
                    <a:pt x="496297" y="568524"/>
                  </a:cubicBezTo>
                  <a:cubicBezTo>
                    <a:pt x="500153" y="565512"/>
                    <a:pt x="501830" y="560324"/>
                    <a:pt x="500489" y="555638"/>
                  </a:cubicBezTo>
                  <a:lnTo>
                    <a:pt x="445496" y="373050"/>
                  </a:lnTo>
                  <a:lnTo>
                    <a:pt x="450526" y="370205"/>
                  </a:lnTo>
                  <a:cubicBezTo>
                    <a:pt x="450526" y="370205"/>
                    <a:pt x="450693" y="370038"/>
                    <a:pt x="450693" y="370038"/>
                  </a:cubicBezTo>
                  <a:cubicBezTo>
                    <a:pt x="451532" y="369536"/>
                    <a:pt x="452202" y="369033"/>
                    <a:pt x="452705" y="368531"/>
                  </a:cubicBezTo>
                  <a:cubicBezTo>
                    <a:pt x="453041" y="368197"/>
                    <a:pt x="453041" y="368029"/>
                    <a:pt x="453208" y="367862"/>
                  </a:cubicBezTo>
                  <a:cubicBezTo>
                    <a:pt x="453376" y="367695"/>
                    <a:pt x="453543" y="367695"/>
                    <a:pt x="453543" y="367527"/>
                  </a:cubicBezTo>
                  <a:cubicBezTo>
                    <a:pt x="453879" y="367192"/>
                    <a:pt x="454046" y="367025"/>
                    <a:pt x="454214" y="366858"/>
                  </a:cubicBezTo>
                  <a:cubicBezTo>
                    <a:pt x="454382" y="366690"/>
                    <a:pt x="454382" y="366523"/>
                    <a:pt x="454549" y="366356"/>
                  </a:cubicBezTo>
                  <a:cubicBezTo>
                    <a:pt x="454717" y="366021"/>
                    <a:pt x="454717" y="365686"/>
                    <a:pt x="454885" y="365352"/>
                  </a:cubicBezTo>
                  <a:cubicBezTo>
                    <a:pt x="455052" y="365184"/>
                    <a:pt x="455388" y="364849"/>
                    <a:pt x="455555" y="364682"/>
                  </a:cubicBezTo>
                  <a:close/>
                  <a:moveTo>
                    <a:pt x="295831" y="278804"/>
                  </a:moveTo>
                  <a:lnTo>
                    <a:pt x="403602" y="347746"/>
                  </a:lnTo>
                  <a:lnTo>
                    <a:pt x="183367" y="347746"/>
                  </a:lnTo>
                  <a:lnTo>
                    <a:pt x="183535" y="347411"/>
                  </a:lnTo>
                  <a:close/>
                  <a:moveTo>
                    <a:pt x="218876" y="229408"/>
                  </a:moveTo>
                  <a:lnTo>
                    <a:pt x="273338" y="264402"/>
                  </a:lnTo>
                  <a:lnTo>
                    <a:pt x="193740" y="312957"/>
                  </a:lnTo>
                  <a:close/>
                  <a:moveTo>
                    <a:pt x="377109" y="228914"/>
                  </a:moveTo>
                  <a:lnTo>
                    <a:pt x="404449" y="320014"/>
                  </a:lnTo>
                  <a:lnTo>
                    <a:pt x="318571" y="264751"/>
                  </a:lnTo>
                  <a:close/>
                  <a:moveTo>
                    <a:pt x="408460" y="208380"/>
                  </a:moveTo>
                  <a:lnTo>
                    <a:pt x="451022" y="349793"/>
                  </a:lnTo>
                  <a:lnTo>
                    <a:pt x="435438" y="339919"/>
                  </a:lnTo>
                  <a:lnTo>
                    <a:pt x="398239" y="216078"/>
                  </a:lnTo>
                  <a:lnTo>
                    <a:pt x="404774" y="212229"/>
                  </a:lnTo>
                  <a:cubicBezTo>
                    <a:pt x="406282" y="211225"/>
                    <a:pt x="407455" y="209886"/>
                    <a:pt x="408460" y="208380"/>
                  </a:cubicBezTo>
                  <a:close/>
                  <a:moveTo>
                    <a:pt x="187855" y="207674"/>
                  </a:moveTo>
                  <a:cubicBezTo>
                    <a:pt x="188693" y="209348"/>
                    <a:pt x="190033" y="210854"/>
                    <a:pt x="191707" y="212025"/>
                  </a:cubicBezTo>
                  <a:lnTo>
                    <a:pt x="197904" y="216041"/>
                  </a:lnTo>
                  <a:lnTo>
                    <a:pt x="163069" y="331672"/>
                  </a:lnTo>
                  <a:lnTo>
                    <a:pt x="147661" y="341043"/>
                  </a:lnTo>
                  <a:close/>
                  <a:moveTo>
                    <a:pt x="227735" y="199982"/>
                  </a:moveTo>
                  <a:lnTo>
                    <a:pt x="368362" y="199982"/>
                  </a:lnTo>
                  <a:lnTo>
                    <a:pt x="369871" y="205171"/>
                  </a:lnTo>
                  <a:lnTo>
                    <a:pt x="296121" y="250366"/>
                  </a:lnTo>
                  <a:lnTo>
                    <a:pt x="226059" y="205506"/>
                  </a:lnTo>
                  <a:close/>
                  <a:moveTo>
                    <a:pt x="112952" y="147931"/>
                  </a:moveTo>
                  <a:cubicBezTo>
                    <a:pt x="119488" y="148434"/>
                    <a:pt x="124516" y="154124"/>
                    <a:pt x="124013" y="160652"/>
                  </a:cubicBezTo>
                  <a:lnTo>
                    <a:pt x="120159" y="222579"/>
                  </a:lnTo>
                  <a:cubicBezTo>
                    <a:pt x="119991" y="223751"/>
                    <a:pt x="119656" y="224923"/>
                    <a:pt x="119321" y="225927"/>
                  </a:cubicBezTo>
                  <a:cubicBezTo>
                    <a:pt x="119153" y="226262"/>
                    <a:pt x="119153" y="226764"/>
                    <a:pt x="118985" y="227098"/>
                  </a:cubicBezTo>
                  <a:cubicBezTo>
                    <a:pt x="118315" y="228437"/>
                    <a:pt x="117309" y="229609"/>
                    <a:pt x="116304" y="230613"/>
                  </a:cubicBezTo>
                  <a:cubicBezTo>
                    <a:pt x="115969" y="230948"/>
                    <a:pt x="115634" y="230948"/>
                    <a:pt x="115466" y="231283"/>
                  </a:cubicBezTo>
                  <a:cubicBezTo>
                    <a:pt x="114460" y="231952"/>
                    <a:pt x="113455" y="232622"/>
                    <a:pt x="112282" y="233124"/>
                  </a:cubicBezTo>
                  <a:cubicBezTo>
                    <a:pt x="112282" y="233124"/>
                    <a:pt x="112114" y="233124"/>
                    <a:pt x="112114" y="233124"/>
                  </a:cubicBezTo>
                  <a:lnTo>
                    <a:pt x="16083" y="267268"/>
                  </a:lnTo>
                  <a:cubicBezTo>
                    <a:pt x="14743" y="267602"/>
                    <a:pt x="13402" y="267937"/>
                    <a:pt x="12061" y="267937"/>
                  </a:cubicBezTo>
                  <a:cubicBezTo>
                    <a:pt x="7033" y="267937"/>
                    <a:pt x="2508" y="264757"/>
                    <a:pt x="665" y="259903"/>
                  </a:cubicBezTo>
                  <a:cubicBezTo>
                    <a:pt x="-1514" y="253711"/>
                    <a:pt x="1838" y="246848"/>
                    <a:pt x="8039" y="244505"/>
                  </a:cubicBezTo>
                  <a:lnTo>
                    <a:pt x="96696" y="213207"/>
                  </a:lnTo>
                  <a:lnTo>
                    <a:pt x="100047" y="159145"/>
                  </a:lnTo>
                  <a:cubicBezTo>
                    <a:pt x="100550" y="152451"/>
                    <a:pt x="106248" y="147764"/>
                    <a:pt x="112952" y="147931"/>
                  </a:cubicBezTo>
                  <a:close/>
                  <a:moveTo>
                    <a:pt x="495469" y="141933"/>
                  </a:moveTo>
                  <a:cubicBezTo>
                    <a:pt x="502340" y="141766"/>
                    <a:pt x="507871" y="146620"/>
                    <a:pt x="508374" y="153147"/>
                  </a:cubicBezTo>
                  <a:lnTo>
                    <a:pt x="511893" y="207209"/>
                  </a:lnTo>
                  <a:lnTo>
                    <a:pt x="600382" y="238674"/>
                  </a:lnTo>
                  <a:cubicBezTo>
                    <a:pt x="606751" y="240850"/>
                    <a:pt x="609935" y="247713"/>
                    <a:pt x="607756" y="253905"/>
                  </a:cubicBezTo>
                  <a:cubicBezTo>
                    <a:pt x="606080" y="258926"/>
                    <a:pt x="601388" y="261939"/>
                    <a:pt x="596360" y="261939"/>
                  </a:cubicBezTo>
                  <a:cubicBezTo>
                    <a:pt x="595019" y="261939"/>
                    <a:pt x="593678" y="261772"/>
                    <a:pt x="592338" y="261270"/>
                  </a:cubicBezTo>
                  <a:lnTo>
                    <a:pt x="496307" y="227293"/>
                  </a:lnTo>
                  <a:cubicBezTo>
                    <a:pt x="496307" y="227293"/>
                    <a:pt x="496139" y="227126"/>
                    <a:pt x="496139" y="227126"/>
                  </a:cubicBezTo>
                  <a:cubicBezTo>
                    <a:pt x="494966" y="226624"/>
                    <a:pt x="493961" y="225954"/>
                    <a:pt x="492955" y="225285"/>
                  </a:cubicBezTo>
                  <a:cubicBezTo>
                    <a:pt x="492787" y="225117"/>
                    <a:pt x="492452" y="224950"/>
                    <a:pt x="492117" y="224783"/>
                  </a:cubicBezTo>
                  <a:cubicBezTo>
                    <a:pt x="491112" y="223778"/>
                    <a:pt x="490106" y="222439"/>
                    <a:pt x="489436" y="221100"/>
                  </a:cubicBezTo>
                  <a:cubicBezTo>
                    <a:pt x="489268" y="220766"/>
                    <a:pt x="489268" y="220264"/>
                    <a:pt x="489100" y="219929"/>
                  </a:cubicBezTo>
                  <a:cubicBezTo>
                    <a:pt x="488765" y="218925"/>
                    <a:pt x="488430" y="217920"/>
                    <a:pt x="488262" y="216749"/>
                  </a:cubicBezTo>
                  <a:lnTo>
                    <a:pt x="488262" y="216581"/>
                  </a:lnTo>
                  <a:lnTo>
                    <a:pt x="484408" y="154821"/>
                  </a:lnTo>
                  <a:cubicBezTo>
                    <a:pt x="483905" y="148126"/>
                    <a:pt x="488933" y="142436"/>
                    <a:pt x="495469" y="141933"/>
                  </a:cubicBezTo>
                  <a:close/>
                  <a:moveTo>
                    <a:pt x="245385" y="141907"/>
                  </a:moveTo>
                  <a:lnTo>
                    <a:pt x="350969" y="141907"/>
                  </a:lnTo>
                  <a:lnTo>
                    <a:pt x="361192" y="175849"/>
                  </a:lnTo>
                  <a:lnTo>
                    <a:pt x="235162" y="175849"/>
                  </a:lnTo>
                  <a:close/>
                  <a:moveTo>
                    <a:pt x="61995" y="105919"/>
                  </a:moveTo>
                  <a:lnTo>
                    <a:pt x="546567" y="105919"/>
                  </a:lnTo>
                  <a:lnTo>
                    <a:pt x="546567" y="117972"/>
                  </a:lnTo>
                  <a:lnTo>
                    <a:pt x="397391" y="117972"/>
                  </a:lnTo>
                  <a:cubicBezTo>
                    <a:pt x="393703" y="117972"/>
                    <a:pt x="390016" y="119813"/>
                    <a:pt x="387837" y="122827"/>
                  </a:cubicBezTo>
                  <a:cubicBezTo>
                    <a:pt x="385490" y="125840"/>
                    <a:pt x="384819" y="129690"/>
                    <a:pt x="385993" y="133373"/>
                  </a:cubicBezTo>
                  <a:lnTo>
                    <a:pt x="398731" y="176061"/>
                  </a:lnTo>
                  <a:cubicBezTo>
                    <a:pt x="398731" y="176061"/>
                    <a:pt x="398564" y="175894"/>
                    <a:pt x="398396" y="175894"/>
                  </a:cubicBezTo>
                  <a:lnTo>
                    <a:pt x="386160" y="175894"/>
                  </a:lnTo>
                  <a:lnTo>
                    <a:pt x="371410" y="126509"/>
                  </a:lnTo>
                  <a:cubicBezTo>
                    <a:pt x="369734" y="121487"/>
                    <a:pt x="365209" y="117972"/>
                    <a:pt x="359845" y="117972"/>
                  </a:cubicBezTo>
                  <a:lnTo>
                    <a:pt x="236314" y="117972"/>
                  </a:lnTo>
                  <a:cubicBezTo>
                    <a:pt x="231117" y="117972"/>
                    <a:pt x="226424" y="121487"/>
                    <a:pt x="224916" y="126509"/>
                  </a:cubicBezTo>
                  <a:lnTo>
                    <a:pt x="209998" y="175894"/>
                  </a:lnTo>
                  <a:lnTo>
                    <a:pt x="198265" y="175894"/>
                  </a:lnTo>
                  <a:cubicBezTo>
                    <a:pt x="197930" y="175894"/>
                    <a:pt x="197595" y="176061"/>
                    <a:pt x="197427" y="176061"/>
                  </a:cubicBezTo>
                  <a:lnTo>
                    <a:pt x="210166" y="133373"/>
                  </a:lnTo>
                  <a:cubicBezTo>
                    <a:pt x="211339" y="129690"/>
                    <a:pt x="210669" y="125840"/>
                    <a:pt x="208322" y="122827"/>
                  </a:cubicBezTo>
                  <a:cubicBezTo>
                    <a:pt x="206143" y="119813"/>
                    <a:pt x="202456" y="117972"/>
                    <a:pt x="198768" y="117972"/>
                  </a:cubicBezTo>
                  <a:lnTo>
                    <a:pt x="61995" y="117972"/>
                  </a:lnTo>
                  <a:close/>
                  <a:moveTo>
                    <a:pt x="159204" y="0"/>
                  </a:moveTo>
                  <a:lnTo>
                    <a:pt x="449526" y="0"/>
                  </a:lnTo>
                  <a:lnTo>
                    <a:pt x="529985" y="81997"/>
                  </a:lnTo>
                  <a:lnTo>
                    <a:pt x="78578" y="81997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29779"/>
                </a:prstClr>
              </a:outerShdw>
            </a:effectLst>
          </p:spPr>
          <p:txBody>
            <a:bodyPr rtlCol="0" anchor="ctr"/>
            <a:lstStyle/>
            <a:p>
              <a:pPr algn="ctr" defTabSz="339090">
                <a:defRPr/>
              </a:pPr>
              <a:endParaRPr lang="en-US" sz="103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307478" y="6035493"/>
              <a:ext cx="850265" cy="183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39090"/>
              <a:r>
                <a:rPr lang="en-US" altLang="zh-CN" sz="6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PMR</a:t>
              </a:r>
              <a:r>
                <a:rPr lang="zh-CN" altLang="en-US" sz="6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 </a:t>
              </a:r>
              <a:r>
                <a:rPr lang="ru-RU" altLang="en-US" sz="600" b="1" dirty="0">
                  <a:solidFill>
                    <a:schemeClr val="bg1"/>
                  </a:solidFill>
                  <a:latin typeface="Arial Narrow" panose="020B0606020202030204" pitchFamily="34" charset="0"/>
                  <a:ea typeface="Microsoft YaHei Light" panose="020B0502040204020203" charset="-122"/>
                  <a:cs typeface="Arial Narrow" panose="020B0606020202030204" pitchFamily="34" charset="0"/>
                </a:rPr>
                <a:t>инфраструктура</a:t>
              </a:r>
              <a:endParaRPr lang="ru-RU" altLang="en-US" sz="600" b="1" dirty="0">
                <a:solidFill>
                  <a:schemeClr val="bg1"/>
                </a:solidFill>
                <a:latin typeface="Arial Narrow" panose="020B0606020202030204" pitchFamily="34" charset="0"/>
                <a:ea typeface="Microsoft YaHei Light" panose="020B0502040204020203" charset="-122"/>
                <a:cs typeface="Arial Narrow" panose="020B0606020202030204" pitchFamily="34" charset="0"/>
              </a:endParaRPr>
            </a:p>
          </p:txBody>
        </p:sp>
      </p:grpSp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210" y="4390390"/>
            <a:ext cx="494030" cy="494030"/>
          </a:xfrm>
          <a:prstGeom prst="rect">
            <a:avLst/>
          </a:prstGeom>
        </p:spPr>
      </p:pic>
      <p:sp>
        <p:nvSpPr>
          <p:cNvPr id="19" name="iṧḻîḓê"/>
          <p:cNvSpPr txBox="1"/>
          <p:nvPr/>
        </p:nvSpPr>
        <p:spPr>
          <a:xfrm>
            <a:off x="5544377" y="1623268"/>
            <a:ext cx="1031446" cy="603995"/>
          </a:xfrm>
          <a:prstGeom prst="rect">
            <a:avLst/>
          </a:prstGeom>
          <a:noFill/>
        </p:spPr>
        <p:txBody>
          <a:bodyPr wrap="none">
            <a:normAutofit/>
          </a:bodyPr>
          <a:p>
            <a:pPr algn="ctr"/>
            <a:r>
              <a:rPr lang="ru-RU" altLang="ru-RU" sz="3200" b="1" cap="all" dirty="0" smtClean="0">
                <a:solidFill>
                  <a:schemeClr val="bg1"/>
                </a:solidFill>
                <a:uFillTx/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Конвергенция</a:t>
            </a:r>
            <a:endParaRPr lang="ru-RU" altLang="ru-RU" sz="3200" b="1" cap="all" dirty="0" smtClean="0">
              <a:solidFill>
                <a:schemeClr val="bg1"/>
              </a:solidFill>
              <a:uFillTx/>
              <a:latin typeface="Century Gothic" panose="020B0502020202020204" pitchFamily="3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en-US"/>
              <a:t>парадигма</a:t>
            </a:r>
            <a:r>
              <a:rPr lang="en-US" altLang="ru-RU"/>
              <a:t> </a:t>
            </a:r>
            <a:r>
              <a:rPr lang="en-US" altLang="en-US"/>
              <a:t>профессиональной</a:t>
            </a:r>
            <a:r>
              <a:rPr lang="en-US" altLang="ru-RU"/>
              <a:t> </a:t>
            </a:r>
            <a:r>
              <a:rPr lang="en-US" altLang="en-US"/>
              <a:t>радиосвязи</a:t>
            </a:r>
            <a:r>
              <a:rPr lang="en-US" altLang="ru-RU"/>
              <a:t> Hytera</a:t>
            </a:r>
            <a:endParaRPr lang="en-US" altLang="ru-RU"/>
          </a:p>
        </p:txBody>
      </p:sp>
      <p:pic>
        <p:nvPicPr>
          <p:cNvPr id="7" name="Изображение 6" descr="лого Hytes 1024 transperent"/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379200" y="-635"/>
            <a:ext cx="812800" cy="406400"/>
          </a:xfrm>
          <a:prstGeom prst="rect">
            <a:avLst/>
          </a:prstGeom>
        </p:spPr>
      </p:pic>
      <p:sp>
        <p:nvSpPr>
          <p:cNvPr id="11" name="Замещающий 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7" grpId="0" bldLvl="0" animBg="1"/>
      <p:bldP spid="15" grpId="0" bldLvl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4305" y="456565"/>
            <a:ext cx="9954260" cy="497205"/>
          </a:xfrm>
        </p:spPr>
        <p:txBody>
          <a:bodyPr/>
          <a:lstStyle/>
          <a:p>
            <a:r>
              <a:rPr lang="ru-RU" altLang="en-US" sz="2400" dirty="0"/>
              <a:t>Экосистема конвергентной сети </a:t>
            </a:r>
            <a:r>
              <a:rPr lang="en-US" altLang="en-US" sz="2400" dirty="0"/>
              <a:t>Hytera</a:t>
            </a:r>
            <a:endParaRPr lang="en-US" altLang="en-US" sz="2400" dirty="0"/>
          </a:p>
        </p:txBody>
      </p:sp>
      <p:grpSp>
        <p:nvGrpSpPr>
          <p:cNvPr id="62" name="组合 61"/>
          <p:cNvGrpSpPr/>
          <p:nvPr/>
        </p:nvGrpSpPr>
        <p:grpSpPr>
          <a:xfrm>
            <a:off x="965498" y="3980276"/>
            <a:ext cx="826561" cy="477292"/>
            <a:chOff x="965498" y="4132676"/>
            <a:chExt cx="826561" cy="477292"/>
          </a:xfrm>
        </p:grpSpPr>
        <p:grpSp>
          <p:nvGrpSpPr>
            <p:cNvPr id="48" name="组合 47"/>
            <p:cNvGrpSpPr/>
            <p:nvPr/>
          </p:nvGrpSpPr>
          <p:grpSpPr>
            <a:xfrm>
              <a:off x="965498" y="4132676"/>
              <a:ext cx="826561" cy="477292"/>
              <a:chOff x="236712" y="4353897"/>
              <a:chExt cx="1051604" cy="607241"/>
            </a:xfrm>
          </p:grpSpPr>
          <p:sp>
            <p:nvSpPr>
              <p:cNvPr id="49" name="Freihandform: Form 338"/>
              <p:cNvSpPr/>
              <p:nvPr/>
            </p:nvSpPr>
            <p:spPr>
              <a:xfrm>
                <a:off x="236712" y="4353897"/>
                <a:ext cx="1051604" cy="597502"/>
              </a:xfrm>
              <a:custGeom>
                <a:avLst/>
                <a:gdLst>
                  <a:gd name="connsiteX0" fmla="*/ 1153851 w 2346325"/>
                  <a:gd name="connsiteY0" fmla="*/ 0 h 1465659"/>
                  <a:gd name="connsiteX1" fmla="*/ 1835050 w 2346325"/>
                  <a:gd name="connsiteY1" fmla="*/ 555193 h 1465659"/>
                  <a:gd name="connsiteX2" fmla="*/ 1839334 w 2346325"/>
                  <a:gd name="connsiteY2" fmla="*/ 597692 h 1465659"/>
                  <a:gd name="connsiteX3" fmla="*/ 1908838 w 2346325"/>
                  <a:gd name="connsiteY3" fmla="*/ 590685 h 1465659"/>
                  <a:gd name="connsiteX4" fmla="*/ 2346325 w 2346325"/>
                  <a:gd name="connsiteY4" fmla="*/ 1028172 h 1465659"/>
                  <a:gd name="connsiteX5" fmla="*/ 1997007 w 2346325"/>
                  <a:gd name="connsiteY5" fmla="*/ 1456771 h 1465659"/>
                  <a:gd name="connsiteX6" fmla="*/ 1927066 w 2346325"/>
                  <a:gd name="connsiteY6" fmla="*/ 1463822 h 1465659"/>
                  <a:gd name="connsiteX7" fmla="*/ 1917964 w 2346325"/>
                  <a:gd name="connsiteY7" fmla="*/ 1465659 h 1465659"/>
                  <a:gd name="connsiteX8" fmla="*/ 1908838 w 2346325"/>
                  <a:gd name="connsiteY8" fmla="*/ 1465659 h 1465659"/>
                  <a:gd name="connsiteX9" fmla="*/ 501650 w 2346325"/>
                  <a:gd name="connsiteY9" fmla="*/ 1465659 h 1465659"/>
                  <a:gd name="connsiteX10" fmla="*/ 484987 w 2346325"/>
                  <a:gd name="connsiteY10" fmla="*/ 1465659 h 1465659"/>
                  <a:gd name="connsiteX11" fmla="*/ 468369 w 2346325"/>
                  <a:gd name="connsiteY11" fmla="*/ 1462304 h 1465659"/>
                  <a:gd name="connsiteX12" fmla="*/ 400550 w 2346325"/>
                  <a:gd name="connsiteY12" fmla="*/ 1455468 h 1465659"/>
                  <a:gd name="connsiteX13" fmla="*/ 0 w 2346325"/>
                  <a:gd name="connsiteY13" fmla="*/ 964009 h 1465659"/>
                  <a:gd name="connsiteX14" fmla="*/ 400550 w 2346325"/>
                  <a:gd name="connsiteY14" fmla="*/ 472551 h 1465659"/>
                  <a:gd name="connsiteX15" fmla="*/ 501464 w 2346325"/>
                  <a:gd name="connsiteY15" fmla="*/ 462378 h 1465659"/>
                  <a:gd name="connsiteX16" fmla="*/ 513168 w 2346325"/>
                  <a:gd name="connsiteY16" fmla="*/ 424673 h 1465659"/>
                  <a:gd name="connsiteX17" fmla="*/ 1153851 w 2346325"/>
                  <a:gd name="connsiteY17" fmla="*/ 0 h 146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46325" h="1465659">
                    <a:moveTo>
                      <a:pt x="1153851" y="0"/>
                    </a:moveTo>
                    <a:cubicBezTo>
                      <a:pt x="1489866" y="0"/>
                      <a:pt x="1770213" y="238345"/>
                      <a:pt x="1835050" y="555193"/>
                    </a:cubicBezTo>
                    <a:lnTo>
                      <a:pt x="1839334" y="597692"/>
                    </a:lnTo>
                    <a:lnTo>
                      <a:pt x="1908838" y="590685"/>
                    </a:lnTo>
                    <a:cubicBezTo>
                      <a:pt x="2150455" y="590685"/>
                      <a:pt x="2346325" y="786555"/>
                      <a:pt x="2346325" y="1028172"/>
                    </a:cubicBezTo>
                    <a:cubicBezTo>
                      <a:pt x="2346325" y="1239587"/>
                      <a:pt x="2196362" y="1415977"/>
                      <a:pt x="1997007" y="1456771"/>
                    </a:cubicBezTo>
                    <a:lnTo>
                      <a:pt x="1927066" y="1463822"/>
                    </a:lnTo>
                    <a:lnTo>
                      <a:pt x="1917964" y="1465659"/>
                    </a:lnTo>
                    <a:lnTo>
                      <a:pt x="1908838" y="1465659"/>
                    </a:lnTo>
                    <a:lnTo>
                      <a:pt x="501650" y="1465659"/>
                    </a:lnTo>
                    <a:lnTo>
                      <a:pt x="484987" y="1465659"/>
                    </a:lnTo>
                    <a:lnTo>
                      <a:pt x="468369" y="1462304"/>
                    </a:lnTo>
                    <a:lnTo>
                      <a:pt x="400550" y="1455468"/>
                    </a:lnTo>
                    <a:cubicBezTo>
                      <a:pt x="171957" y="1408691"/>
                      <a:pt x="0" y="1206431"/>
                      <a:pt x="0" y="964009"/>
                    </a:cubicBezTo>
                    <a:cubicBezTo>
                      <a:pt x="0" y="721587"/>
                      <a:pt x="171957" y="519328"/>
                      <a:pt x="400550" y="472551"/>
                    </a:cubicBezTo>
                    <a:lnTo>
                      <a:pt x="501464" y="462378"/>
                    </a:lnTo>
                    <a:lnTo>
                      <a:pt x="513168" y="424673"/>
                    </a:lnTo>
                    <a:cubicBezTo>
                      <a:pt x="618725" y="175111"/>
                      <a:pt x="865839" y="0"/>
                      <a:pt x="1153851" y="0"/>
                    </a:cubicBezTo>
                    <a:close/>
                  </a:path>
                </a:pathLst>
              </a:custGeom>
              <a:solidFill>
                <a:srgbClr val="4229FD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6596" tIns="96596" rIns="96596" bIns="96596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335310" y="4773183"/>
                <a:ext cx="854408" cy="187955"/>
              </a:xfrm>
              <a:prstGeom prst="rect">
                <a:avLst/>
              </a:prstGeom>
            </p:spPr>
            <p:txBody>
              <a:bodyPr wrap="square" lIns="47995" tIns="0" rIns="47995" bIns="0">
                <a:spAutoFit/>
              </a:bodyPr>
              <a:lstStyle>
                <a:defPPr>
                  <a:defRPr lang="zh-CN"/>
                </a:defPPr>
                <a:lvl1pPr algn="ctr" defTabSz="605790">
                  <a:lnSpc>
                    <a:spcPct val="80000"/>
                  </a:lnSpc>
                  <a:defRPr sz="1400" kern="0">
                    <a:latin typeface="Microsoft YaHei Light" panose="020B0502040204020203" charset="-122"/>
                    <a:ea typeface="Microsoft YaHei Light" panose="020B0502040204020203" charset="-122"/>
                  </a:defRPr>
                </a:lvl1pPr>
              </a:lstStyle>
              <a:p>
                <a:pPr marL="0" marR="0" lvl="0" indent="0" algn="ctr" defTabSz="60579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egoe UI" panose="020B0502040204020203" pitchFamily="34" charset="0"/>
                    <a:cs typeface="Times New Roman" panose="02020603050405020304" charset="0"/>
                  </a:rPr>
                  <a:t>AI</a:t>
                </a:r>
                <a:endPara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57" name="图形 55"/>
            <p:cNvSpPr/>
            <p:nvPr/>
          </p:nvSpPr>
          <p:spPr>
            <a:xfrm>
              <a:off x="1247415" y="4180709"/>
              <a:ext cx="224927" cy="255956"/>
            </a:xfrm>
            <a:custGeom>
              <a:avLst/>
              <a:gdLst>
                <a:gd name="connsiteX0" fmla="*/ 2232126 w 2232125"/>
                <a:gd name="connsiteY0" fmla="*/ 886470 h 2540052"/>
                <a:gd name="connsiteX1" fmla="*/ 1229939 w 2232125"/>
                <a:gd name="connsiteY1" fmla="*/ 51 h 2540052"/>
                <a:gd name="connsiteX2" fmla="*/ 519295 w 2232125"/>
                <a:gd name="connsiteY2" fmla="*/ 261710 h 2540052"/>
                <a:gd name="connsiteX3" fmla="*/ 264419 w 2232125"/>
                <a:gd name="connsiteY3" fmla="*/ 593339 h 2540052"/>
                <a:gd name="connsiteX4" fmla="*/ 206239 w 2232125"/>
                <a:gd name="connsiteY4" fmla="*/ 868968 h 2540052"/>
                <a:gd name="connsiteX5" fmla="*/ 210883 w 2232125"/>
                <a:gd name="connsiteY5" fmla="*/ 1189008 h 2540052"/>
                <a:gd name="connsiteX6" fmla="*/ 39790 w 2232125"/>
                <a:gd name="connsiteY6" fmla="*/ 1384113 h 2540052"/>
                <a:gd name="connsiteX7" fmla="*/ 177742 w 2232125"/>
                <a:gd name="connsiteY7" fmla="*/ 1499008 h 2540052"/>
                <a:gd name="connsiteX8" fmla="*/ 231717 w 2232125"/>
                <a:gd name="connsiteY8" fmla="*/ 1712288 h 2540052"/>
                <a:gd name="connsiteX9" fmla="*/ 222589 w 2232125"/>
                <a:gd name="connsiteY9" fmla="*/ 1742291 h 2540052"/>
                <a:gd name="connsiteX10" fmla="*/ 315935 w 2232125"/>
                <a:gd name="connsiteY10" fmla="*/ 1802617 h 2540052"/>
                <a:gd name="connsiteX11" fmla="*/ 347406 w 2232125"/>
                <a:gd name="connsiteY11" fmla="*/ 1802617 h 2540052"/>
                <a:gd name="connsiteX12" fmla="*/ 230330 w 2232125"/>
                <a:gd name="connsiteY12" fmla="*/ 1875246 h 2540052"/>
                <a:gd name="connsiteX13" fmla="*/ 310814 w 2232125"/>
                <a:gd name="connsiteY13" fmla="*/ 1954223 h 2540052"/>
                <a:gd name="connsiteX14" fmla="*/ 339548 w 2232125"/>
                <a:gd name="connsiteY14" fmla="*/ 2182944 h 2540052"/>
                <a:gd name="connsiteX15" fmla="*/ 399079 w 2232125"/>
                <a:gd name="connsiteY15" fmla="*/ 2187308 h 2540052"/>
                <a:gd name="connsiteX16" fmla="*/ 872868 w 2232125"/>
                <a:gd name="connsiteY16" fmla="*/ 2185246 h 2540052"/>
                <a:gd name="connsiteX17" fmla="*/ 938354 w 2232125"/>
                <a:gd name="connsiteY17" fmla="*/ 2540050 h 2540052"/>
                <a:gd name="connsiteX18" fmla="*/ 2063773 w 2232125"/>
                <a:gd name="connsiteY18" fmla="*/ 2540050 h 2540052"/>
                <a:gd name="connsiteX19" fmla="*/ 1955585 w 2232125"/>
                <a:gd name="connsiteY19" fmla="*/ 1732848 h 2540052"/>
                <a:gd name="connsiteX20" fmla="*/ 2225937 w 2232125"/>
                <a:gd name="connsiteY20" fmla="*/ 983190 h 2540052"/>
                <a:gd name="connsiteX21" fmla="*/ 2232009 w 2232125"/>
                <a:gd name="connsiteY21" fmla="*/ 886470 h 2540052"/>
                <a:gd name="connsiteX22" fmla="*/ 2232126 w 2232125"/>
                <a:gd name="connsiteY22" fmla="*/ 886470 h 2540052"/>
                <a:gd name="connsiteX23" fmla="*/ 1639077 w 2232125"/>
                <a:gd name="connsiteY23" fmla="*/ 736214 h 2540052"/>
                <a:gd name="connsiteX24" fmla="*/ 1455720 w 2232125"/>
                <a:gd name="connsiteY24" fmla="*/ 618859 h 2540052"/>
                <a:gd name="connsiteX25" fmla="*/ 1303717 w 2232125"/>
                <a:gd name="connsiteY25" fmla="*/ 706886 h 2540052"/>
                <a:gd name="connsiteX26" fmla="*/ 1282761 w 2232125"/>
                <a:gd name="connsiteY26" fmla="*/ 1008193 h 2540052"/>
                <a:gd name="connsiteX27" fmla="*/ 1567877 w 2232125"/>
                <a:gd name="connsiteY27" fmla="*/ 1173373 h 2540052"/>
                <a:gd name="connsiteX28" fmla="*/ 1711949 w 2232125"/>
                <a:gd name="connsiteY28" fmla="*/ 1174492 h 2540052"/>
                <a:gd name="connsiteX29" fmla="*/ 1710830 w 2232125"/>
                <a:gd name="connsiteY29" fmla="*/ 1318564 h 2540052"/>
                <a:gd name="connsiteX30" fmla="*/ 1566758 w 2232125"/>
                <a:gd name="connsiteY30" fmla="*/ 1317445 h 2540052"/>
                <a:gd name="connsiteX31" fmla="*/ 1537477 w 2232125"/>
                <a:gd name="connsiteY31" fmla="*/ 1245882 h 2540052"/>
                <a:gd name="connsiteX32" fmla="*/ 1543111 w 2232125"/>
                <a:gd name="connsiteY32" fmla="*/ 1217901 h 2540052"/>
                <a:gd name="connsiteX33" fmla="*/ 1250139 w 2232125"/>
                <a:gd name="connsiteY33" fmla="*/ 1048198 h 2540052"/>
                <a:gd name="connsiteX34" fmla="*/ 818124 w 2232125"/>
                <a:gd name="connsiteY34" fmla="*/ 1059938 h 2540052"/>
                <a:gd name="connsiteX35" fmla="*/ 806384 w 2232125"/>
                <a:gd name="connsiteY35" fmla="*/ 627922 h 2540052"/>
                <a:gd name="connsiteX36" fmla="*/ 1238399 w 2232125"/>
                <a:gd name="connsiteY36" fmla="*/ 616182 h 2540052"/>
                <a:gd name="connsiteX37" fmla="*/ 1278516 w 2232125"/>
                <a:gd name="connsiteY37" fmla="*/ 662673 h 2540052"/>
                <a:gd name="connsiteX38" fmla="*/ 1439608 w 2232125"/>
                <a:gd name="connsiteY38" fmla="*/ 569408 h 2540052"/>
                <a:gd name="connsiteX39" fmla="*/ 1603032 w 2232125"/>
                <a:gd name="connsiteY39" fmla="*/ 333513 h 2540052"/>
                <a:gd name="connsiteX40" fmla="*/ 1838929 w 2232125"/>
                <a:gd name="connsiteY40" fmla="*/ 496938 h 2540052"/>
                <a:gd name="connsiteX41" fmla="*/ 1675502 w 2232125"/>
                <a:gd name="connsiteY41" fmla="*/ 732835 h 2540052"/>
                <a:gd name="connsiteX42" fmla="*/ 1639036 w 2232125"/>
                <a:gd name="connsiteY42" fmla="*/ 736094 h 2540052"/>
                <a:gd name="connsiteX43" fmla="*/ 1639036 w 2232125"/>
                <a:gd name="connsiteY43" fmla="*/ 736214 h 254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32125" h="2540052">
                  <a:moveTo>
                    <a:pt x="2232126" y="886470"/>
                  </a:moveTo>
                  <a:cubicBezTo>
                    <a:pt x="2232126" y="396925"/>
                    <a:pt x="1783459" y="51"/>
                    <a:pt x="1229939" y="51"/>
                  </a:cubicBezTo>
                  <a:cubicBezTo>
                    <a:pt x="969041" y="-2497"/>
                    <a:pt x="716244" y="90584"/>
                    <a:pt x="519295" y="261710"/>
                  </a:cubicBezTo>
                  <a:cubicBezTo>
                    <a:pt x="404752" y="345995"/>
                    <a:pt x="316392" y="460968"/>
                    <a:pt x="264419" y="593339"/>
                  </a:cubicBezTo>
                  <a:cubicBezTo>
                    <a:pt x="230489" y="681537"/>
                    <a:pt x="210849" y="774584"/>
                    <a:pt x="206239" y="868968"/>
                  </a:cubicBezTo>
                  <a:cubicBezTo>
                    <a:pt x="204570" y="977355"/>
                    <a:pt x="257554" y="1083481"/>
                    <a:pt x="210883" y="1189008"/>
                  </a:cubicBezTo>
                  <a:cubicBezTo>
                    <a:pt x="178418" y="1262829"/>
                    <a:pt x="94040" y="1325255"/>
                    <a:pt x="39790" y="1384113"/>
                  </a:cubicBezTo>
                  <a:cubicBezTo>
                    <a:pt x="39790" y="1384113"/>
                    <a:pt x="-112135" y="1485197"/>
                    <a:pt x="177742" y="1499008"/>
                  </a:cubicBezTo>
                  <a:cubicBezTo>
                    <a:pt x="185919" y="1499404"/>
                    <a:pt x="222589" y="1672640"/>
                    <a:pt x="231717" y="1712288"/>
                  </a:cubicBezTo>
                  <a:cubicBezTo>
                    <a:pt x="225312" y="1720941"/>
                    <a:pt x="222087" y="1731539"/>
                    <a:pt x="222589" y="1742291"/>
                  </a:cubicBezTo>
                  <a:cubicBezTo>
                    <a:pt x="222589" y="1775510"/>
                    <a:pt x="264461" y="1802617"/>
                    <a:pt x="315935" y="1802617"/>
                  </a:cubicBezTo>
                  <a:lnTo>
                    <a:pt x="347406" y="1802617"/>
                  </a:lnTo>
                  <a:cubicBezTo>
                    <a:pt x="279421" y="1811865"/>
                    <a:pt x="230330" y="1838336"/>
                    <a:pt x="230330" y="1875246"/>
                  </a:cubicBezTo>
                  <a:cubicBezTo>
                    <a:pt x="230330" y="1900645"/>
                    <a:pt x="262594" y="1934143"/>
                    <a:pt x="310814" y="1954223"/>
                  </a:cubicBezTo>
                  <a:cubicBezTo>
                    <a:pt x="310814" y="1954223"/>
                    <a:pt x="251284" y="2140477"/>
                    <a:pt x="339548" y="2182944"/>
                  </a:cubicBezTo>
                  <a:cubicBezTo>
                    <a:pt x="358529" y="2190232"/>
                    <a:pt x="379238" y="2191750"/>
                    <a:pt x="399079" y="2187308"/>
                  </a:cubicBezTo>
                  <a:cubicBezTo>
                    <a:pt x="524253" y="2194134"/>
                    <a:pt x="748330" y="2185246"/>
                    <a:pt x="872868" y="2185246"/>
                  </a:cubicBezTo>
                  <a:cubicBezTo>
                    <a:pt x="872868" y="2182983"/>
                    <a:pt x="938354" y="2540050"/>
                    <a:pt x="938354" y="2540050"/>
                  </a:cubicBezTo>
                  <a:lnTo>
                    <a:pt x="2063773" y="2540050"/>
                  </a:lnTo>
                  <a:cubicBezTo>
                    <a:pt x="2063773" y="2541836"/>
                    <a:pt x="1955585" y="1732848"/>
                    <a:pt x="1955585" y="1732848"/>
                  </a:cubicBezTo>
                  <a:cubicBezTo>
                    <a:pt x="2153626" y="1449241"/>
                    <a:pt x="2222206" y="1195359"/>
                    <a:pt x="2225937" y="983190"/>
                  </a:cubicBezTo>
                  <a:cubicBezTo>
                    <a:pt x="2229905" y="951121"/>
                    <a:pt x="2231967" y="918818"/>
                    <a:pt x="2232009" y="886470"/>
                  </a:cubicBezTo>
                  <a:lnTo>
                    <a:pt x="2232126" y="886470"/>
                  </a:lnTo>
                  <a:close/>
                  <a:moveTo>
                    <a:pt x="1639077" y="736214"/>
                  </a:moveTo>
                  <a:cubicBezTo>
                    <a:pt x="1560354" y="736024"/>
                    <a:pt x="1488861" y="690265"/>
                    <a:pt x="1455720" y="618859"/>
                  </a:cubicBezTo>
                  <a:lnTo>
                    <a:pt x="1303717" y="706886"/>
                  </a:lnTo>
                  <a:cubicBezTo>
                    <a:pt x="1350992" y="803865"/>
                    <a:pt x="1343008" y="918689"/>
                    <a:pt x="1282761" y="1008193"/>
                  </a:cubicBezTo>
                  <a:lnTo>
                    <a:pt x="1567877" y="1173373"/>
                  </a:lnTo>
                  <a:cubicBezTo>
                    <a:pt x="1607971" y="1133898"/>
                    <a:pt x="1672474" y="1134397"/>
                    <a:pt x="1711949" y="1174492"/>
                  </a:cubicBezTo>
                  <a:cubicBezTo>
                    <a:pt x="1751424" y="1214583"/>
                    <a:pt x="1750925" y="1279089"/>
                    <a:pt x="1710830" y="1318564"/>
                  </a:cubicBezTo>
                  <a:cubicBezTo>
                    <a:pt x="1670739" y="1358038"/>
                    <a:pt x="1606233" y="1357539"/>
                    <a:pt x="1566758" y="1317445"/>
                  </a:cubicBezTo>
                  <a:cubicBezTo>
                    <a:pt x="1547972" y="1298366"/>
                    <a:pt x="1537455" y="1272657"/>
                    <a:pt x="1537477" y="1245882"/>
                  </a:cubicBezTo>
                  <a:cubicBezTo>
                    <a:pt x="1537996" y="1236332"/>
                    <a:pt x="1539894" y="1226909"/>
                    <a:pt x="1543111" y="1217901"/>
                  </a:cubicBezTo>
                  <a:lnTo>
                    <a:pt x="1250139" y="1048198"/>
                  </a:lnTo>
                  <a:cubicBezTo>
                    <a:pt x="1134084" y="1170738"/>
                    <a:pt x="940664" y="1175993"/>
                    <a:pt x="818124" y="1059938"/>
                  </a:cubicBezTo>
                  <a:cubicBezTo>
                    <a:pt x="695583" y="943882"/>
                    <a:pt x="690329" y="750463"/>
                    <a:pt x="806384" y="627922"/>
                  </a:cubicBezTo>
                  <a:cubicBezTo>
                    <a:pt x="922439" y="505382"/>
                    <a:pt x="1115859" y="500127"/>
                    <a:pt x="1238399" y="616182"/>
                  </a:cubicBezTo>
                  <a:cubicBezTo>
                    <a:pt x="1253298" y="630294"/>
                    <a:pt x="1266737" y="645868"/>
                    <a:pt x="1278516" y="662673"/>
                  </a:cubicBezTo>
                  <a:lnTo>
                    <a:pt x="1439608" y="569408"/>
                  </a:lnTo>
                  <a:cubicBezTo>
                    <a:pt x="1419594" y="459137"/>
                    <a:pt x="1492764" y="353524"/>
                    <a:pt x="1603032" y="333513"/>
                  </a:cubicBezTo>
                  <a:cubicBezTo>
                    <a:pt x="1713303" y="313499"/>
                    <a:pt x="1818916" y="386670"/>
                    <a:pt x="1838929" y="496938"/>
                  </a:cubicBezTo>
                  <a:cubicBezTo>
                    <a:pt x="1858940" y="607208"/>
                    <a:pt x="1785773" y="712821"/>
                    <a:pt x="1675502" y="732835"/>
                  </a:cubicBezTo>
                  <a:cubicBezTo>
                    <a:pt x="1663469" y="735017"/>
                    <a:pt x="1651266" y="736108"/>
                    <a:pt x="1639036" y="736094"/>
                  </a:cubicBezTo>
                  <a:lnTo>
                    <a:pt x="1639036" y="736214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2" name="立方体 51"/>
          <p:cNvSpPr/>
          <p:nvPr/>
        </p:nvSpPr>
        <p:spPr>
          <a:xfrm>
            <a:off x="1787446" y="4401894"/>
            <a:ext cx="9652163" cy="558094"/>
          </a:xfrm>
          <a:prstGeom prst="cube">
            <a:avLst>
              <a:gd name="adj" fmla="val 81907"/>
            </a:avLst>
          </a:prstGeom>
          <a:solidFill>
            <a:srgbClr val="4491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8" name="圆角矩形 237"/>
          <p:cNvSpPr/>
          <p:nvPr/>
        </p:nvSpPr>
        <p:spPr>
          <a:xfrm>
            <a:off x="3600997" y="3546707"/>
            <a:ext cx="6029673" cy="1221809"/>
          </a:xfrm>
          <a:prstGeom prst="roundRect">
            <a:avLst/>
          </a:prstGeom>
          <a:solidFill>
            <a:srgbClr val="97D904">
              <a:alpha val="20000"/>
            </a:srgbClr>
          </a:solidFill>
          <a:ln w="15875">
            <a:solidFill>
              <a:srgbClr val="97D90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立方体 53"/>
          <p:cNvSpPr/>
          <p:nvPr/>
        </p:nvSpPr>
        <p:spPr>
          <a:xfrm>
            <a:off x="1789043" y="5935316"/>
            <a:ext cx="9652163" cy="558094"/>
          </a:xfrm>
          <a:prstGeom prst="cube">
            <a:avLst>
              <a:gd name="adj" fmla="val 81907"/>
            </a:avLst>
          </a:prstGeom>
          <a:solidFill>
            <a:srgbClr val="3A67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立方体 1"/>
          <p:cNvSpPr/>
          <p:nvPr/>
        </p:nvSpPr>
        <p:spPr>
          <a:xfrm>
            <a:off x="1789044" y="2484301"/>
            <a:ext cx="9652163" cy="558094"/>
          </a:xfrm>
          <a:prstGeom prst="cube">
            <a:avLst>
              <a:gd name="adj" fmla="val 81907"/>
            </a:avLst>
          </a:prstGeom>
          <a:solidFill>
            <a:srgbClr val="4C83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 hidden="1"/>
          <p:cNvSpPr/>
          <p:nvPr/>
        </p:nvSpPr>
        <p:spPr>
          <a:xfrm flipH="1">
            <a:off x="-12700" y="-5080"/>
            <a:ext cx="12203430" cy="6863080"/>
          </a:xfrm>
          <a:prstGeom prst="rect">
            <a:avLst/>
          </a:prstGeom>
          <a:gradFill>
            <a:gsLst>
              <a:gs pos="60000">
                <a:srgbClr val="2D99FA">
                  <a:alpha val="30000"/>
                </a:srgbClr>
              </a:gs>
              <a:gs pos="98000">
                <a:srgbClr val="238DFA">
                  <a:alpha val="40000"/>
                </a:srgbClr>
              </a:gs>
              <a:gs pos="15000">
                <a:srgbClr val="6CE5FB">
                  <a:alpha val="0"/>
                </a:srgbClr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 hidden="1"/>
          <p:cNvSpPr/>
          <p:nvPr/>
        </p:nvSpPr>
        <p:spPr>
          <a:xfrm flipH="1">
            <a:off x="-12700" y="1464945"/>
            <a:ext cx="12191365" cy="5382895"/>
          </a:xfrm>
          <a:prstGeom prst="rect">
            <a:avLst/>
          </a:prstGeom>
          <a:gradFill>
            <a:gsLst>
              <a:gs pos="60000">
                <a:srgbClr val="2D99FA">
                  <a:alpha val="30000"/>
                </a:srgbClr>
              </a:gs>
              <a:gs pos="98000">
                <a:srgbClr val="238DFA">
                  <a:alpha val="40000"/>
                </a:srgbClr>
              </a:gs>
              <a:gs pos="15000">
                <a:srgbClr val="6CE5FB">
                  <a:alpha val="0"/>
                </a:srgbClr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73" name="组合 272"/>
          <p:cNvGrpSpPr/>
          <p:nvPr/>
        </p:nvGrpSpPr>
        <p:grpSpPr>
          <a:xfrm>
            <a:off x="2159198" y="1284232"/>
            <a:ext cx="2704087" cy="1413511"/>
            <a:chOff x="1450718" y="1180490"/>
            <a:chExt cx="3352624" cy="1752521"/>
          </a:xfrm>
        </p:grpSpPr>
        <p:sp>
          <p:nvSpPr>
            <p:cNvPr id="87" name="Freihandform: Form 404"/>
            <p:cNvSpPr/>
            <p:nvPr/>
          </p:nvSpPr>
          <p:spPr>
            <a:xfrm>
              <a:off x="1450718" y="1180490"/>
              <a:ext cx="3352624" cy="1735258"/>
            </a:xfrm>
            <a:custGeom>
              <a:avLst/>
              <a:gdLst>
                <a:gd name="connsiteX0" fmla="*/ 1153851 w 2346325"/>
                <a:gd name="connsiteY0" fmla="*/ 0 h 1465659"/>
                <a:gd name="connsiteX1" fmla="*/ 1835050 w 2346325"/>
                <a:gd name="connsiteY1" fmla="*/ 555193 h 1465659"/>
                <a:gd name="connsiteX2" fmla="*/ 1839334 w 2346325"/>
                <a:gd name="connsiteY2" fmla="*/ 597692 h 1465659"/>
                <a:gd name="connsiteX3" fmla="*/ 1908838 w 2346325"/>
                <a:gd name="connsiteY3" fmla="*/ 590685 h 1465659"/>
                <a:gd name="connsiteX4" fmla="*/ 2346325 w 2346325"/>
                <a:gd name="connsiteY4" fmla="*/ 1028172 h 1465659"/>
                <a:gd name="connsiteX5" fmla="*/ 1997007 w 2346325"/>
                <a:gd name="connsiteY5" fmla="*/ 1456771 h 1465659"/>
                <a:gd name="connsiteX6" fmla="*/ 1927066 w 2346325"/>
                <a:gd name="connsiteY6" fmla="*/ 1463822 h 1465659"/>
                <a:gd name="connsiteX7" fmla="*/ 1917964 w 2346325"/>
                <a:gd name="connsiteY7" fmla="*/ 1465659 h 1465659"/>
                <a:gd name="connsiteX8" fmla="*/ 1908838 w 2346325"/>
                <a:gd name="connsiteY8" fmla="*/ 1465659 h 1465659"/>
                <a:gd name="connsiteX9" fmla="*/ 501650 w 2346325"/>
                <a:gd name="connsiteY9" fmla="*/ 1465659 h 1465659"/>
                <a:gd name="connsiteX10" fmla="*/ 484987 w 2346325"/>
                <a:gd name="connsiteY10" fmla="*/ 1465659 h 1465659"/>
                <a:gd name="connsiteX11" fmla="*/ 468369 w 2346325"/>
                <a:gd name="connsiteY11" fmla="*/ 1462304 h 1465659"/>
                <a:gd name="connsiteX12" fmla="*/ 400550 w 2346325"/>
                <a:gd name="connsiteY12" fmla="*/ 1455468 h 1465659"/>
                <a:gd name="connsiteX13" fmla="*/ 0 w 2346325"/>
                <a:gd name="connsiteY13" fmla="*/ 964009 h 1465659"/>
                <a:gd name="connsiteX14" fmla="*/ 400550 w 2346325"/>
                <a:gd name="connsiteY14" fmla="*/ 472551 h 1465659"/>
                <a:gd name="connsiteX15" fmla="*/ 501464 w 2346325"/>
                <a:gd name="connsiteY15" fmla="*/ 462378 h 1465659"/>
                <a:gd name="connsiteX16" fmla="*/ 513168 w 2346325"/>
                <a:gd name="connsiteY16" fmla="*/ 424673 h 1465659"/>
                <a:gd name="connsiteX17" fmla="*/ 1153851 w 2346325"/>
                <a:gd name="connsiteY17" fmla="*/ 0 h 1465659"/>
                <a:gd name="connsiteX0-1" fmla="*/ 1153851 w 2346325"/>
                <a:gd name="connsiteY0-2" fmla="*/ 0 h 1465659"/>
                <a:gd name="connsiteX1-3" fmla="*/ 1835050 w 2346325"/>
                <a:gd name="connsiteY1-4" fmla="*/ 555193 h 1465659"/>
                <a:gd name="connsiteX2-5" fmla="*/ 1839334 w 2346325"/>
                <a:gd name="connsiteY2-6" fmla="*/ 597692 h 1465659"/>
                <a:gd name="connsiteX3-7" fmla="*/ 1908838 w 2346325"/>
                <a:gd name="connsiteY3-8" fmla="*/ 590685 h 1465659"/>
                <a:gd name="connsiteX4-9" fmla="*/ 2346325 w 2346325"/>
                <a:gd name="connsiteY4-10" fmla="*/ 1028172 h 1465659"/>
                <a:gd name="connsiteX5-11" fmla="*/ 1997007 w 2346325"/>
                <a:gd name="connsiteY5-12" fmla="*/ 1456771 h 1465659"/>
                <a:gd name="connsiteX6-13" fmla="*/ 1917964 w 2346325"/>
                <a:gd name="connsiteY6-14" fmla="*/ 1465659 h 1465659"/>
                <a:gd name="connsiteX7-15" fmla="*/ 1908838 w 2346325"/>
                <a:gd name="connsiteY7-16" fmla="*/ 1465659 h 1465659"/>
                <a:gd name="connsiteX8-17" fmla="*/ 501650 w 2346325"/>
                <a:gd name="connsiteY8-18" fmla="*/ 1465659 h 1465659"/>
                <a:gd name="connsiteX9-19" fmla="*/ 484987 w 2346325"/>
                <a:gd name="connsiteY9-20" fmla="*/ 1465659 h 1465659"/>
                <a:gd name="connsiteX10-21" fmla="*/ 468369 w 2346325"/>
                <a:gd name="connsiteY10-22" fmla="*/ 1462304 h 1465659"/>
                <a:gd name="connsiteX11-23" fmla="*/ 400550 w 2346325"/>
                <a:gd name="connsiteY11-24" fmla="*/ 1455468 h 1465659"/>
                <a:gd name="connsiteX12-25" fmla="*/ 0 w 2346325"/>
                <a:gd name="connsiteY12-26" fmla="*/ 964009 h 1465659"/>
                <a:gd name="connsiteX13-27" fmla="*/ 400550 w 2346325"/>
                <a:gd name="connsiteY13-28" fmla="*/ 472551 h 1465659"/>
                <a:gd name="connsiteX14-29" fmla="*/ 501464 w 2346325"/>
                <a:gd name="connsiteY14-30" fmla="*/ 462378 h 1465659"/>
                <a:gd name="connsiteX15-31" fmla="*/ 513168 w 2346325"/>
                <a:gd name="connsiteY15-32" fmla="*/ 424673 h 1465659"/>
                <a:gd name="connsiteX16-33" fmla="*/ 1153851 w 2346325"/>
                <a:gd name="connsiteY16-34" fmla="*/ 0 h 1465659"/>
                <a:gd name="connsiteX0-35" fmla="*/ 1153851 w 2346325"/>
                <a:gd name="connsiteY0-36" fmla="*/ 0 h 1465659"/>
                <a:gd name="connsiteX1-37" fmla="*/ 1835050 w 2346325"/>
                <a:gd name="connsiteY1-38" fmla="*/ 555193 h 1465659"/>
                <a:gd name="connsiteX2-39" fmla="*/ 1839334 w 2346325"/>
                <a:gd name="connsiteY2-40" fmla="*/ 597692 h 1465659"/>
                <a:gd name="connsiteX3-41" fmla="*/ 1908838 w 2346325"/>
                <a:gd name="connsiteY3-42" fmla="*/ 590685 h 1465659"/>
                <a:gd name="connsiteX4-43" fmla="*/ 2346325 w 2346325"/>
                <a:gd name="connsiteY4-44" fmla="*/ 1028172 h 1465659"/>
                <a:gd name="connsiteX5-45" fmla="*/ 1997007 w 2346325"/>
                <a:gd name="connsiteY5-46" fmla="*/ 1456771 h 1465659"/>
                <a:gd name="connsiteX6-47" fmla="*/ 1908838 w 2346325"/>
                <a:gd name="connsiteY6-48" fmla="*/ 1465659 h 1465659"/>
                <a:gd name="connsiteX7-49" fmla="*/ 501650 w 2346325"/>
                <a:gd name="connsiteY7-50" fmla="*/ 1465659 h 1465659"/>
                <a:gd name="connsiteX8-51" fmla="*/ 484987 w 2346325"/>
                <a:gd name="connsiteY8-52" fmla="*/ 1465659 h 1465659"/>
                <a:gd name="connsiteX9-53" fmla="*/ 468369 w 2346325"/>
                <a:gd name="connsiteY9-54" fmla="*/ 1462304 h 1465659"/>
                <a:gd name="connsiteX10-55" fmla="*/ 400550 w 2346325"/>
                <a:gd name="connsiteY10-56" fmla="*/ 1455468 h 1465659"/>
                <a:gd name="connsiteX11-57" fmla="*/ 0 w 2346325"/>
                <a:gd name="connsiteY11-58" fmla="*/ 964009 h 1465659"/>
                <a:gd name="connsiteX12-59" fmla="*/ 400550 w 2346325"/>
                <a:gd name="connsiteY12-60" fmla="*/ 472551 h 1465659"/>
                <a:gd name="connsiteX13-61" fmla="*/ 501464 w 2346325"/>
                <a:gd name="connsiteY13-62" fmla="*/ 462378 h 1465659"/>
                <a:gd name="connsiteX14-63" fmla="*/ 513168 w 2346325"/>
                <a:gd name="connsiteY14-64" fmla="*/ 424673 h 1465659"/>
                <a:gd name="connsiteX15-65" fmla="*/ 1153851 w 2346325"/>
                <a:gd name="connsiteY15-66" fmla="*/ 0 h 1465659"/>
                <a:gd name="connsiteX0-67" fmla="*/ 1153851 w 2346325"/>
                <a:gd name="connsiteY0-68" fmla="*/ 0 h 1465659"/>
                <a:gd name="connsiteX1-69" fmla="*/ 1835050 w 2346325"/>
                <a:gd name="connsiteY1-70" fmla="*/ 555193 h 1465659"/>
                <a:gd name="connsiteX2-71" fmla="*/ 1839334 w 2346325"/>
                <a:gd name="connsiteY2-72" fmla="*/ 597692 h 1465659"/>
                <a:gd name="connsiteX3-73" fmla="*/ 1908838 w 2346325"/>
                <a:gd name="connsiteY3-74" fmla="*/ 590685 h 1465659"/>
                <a:gd name="connsiteX4-75" fmla="*/ 2346325 w 2346325"/>
                <a:gd name="connsiteY4-76" fmla="*/ 1028172 h 1465659"/>
                <a:gd name="connsiteX5-77" fmla="*/ 1997007 w 2346325"/>
                <a:gd name="connsiteY5-78" fmla="*/ 1456771 h 1465659"/>
                <a:gd name="connsiteX6-79" fmla="*/ 1908838 w 2346325"/>
                <a:gd name="connsiteY6-80" fmla="*/ 1465659 h 1465659"/>
                <a:gd name="connsiteX7-81" fmla="*/ 501650 w 2346325"/>
                <a:gd name="connsiteY7-82" fmla="*/ 1465659 h 1465659"/>
                <a:gd name="connsiteX8-83" fmla="*/ 484987 w 2346325"/>
                <a:gd name="connsiteY8-84" fmla="*/ 1465659 h 1465659"/>
                <a:gd name="connsiteX9-85" fmla="*/ 468369 w 2346325"/>
                <a:gd name="connsiteY9-86" fmla="*/ 1462304 h 1465659"/>
                <a:gd name="connsiteX10-87" fmla="*/ 400550 w 2346325"/>
                <a:gd name="connsiteY10-88" fmla="*/ 1455468 h 1465659"/>
                <a:gd name="connsiteX11-89" fmla="*/ 0 w 2346325"/>
                <a:gd name="connsiteY11-90" fmla="*/ 964009 h 1465659"/>
                <a:gd name="connsiteX12-91" fmla="*/ 400550 w 2346325"/>
                <a:gd name="connsiteY12-92" fmla="*/ 472551 h 1465659"/>
                <a:gd name="connsiteX13-93" fmla="*/ 501464 w 2346325"/>
                <a:gd name="connsiteY13-94" fmla="*/ 462378 h 1465659"/>
                <a:gd name="connsiteX14-95" fmla="*/ 513168 w 2346325"/>
                <a:gd name="connsiteY14-96" fmla="*/ 424673 h 1465659"/>
                <a:gd name="connsiteX15-97" fmla="*/ 1153851 w 2346325"/>
                <a:gd name="connsiteY15-98" fmla="*/ 0 h 1465659"/>
                <a:gd name="connsiteX0-99" fmla="*/ 1153851 w 2346325"/>
                <a:gd name="connsiteY0-100" fmla="*/ 0 h 1465659"/>
                <a:gd name="connsiteX1-101" fmla="*/ 1835050 w 2346325"/>
                <a:gd name="connsiteY1-102" fmla="*/ 555193 h 1465659"/>
                <a:gd name="connsiteX2-103" fmla="*/ 1839334 w 2346325"/>
                <a:gd name="connsiteY2-104" fmla="*/ 597692 h 1465659"/>
                <a:gd name="connsiteX3-105" fmla="*/ 1908838 w 2346325"/>
                <a:gd name="connsiteY3-106" fmla="*/ 590685 h 1465659"/>
                <a:gd name="connsiteX4-107" fmla="*/ 2346325 w 2346325"/>
                <a:gd name="connsiteY4-108" fmla="*/ 1028172 h 1465659"/>
                <a:gd name="connsiteX5-109" fmla="*/ 1997007 w 2346325"/>
                <a:gd name="connsiteY5-110" fmla="*/ 1456771 h 1465659"/>
                <a:gd name="connsiteX6-111" fmla="*/ 1908838 w 2346325"/>
                <a:gd name="connsiteY6-112" fmla="*/ 1465659 h 1465659"/>
                <a:gd name="connsiteX7-113" fmla="*/ 501650 w 2346325"/>
                <a:gd name="connsiteY7-114" fmla="*/ 1465659 h 1465659"/>
                <a:gd name="connsiteX8-115" fmla="*/ 484987 w 2346325"/>
                <a:gd name="connsiteY8-116" fmla="*/ 1465659 h 1465659"/>
                <a:gd name="connsiteX9-117" fmla="*/ 468369 w 2346325"/>
                <a:gd name="connsiteY9-118" fmla="*/ 1462304 h 1465659"/>
                <a:gd name="connsiteX10-119" fmla="*/ 400550 w 2346325"/>
                <a:gd name="connsiteY10-120" fmla="*/ 1455468 h 1465659"/>
                <a:gd name="connsiteX11-121" fmla="*/ 0 w 2346325"/>
                <a:gd name="connsiteY11-122" fmla="*/ 964009 h 1465659"/>
                <a:gd name="connsiteX12-123" fmla="*/ 400550 w 2346325"/>
                <a:gd name="connsiteY12-124" fmla="*/ 472551 h 1465659"/>
                <a:gd name="connsiteX13-125" fmla="*/ 501464 w 2346325"/>
                <a:gd name="connsiteY13-126" fmla="*/ 462378 h 1465659"/>
                <a:gd name="connsiteX14-127" fmla="*/ 513168 w 2346325"/>
                <a:gd name="connsiteY14-128" fmla="*/ 424673 h 1465659"/>
                <a:gd name="connsiteX15-129" fmla="*/ 1153851 w 2346325"/>
                <a:gd name="connsiteY15-130" fmla="*/ 0 h 1465659"/>
                <a:gd name="connsiteX0-131" fmla="*/ 1153851 w 2346325"/>
                <a:gd name="connsiteY0-132" fmla="*/ 0 h 1465659"/>
                <a:gd name="connsiteX1-133" fmla="*/ 1835050 w 2346325"/>
                <a:gd name="connsiteY1-134" fmla="*/ 555193 h 1465659"/>
                <a:gd name="connsiteX2-135" fmla="*/ 1839334 w 2346325"/>
                <a:gd name="connsiteY2-136" fmla="*/ 597692 h 1465659"/>
                <a:gd name="connsiteX3-137" fmla="*/ 1908838 w 2346325"/>
                <a:gd name="connsiteY3-138" fmla="*/ 590685 h 1465659"/>
                <a:gd name="connsiteX4-139" fmla="*/ 2346325 w 2346325"/>
                <a:gd name="connsiteY4-140" fmla="*/ 1028172 h 1465659"/>
                <a:gd name="connsiteX5-141" fmla="*/ 1997007 w 2346325"/>
                <a:gd name="connsiteY5-142" fmla="*/ 1456771 h 1465659"/>
                <a:gd name="connsiteX6-143" fmla="*/ 1908838 w 2346325"/>
                <a:gd name="connsiteY6-144" fmla="*/ 1465659 h 1465659"/>
                <a:gd name="connsiteX7-145" fmla="*/ 501650 w 2346325"/>
                <a:gd name="connsiteY7-146" fmla="*/ 1465659 h 1465659"/>
                <a:gd name="connsiteX8-147" fmla="*/ 484987 w 2346325"/>
                <a:gd name="connsiteY8-148" fmla="*/ 1465659 h 1465659"/>
                <a:gd name="connsiteX9-149" fmla="*/ 400550 w 2346325"/>
                <a:gd name="connsiteY9-150" fmla="*/ 1455468 h 1465659"/>
                <a:gd name="connsiteX10-151" fmla="*/ 0 w 2346325"/>
                <a:gd name="connsiteY10-152" fmla="*/ 964009 h 1465659"/>
                <a:gd name="connsiteX11-153" fmla="*/ 400550 w 2346325"/>
                <a:gd name="connsiteY11-154" fmla="*/ 472551 h 1465659"/>
                <a:gd name="connsiteX12-155" fmla="*/ 501464 w 2346325"/>
                <a:gd name="connsiteY12-156" fmla="*/ 462378 h 1465659"/>
                <a:gd name="connsiteX13-157" fmla="*/ 513168 w 2346325"/>
                <a:gd name="connsiteY13-158" fmla="*/ 424673 h 1465659"/>
                <a:gd name="connsiteX14-159" fmla="*/ 1153851 w 2346325"/>
                <a:gd name="connsiteY14-160" fmla="*/ 0 h 1465659"/>
                <a:gd name="connsiteX0-161" fmla="*/ 1153851 w 2346325"/>
                <a:gd name="connsiteY0-162" fmla="*/ 0 h 1465928"/>
                <a:gd name="connsiteX1-163" fmla="*/ 1835050 w 2346325"/>
                <a:gd name="connsiteY1-164" fmla="*/ 555193 h 1465928"/>
                <a:gd name="connsiteX2-165" fmla="*/ 1839334 w 2346325"/>
                <a:gd name="connsiteY2-166" fmla="*/ 597692 h 1465928"/>
                <a:gd name="connsiteX3-167" fmla="*/ 1908838 w 2346325"/>
                <a:gd name="connsiteY3-168" fmla="*/ 590685 h 1465928"/>
                <a:gd name="connsiteX4-169" fmla="*/ 2346325 w 2346325"/>
                <a:gd name="connsiteY4-170" fmla="*/ 1028172 h 1465928"/>
                <a:gd name="connsiteX5-171" fmla="*/ 1997007 w 2346325"/>
                <a:gd name="connsiteY5-172" fmla="*/ 1456771 h 1465928"/>
                <a:gd name="connsiteX6-173" fmla="*/ 1908838 w 2346325"/>
                <a:gd name="connsiteY6-174" fmla="*/ 1465659 h 1465928"/>
                <a:gd name="connsiteX7-175" fmla="*/ 501650 w 2346325"/>
                <a:gd name="connsiteY7-176" fmla="*/ 1465659 h 1465928"/>
                <a:gd name="connsiteX8-177" fmla="*/ 484987 w 2346325"/>
                <a:gd name="connsiteY8-178" fmla="*/ 1465659 h 1465928"/>
                <a:gd name="connsiteX9-179" fmla="*/ 400550 w 2346325"/>
                <a:gd name="connsiteY9-180" fmla="*/ 1455468 h 1465928"/>
                <a:gd name="connsiteX10-181" fmla="*/ 0 w 2346325"/>
                <a:gd name="connsiteY10-182" fmla="*/ 964009 h 1465928"/>
                <a:gd name="connsiteX11-183" fmla="*/ 400550 w 2346325"/>
                <a:gd name="connsiteY11-184" fmla="*/ 472551 h 1465928"/>
                <a:gd name="connsiteX12-185" fmla="*/ 501464 w 2346325"/>
                <a:gd name="connsiteY12-186" fmla="*/ 462378 h 1465928"/>
                <a:gd name="connsiteX13-187" fmla="*/ 513168 w 2346325"/>
                <a:gd name="connsiteY13-188" fmla="*/ 424673 h 1465928"/>
                <a:gd name="connsiteX14-189" fmla="*/ 1153851 w 2346325"/>
                <a:gd name="connsiteY14-190" fmla="*/ 0 h 1465928"/>
                <a:gd name="connsiteX0-191" fmla="*/ 1153851 w 2346325"/>
                <a:gd name="connsiteY0-192" fmla="*/ 0 h 1466081"/>
                <a:gd name="connsiteX1-193" fmla="*/ 1835050 w 2346325"/>
                <a:gd name="connsiteY1-194" fmla="*/ 555193 h 1466081"/>
                <a:gd name="connsiteX2-195" fmla="*/ 1839334 w 2346325"/>
                <a:gd name="connsiteY2-196" fmla="*/ 597692 h 1466081"/>
                <a:gd name="connsiteX3-197" fmla="*/ 1908838 w 2346325"/>
                <a:gd name="connsiteY3-198" fmla="*/ 590685 h 1466081"/>
                <a:gd name="connsiteX4-199" fmla="*/ 2346325 w 2346325"/>
                <a:gd name="connsiteY4-200" fmla="*/ 1028172 h 1466081"/>
                <a:gd name="connsiteX5-201" fmla="*/ 1997007 w 2346325"/>
                <a:gd name="connsiteY5-202" fmla="*/ 1456771 h 1466081"/>
                <a:gd name="connsiteX6-203" fmla="*/ 1908838 w 2346325"/>
                <a:gd name="connsiteY6-204" fmla="*/ 1465659 h 1466081"/>
                <a:gd name="connsiteX7-205" fmla="*/ 501650 w 2346325"/>
                <a:gd name="connsiteY7-206" fmla="*/ 1465659 h 1466081"/>
                <a:gd name="connsiteX8-207" fmla="*/ 484987 w 2346325"/>
                <a:gd name="connsiteY8-208" fmla="*/ 1465659 h 1466081"/>
                <a:gd name="connsiteX9-209" fmla="*/ 400550 w 2346325"/>
                <a:gd name="connsiteY9-210" fmla="*/ 1455468 h 1466081"/>
                <a:gd name="connsiteX10-211" fmla="*/ 0 w 2346325"/>
                <a:gd name="connsiteY10-212" fmla="*/ 964009 h 1466081"/>
                <a:gd name="connsiteX11-213" fmla="*/ 400550 w 2346325"/>
                <a:gd name="connsiteY11-214" fmla="*/ 472551 h 1466081"/>
                <a:gd name="connsiteX12-215" fmla="*/ 501464 w 2346325"/>
                <a:gd name="connsiteY12-216" fmla="*/ 462378 h 1466081"/>
                <a:gd name="connsiteX13-217" fmla="*/ 513168 w 2346325"/>
                <a:gd name="connsiteY13-218" fmla="*/ 424673 h 1466081"/>
                <a:gd name="connsiteX14-219" fmla="*/ 1153851 w 2346325"/>
                <a:gd name="connsiteY14-220" fmla="*/ 0 h 1466081"/>
                <a:gd name="connsiteX0-221" fmla="*/ 1153851 w 2346325"/>
                <a:gd name="connsiteY0-222" fmla="*/ 0 h 1465722"/>
                <a:gd name="connsiteX1-223" fmla="*/ 1835050 w 2346325"/>
                <a:gd name="connsiteY1-224" fmla="*/ 555193 h 1465722"/>
                <a:gd name="connsiteX2-225" fmla="*/ 1839334 w 2346325"/>
                <a:gd name="connsiteY2-226" fmla="*/ 597692 h 1465722"/>
                <a:gd name="connsiteX3-227" fmla="*/ 1908838 w 2346325"/>
                <a:gd name="connsiteY3-228" fmla="*/ 590685 h 1465722"/>
                <a:gd name="connsiteX4-229" fmla="*/ 2346325 w 2346325"/>
                <a:gd name="connsiteY4-230" fmla="*/ 1028172 h 1465722"/>
                <a:gd name="connsiteX5-231" fmla="*/ 1997007 w 2346325"/>
                <a:gd name="connsiteY5-232" fmla="*/ 1456771 h 1465722"/>
                <a:gd name="connsiteX6-233" fmla="*/ 1908838 w 2346325"/>
                <a:gd name="connsiteY6-234" fmla="*/ 1465659 h 1465722"/>
                <a:gd name="connsiteX7-235" fmla="*/ 501650 w 2346325"/>
                <a:gd name="connsiteY7-236" fmla="*/ 1465659 h 1465722"/>
                <a:gd name="connsiteX8-237" fmla="*/ 484987 w 2346325"/>
                <a:gd name="connsiteY8-238" fmla="*/ 1465659 h 1465722"/>
                <a:gd name="connsiteX9-239" fmla="*/ 400550 w 2346325"/>
                <a:gd name="connsiteY9-240" fmla="*/ 1455468 h 1465722"/>
                <a:gd name="connsiteX10-241" fmla="*/ 0 w 2346325"/>
                <a:gd name="connsiteY10-242" fmla="*/ 964009 h 1465722"/>
                <a:gd name="connsiteX11-243" fmla="*/ 400550 w 2346325"/>
                <a:gd name="connsiteY11-244" fmla="*/ 472551 h 1465722"/>
                <a:gd name="connsiteX12-245" fmla="*/ 501464 w 2346325"/>
                <a:gd name="connsiteY12-246" fmla="*/ 462378 h 1465722"/>
                <a:gd name="connsiteX13-247" fmla="*/ 513168 w 2346325"/>
                <a:gd name="connsiteY13-248" fmla="*/ 424673 h 1465722"/>
                <a:gd name="connsiteX14-249" fmla="*/ 1153851 w 2346325"/>
                <a:gd name="connsiteY14-250" fmla="*/ 0 h 1465722"/>
                <a:gd name="connsiteX0-251" fmla="*/ 1153851 w 2346325"/>
                <a:gd name="connsiteY0-252" fmla="*/ 0 h 1465659"/>
                <a:gd name="connsiteX1-253" fmla="*/ 1835050 w 2346325"/>
                <a:gd name="connsiteY1-254" fmla="*/ 555193 h 1465659"/>
                <a:gd name="connsiteX2-255" fmla="*/ 1839334 w 2346325"/>
                <a:gd name="connsiteY2-256" fmla="*/ 597692 h 1465659"/>
                <a:gd name="connsiteX3-257" fmla="*/ 1908838 w 2346325"/>
                <a:gd name="connsiteY3-258" fmla="*/ 590685 h 1465659"/>
                <a:gd name="connsiteX4-259" fmla="*/ 2346325 w 2346325"/>
                <a:gd name="connsiteY4-260" fmla="*/ 1028172 h 1465659"/>
                <a:gd name="connsiteX5-261" fmla="*/ 1997007 w 2346325"/>
                <a:gd name="connsiteY5-262" fmla="*/ 1456771 h 1465659"/>
                <a:gd name="connsiteX6-263" fmla="*/ 1908838 w 2346325"/>
                <a:gd name="connsiteY6-264" fmla="*/ 1465659 h 1465659"/>
                <a:gd name="connsiteX7-265" fmla="*/ 501650 w 2346325"/>
                <a:gd name="connsiteY7-266" fmla="*/ 1465659 h 1465659"/>
                <a:gd name="connsiteX8-267" fmla="*/ 400550 w 2346325"/>
                <a:gd name="connsiteY8-268" fmla="*/ 1455468 h 1465659"/>
                <a:gd name="connsiteX9-269" fmla="*/ 0 w 2346325"/>
                <a:gd name="connsiteY9-270" fmla="*/ 964009 h 1465659"/>
                <a:gd name="connsiteX10-271" fmla="*/ 400550 w 2346325"/>
                <a:gd name="connsiteY10-272" fmla="*/ 472551 h 1465659"/>
                <a:gd name="connsiteX11-273" fmla="*/ 501464 w 2346325"/>
                <a:gd name="connsiteY11-274" fmla="*/ 462378 h 1465659"/>
                <a:gd name="connsiteX12-275" fmla="*/ 513168 w 2346325"/>
                <a:gd name="connsiteY12-276" fmla="*/ 424673 h 1465659"/>
                <a:gd name="connsiteX13-277" fmla="*/ 1153851 w 2346325"/>
                <a:gd name="connsiteY13-278" fmla="*/ 0 h 1465659"/>
                <a:gd name="connsiteX0-279" fmla="*/ 1153851 w 2346325"/>
                <a:gd name="connsiteY0-280" fmla="*/ 0 h 1465691"/>
                <a:gd name="connsiteX1-281" fmla="*/ 1835050 w 2346325"/>
                <a:gd name="connsiteY1-282" fmla="*/ 555193 h 1465691"/>
                <a:gd name="connsiteX2-283" fmla="*/ 1839334 w 2346325"/>
                <a:gd name="connsiteY2-284" fmla="*/ 597692 h 1465691"/>
                <a:gd name="connsiteX3-285" fmla="*/ 1908838 w 2346325"/>
                <a:gd name="connsiteY3-286" fmla="*/ 590685 h 1465691"/>
                <a:gd name="connsiteX4-287" fmla="*/ 2346325 w 2346325"/>
                <a:gd name="connsiteY4-288" fmla="*/ 1028172 h 1465691"/>
                <a:gd name="connsiteX5-289" fmla="*/ 1997007 w 2346325"/>
                <a:gd name="connsiteY5-290" fmla="*/ 1456771 h 1465691"/>
                <a:gd name="connsiteX6-291" fmla="*/ 1908838 w 2346325"/>
                <a:gd name="connsiteY6-292" fmla="*/ 1465659 h 1465691"/>
                <a:gd name="connsiteX7-293" fmla="*/ 501650 w 2346325"/>
                <a:gd name="connsiteY7-294" fmla="*/ 1465659 h 1465691"/>
                <a:gd name="connsiteX8-295" fmla="*/ 400550 w 2346325"/>
                <a:gd name="connsiteY8-296" fmla="*/ 1455468 h 1465691"/>
                <a:gd name="connsiteX9-297" fmla="*/ 0 w 2346325"/>
                <a:gd name="connsiteY9-298" fmla="*/ 964009 h 1465691"/>
                <a:gd name="connsiteX10-299" fmla="*/ 400550 w 2346325"/>
                <a:gd name="connsiteY10-300" fmla="*/ 472551 h 1465691"/>
                <a:gd name="connsiteX11-301" fmla="*/ 501464 w 2346325"/>
                <a:gd name="connsiteY11-302" fmla="*/ 462378 h 1465691"/>
                <a:gd name="connsiteX12-303" fmla="*/ 513168 w 2346325"/>
                <a:gd name="connsiteY12-304" fmla="*/ 424673 h 1465691"/>
                <a:gd name="connsiteX13-305" fmla="*/ 1153851 w 2346325"/>
                <a:gd name="connsiteY13-306" fmla="*/ 0 h 1465691"/>
                <a:gd name="connsiteX0-307" fmla="*/ 1153851 w 2346325"/>
                <a:gd name="connsiteY0-308" fmla="*/ 0 h 1465722"/>
                <a:gd name="connsiteX1-309" fmla="*/ 1835050 w 2346325"/>
                <a:gd name="connsiteY1-310" fmla="*/ 555193 h 1465722"/>
                <a:gd name="connsiteX2-311" fmla="*/ 1839334 w 2346325"/>
                <a:gd name="connsiteY2-312" fmla="*/ 597692 h 1465722"/>
                <a:gd name="connsiteX3-313" fmla="*/ 1908838 w 2346325"/>
                <a:gd name="connsiteY3-314" fmla="*/ 590685 h 1465722"/>
                <a:gd name="connsiteX4-315" fmla="*/ 2346325 w 2346325"/>
                <a:gd name="connsiteY4-316" fmla="*/ 1028172 h 1465722"/>
                <a:gd name="connsiteX5-317" fmla="*/ 1997007 w 2346325"/>
                <a:gd name="connsiteY5-318" fmla="*/ 1456771 h 1465722"/>
                <a:gd name="connsiteX6-319" fmla="*/ 1908838 w 2346325"/>
                <a:gd name="connsiteY6-320" fmla="*/ 1465659 h 1465722"/>
                <a:gd name="connsiteX7-321" fmla="*/ 501650 w 2346325"/>
                <a:gd name="connsiteY7-322" fmla="*/ 1465659 h 1465722"/>
                <a:gd name="connsiteX8-323" fmla="*/ 400550 w 2346325"/>
                <a:gd name="connsiteY8-324" fmla="*/ 1455468 h 1465722"/>
                <a:gd name="connsiteX9-325" fmla="*/ 0 w 2346325"/>
                <a:gd name="connsiteY9-326" fmla="*/ 964009 h 1465722"/>
                <a:gd name="connsiteX10-327" fmla="*/ 400550 w 2346325"/>
                <a:gd name="connsiteY10-328" fmla="*/ 472551 h 1465722"/>
                <a:gd name="connsiteX11-329" fmla="*/ 501464 w 2346325"/>
                <a:gd name="connsiteY11-330" fmla="*/ 462378 h 1465722"/>
                <a:gd name="connsiteX12-331" fmla="*/ 513168 w 2346325"/>
                <a:gd name="connsiteY12-332" fmla="*/ 424673 h 1465722"/>
                <a:gd name="connsiteX13-333" fmla="*/ 1153851 w 2346325"/>
                <a:gd name="connsiteY13-334" fmla="*/ 0 h 14657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2346325" h="1465722">
                  <a:moveTo>
                    <a:pt x="1153851" y="0"/>
                  </a:moveTo>
                  <a:cubicBezTo>
                    <a:pt x="1489866" y="0"/>
                    <a:pt x="1770213" y="238345"/>
                    <a:pt x="1835050" y="555193"/>
                  </a:cubicBezTo>
                  <a:lnTo>
                    <a:pt x="1839334" y="597692"/>
                  </a:lnTo>
                  <a:lnTo>
                    <a:pt x="1908838" y="590685"/>
                  </a:lnTo>
                  <a:cubicBezTo>
                    <a:pt x="2150455" y="590685"/>
                    <a:pt x="2346325" y="786555"/>
                    <a:pt x="2346325" y="1028172"/>
                  </a:cubicBezTo>
                  <a:cubicBezTo>
                    <a:pt x="2346325" y="1239587"/>
                    <a:pt x="2196362" y="1415977"/>
                    <a:pt x="1997007" y="1456771"/>
                  </a:cubicBezTo>
                  <a:cubicBezTo>
                    <a:pt x="1967617" y="1463708"/>
                    <a:pt x="1943528" y="1465346"/>
                    <a:pt x="1908838" y="1465659"/>
                  </a:cubicBezTo>
                  <a:lnTo>
                    <a:pt x="501650" y="1465659"/>
                  </a:lnTo>
                  <a:cubicBezTo>
                    <a:pt x="467950" y="1466237"/>
                    <a:pt x="435575" y="1462840"/>
                    <a:pt x="400550" y="1455468"/>
                  </a:cubicBezTo>
                  <a:cubicBezTo>
                    <a:pt x="171957" y="1408691"/>
                    <a:pt x="0" y="1206431"/>
                    <a:pt x="0" y="964009"/>
                  </a:cubicBezTo>
                  <a:cubicBezTo>
                    <a:pt x="0" y="721587"/>
                    <a:pt x="171957" y="519328"/>
                    <a:pt x="400550" y="472551"/>
                  </a:cubicBezTo>
                  <a:lnTo>
                    <a:pt x="501464" y="462378"/>
                  </a:lnTo>
                  <a:lnTo>
                    <a:pt x="513168" y="424673"/>
                  </a:lnTo>
                  <a:cubicBezTo>
                    <a:pt x="618725" y="175111"/>
                    <a:pt x="865839" y="0"/>
                    <a:pt x="1153851" y="0"/>
                  </a:cubicBezTo>
                  <a:close/>
                </a:path>
              </a:pathLst>
            </a:custGeom>
            <a:gradFill flip="none" rotWithShape="1">
              <a:gsLst>
                <a:gs pos="24000">
                  <a:srgbClr val="6CE7FF"/>
                </a:gs>
                <a:gs pos="74000">
                  <a:srgbClr val="2794FF"/>
                </a:gs>
              </a:gsLst>
              <a:path path="circle">
                <a:fillToRect r="100000" b="100000"/>
              </a:path>
              <a:tileRect l="-100000" t="-100000"/>
            </a:gradFill>
            <a:ln w="19050" cap="flat" cmpd="sng" algn="ctr">
              <a:noFill/>
              <a:prstDash val="sysDot"/>
            </a:ln>
            <a:effectLst>
              <a:outerShdw blurRad="234202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0857" tIns="90857" rIns="90857" bIns="90857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496381" y="2422843"/>
              <a:ext cx="3216103" cy="51016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16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Конвергентное ядро</a:t>
              </a:r>
              <a:endPara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Microsoft YaHei Light" panose="020B0502040204020203" charset="-122"/>
                <a:cs typeface="Times New Roman" panose="02020603050405020304" charset="0"/>
              </a:endParaRPr>
            </a:p>
          </p:txBody>
        </p:sp>
        <p:sp>
          <p:nvSpPr>
            <p:cNvPr id="70" name="global_117563"/>
            <p:cNvSpPr>
              <a:spLocks noChangeAspect="1"/>
            </p:cNvSpPr>
            <p:nvPr/>
          </p:nvSpPr>
          <p:spPr>
            <a:xfrm>
              <a:off x="2776759" y="1713473"/>
              <a:ext cx="678258" cy="681779"/>
            </a:xfrm>
            <a:custGeom>
              <a:avLst/>
              <a:gdLst>
                <a:gd name="T0" fmla="*/ 0 w 6533"/>
                <a:gd name="T1" fmla="*/ 3267 h 6533"/>
                <a:gd name="T2" fmla="*/ 6533 w 6533"/>
                <a:gd name="T3" fmla="*/ 3267 h 6533"/>
                <a:gd name="T4" fmla="*/ 4156 w 6533"/>
                <a:gd name="T5" fmla="*/ 1585 h 6533"/>
                <a:gd name="T6" fmla="*/ 4711 w 6533"/>
                <a:gd name="T7" fmla="*/ 1585 h 6533"/>
                <a:gd name="T8" fmla="*/ 4407 w 6533"/>
                <a:gd name="T9" fmla="*/ 1863 h 6533"/>
                <a:gd name="T10" fmla="*/ 4456 w 6533"/>
                <a:gd name="T11" fmla="*/ 3551 h 6533"/>
                <a:gd name="T12" fmla="*/ 3920 w 6533"/>
                <a:gd name="T13" fmla="*/ 3401 h 6533"/>
                <a:gd name="T14" fmla="*/ 4456 w 6533"/>
                <a:gd name="T15" fmla="*/ 3551 h 6533"/>
                <a:gd name="T16" fmla="*/ 4340 w 6533"/>
                <a:gd name="T17" fmla="*/ 1051 h 6533"/>
                <a:gd name="T18" fmla="*/ 4253 w 6533"/>
                <a:gd name="T19" fmla="*/ 2128 h 6533"/>
                <a:gd name="T20" fmla="*/ 3780 w 6533"/>
                <a:gd name="T21" fmla="*/ 3108 h 6533"/>
                <a:gd name="T22" fmla="*/ 2879 w 6533"/>
                <a:gd name="T23" fmla="*/ 1700 h 6533"/>
                <a:gd name="T24" fmla="*/ 4351 w 6533"/>
                <a:gd name="T25" fmla="*/ 484 h 6533"/>
                <a:gd name="T26" fmla="*/ 4020 w 6533"/>
                <a:gd name="T27" fmla="*/ 376 h 6533"/>
                <a:gd name="T28" fmla="*/ 2219 w 6533"/>
                <a:gd name="T29" fmla="*/ 1497 h 6533"/>
                <a:gd name="T30" fmla="*/ 3267 w 6533"/>
                <a:gd name="T31" fmla="*/ 277 h 6533"/>
                <a:gd name="T32" fmla="*/ 2227 w 6533"/>
                <a:gd name="T33" fmla="*/ 2199 h 6533"/>
                <a:gd name="T34" fmla="*/ 2631 w 6533"/>
                <a:gd name="T35" fmla="*/ 1815 h 6533"/>
                <a:gd name="T36" fmla="*/ 1601 w 6533"/>
                <a:gd name="T37" fmla="*/ 791 h 6533"/>
                <a:gd name="T38" fmla="*/ 1933 w 6533"/>
                <a:gd name="T39" fmla="*/ 2287 h 6533"/>
                <a:gd name="T40" fmla="*/ 953 w 6533"/>
                <a:gd name="T41" fmla="*/ 3041 h 6533"/>
                <a:gd name="T42" fmla="*/ 1601 w 6533"/>
                <a:gd name="T43" fmla="*/ 791 h 6533"/>
                <a:gd name="T44" fmla="*/ 1012 w 6533"/>
                <a:gd name="T45" fmla="*/ 3781 h 6533"/>
                <a:gd name="T46" fmla="*/ 1312 w 6533"/>
                <a:gd name="T47" fmla="*/ 3313 h 6533"/>
                <a:gd name="T48" fmla="*/ 279 w 6533"/>
                <a:gd name="T49" fmla="*/ 3265 h 6533"/>
                <a:gd name="T50" fmla="*/ 723 w 6533"/>
                <a:gd name="T51" fmla="*/ 3207 h 6533"/>
                <a:gd name="T52" fmla="*/ 704 w 6533"/>
                <a:gd name="T53" fmla="*/ 3884 h 6533"/>
                <a:gd name="T54" fmla="*/ 279 w 6533"/>
                <a:gd name="T55" fmla="*/ 3265 h 6533"/>
                <a:gd name="T56" fmla="*/ 605 w 6533"/>
                <a:gd name="T57" fmla="*/ 4624 h 6533"/>
                <a:gd name="T58" fmla="*/ 1379 w 6533"/>
                <a:gd name="T59" fmla="*/ 4067 h 6533"/>
                <a:gd name="T60" fmla="*/ 3248 w 6533"/>
                <a:gd name="T61" fmla="*/ 5756 h 6533"/>
                <a:gd name="T62" fmla="*/ 3160 w 6533"/>
                <a:gd name="T63" fmla="*/ 5016 h 6533"/>
                <a:gd name="T64" fmla="*/ 1621 w 6533"/>
                <a:gd name="T65" fmla="*/ 3859 h 6533"/>
                <a:gd name="T66" fmla="*/ 2124 w 6533"/>
                <a:gd name="T67" fmla="*/ 2488 h 6533"/>
                <a:gd name="T68" fmla="*/ 3648 w 6533"/>
                <a:gd name="T69" fmla="*/ 3337 h 6533"/>
                <a:gd name="T70" fmla="*/ 3885 w 6533"/>
                <a:gd name="T71" fmla="*/ 3959 h 6533"/>
                <a:gd name="T72" fmla="*/ 3160 w 6533"/>
                <a:gd name="T73" fmla="*/ 5016 h 6533"/>
                <a:gd name="T74" fmla="*/ 3503 w 6533"/>
                <a:gd name="T75" fmla="*/ 5576 h 6533"/>
                <a:gd name="T76" fmla="*/ 3736 w 6533"/>
                <a:gd name="T77" fmla="*/ 5071 h 6533"/>
                <a:gd name="T78" fmla="*/ 3316 w 6533"/>
                <a:gd name="T79" fmla="*/ 6255 h 6533"/>
                <a:gd name="T80" fmla="*/ 4061 w 6533"/>
                <a:gd name="T81" fmla="*/ 5668 h 6533"/>
                <a:gd name="T82" fmla="*/ 3316 w 6533"/>
                <a:gd name="T83" fmla="*/ 6255 h 6533"/>
                <a:gd name="T84" fmla="*/ 4165 w 6533"/>
                <a:gd name="T85" fmla="*/ 5407 h 6533"/>
                <a:gd name="T86" fmla="*/ 4153 w 6533"/>
                <a:gd name="T87" fmla="*/ 4045 h 6533"/>
                <a:gd name="T88" fmla="*/ 6100 w 6533"/>
                <a:gd name="T89" fmla="*/ 4215 h 6533"/>
                <a:gd name="T90" fmla="*/ 4736 w 6533"/>
                <a:gd name="T91" fmla="*/ 3557 h 6533"/>
                <a:gd name="T92" fmla="*/ 4533 w 6533"/>
                <a:gd name="T93" fmla="*/ 2145 h 6533"/>
                <a:gd name="T94" fmla="*/ 4619 w 6533"/>
                <a:gd name="T95" fmla="*/ 1075 h 6533"/>
                <a:gd name="T96" fmla="*/ 6255 w 6533"/>
                <a:gd name="T97" fmla="*/ 3267 h 6533"/>
                <a:gd name="T98" fmla="*/ 4736 w 6533"/>
                <a:gd name="T99" fmla="*/ 3557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33" h="6533">
                  <a:moveTo>
                    <a:pt x="3267" y="0"/>
                  </a:moveTo>
                  <a:cubicBezTo>
                    <a:pt x="1473" y="0"/>
                    <a:pt x="0" y="1473"/>
                    <a:pt x="0" y="3267"/>
                  </a:cubicBezTo>
                  <a:cubicBezTo>
                    <a:pt x="0" y="5060"/>
                    <a:pt x="1473" y="6533"/>
                    <a:pt x="3267" y="6533"/>
                  </a:cubicBezTo>
                  <a:cubicBezTo>
                    <a:pt x="5060" y="6533"/>
                    <a:pt x="6533" y="5060"/>
                    <a:pt x="6533" y="3267"/>
                  </a:cubicBezTo>
                  <a:cubicBezTo>
                    <a:pt x="6533" y="1473"/>
                    <a:pt x="5060" y="0"/>
                    <a:pt x="3267" y="0"/>
                  </a:cubicBezTo>
                  <a:close/>
                  <a:moveTo>
                    <a:pt x="4156" y="1585"/>
                  </a:moveTo>
                  <a:cubicBezTo>
                    <a:pt x="4156" y="1432"/>
                    <a:pt x="4281" y="1308"/>
                    <a:pt x="4433" y="1308"/>
                  </a:cubicBezTo>
                  <a:cubicBezTo>
                    <a:pt x="4587" y="1308"/>
                    <a:pt x="4711" y="1433"/>
                    <a:pt x="4711" y="1585"/>
                  </a:cubicBezTo>
                  <a:cubicBezTo>
                    <a:pt x="4712" y="1737"/>
                    <a:pt x="4587" y="1863"/>
                    <a:pt x="4435" y="1863"/>
                  </a:cubicBezTo>
                  <a:lnTo>
                    <a:pt x="4407" y="1863"/>
                  </a:lnTo>
                  <a:cubicBezTo>
                    <a:pt x="4268" y="1849"/>
                    <a:pt x="4156" y="1737"/>
                    <a:pt x="4156" y="1585"/>
                  </a:cubicBezTo>
                  <a:close/>
                  <a:moveTo>
                    <a:pt x="4456" y="3551"/>
                  </a:moveTo>
                  <a:cubicBezTo>
                    <a:pt x="4415" y="3697"/>
                    <a:pt x="4261" y="3784"/>
                    <a:pt x="4113" y="3744"/>
                  </a:cubicBezTo>
                  <a:cubicBezTo>
                    <a:pt x="3967" y="3703"/>
                    <a:pt x="3879" y="3549"/>
                    <a:pt x="3920" y="3401"/>
                  </a:cubicBezTo>
                  <a:cubicBezTo>
                    <a:pt x="3961" y="3253"/>
                    <a:pt x="4115" y="3167"/>
                    <a:pt x="4263" y="3208"/>
                  </a:cubicBezTo>
                  <a:cubicBezTo>
                    <a:pt x="4424" y="3252"/>
                    <a:pt x="4497" y="3403"/>
                    <a:pt x="4456" y="3551"/>
                  </a:cubicBezTo>
                  <a:close/>
                  <a:moveTo>
                    <a:pt x="4351" y="484"/>
                  </a:moveTo>
                  <a:cubicBezTo>
                    <a:pt x="4351" y="679"/>
                    <a:pt x="4349" y="865"/>
                    <a:pt x="4340" y="1051"/>
                  </a:cubicBezTo>
                  <a:cubicBezTo>
                    <a:pt x="4079" y="1096"/>
                    <a:pt x="3879" y="1325"/>
                    <a:pt x="3879" y="1599"/>
                  </a:cubicBezTo>
                  <a:cubicBezTo>
                    <a:pt x="3879" y="1847"/>
                    <a:pt x="4029" y="2055"/>
                    <a:pt x="4253" y="2128"/>
                  </a:cubicBezTo>
                  <a:cubicBezTo>
                    <a:pt x="4220" y="2397"/>
                    <a:pt x="4183" y="2667"/>
                    <a:pt x="4131" y="2936"/>
                  </a:cubicBezTo>
                  <a:cubicBezTo>
                    <a:pt x="3996" y="2949"/>
                    <a:pt x="3872" y="3011"/>
                    <a:pt x="3780" y="3108"/>
                  </a:cubicBezTo>
                  <a:cubicBezTo>
                    <a:pt x="3436" y="2891"/>
                    <a:pt x="3121" y="2636"/>
                    <a:pt x="2856" y="2359"/>
                  </a:cubicBezTo>
                  <a:cubicBezTo>
                    <a:pt x="3005" y="2168"/>
                    <a:pt x="3015" y="1900"/>
                    <a:pt x="2879" y="1700"/>
                  </a:cubicBezTo>
                  <a:cubicBezTo>
                    <a:pt x="3344" y="1267"/>
                    <a:pt x="3833" y="857"/>
                    <a:pt x="4347" y="483"/>
                  </a:cubicBezTo>
                  <a:cubicBezTo>
                    <a:pt x="4348" y="483"/>
                    <a:pt x="4349" y="484"/>
                    <a:pt x="4351" y="484"/>
                  </a:cubicBezTo>
                  <a:close/>
                  <a:moveTo>
                    <a:pt x="3267" y="277"/>
                  </a:moveTo>
                  <a:cubicBezTo>
                    <a:pt x="3527" y="279"/>
                    <a:pt x="3779" y="312"/>
                    <a:pt x="4020" y="376"/>
                  </a:cubicBezTo>
                  <a:cubicBezTo>
                    <a:pt x="3545" y="725"/>
                    <a:pt x="3092" y="1112"/>
                    <a:pt x="2668" y="1519"/>
                  </a:cubicBezTo>
                  <a:cubicBezTo>
                    <a:pt x="2528" y="1449"/>
                    <a:pt x="2364" y="1441"/>
                    <a:pt x="2219" y="1497"/>
                  </a:cubicBezTo>
                  <a:cubicBezTo>
                    <a:pt x="2063" y="1229"/>
                    <a:pt x="1940" y="944"/>
                    <a:pt x="1845" y="641"/>
                  </a:cubicBezTo>
                  <a:cubicBezTo>
                    <a:pt x="2269" y="409"/>
                    <a:pt x="2753" y="277"/>
                    <a:pt x="3267" y="277"/>
                  </a:cubicBezTo>
                  <a:close/>
                  <a:moveTo>
                    <a:pt x="2620" y="2208"/>
                  </a:moveTo>
                  <a:cubicBezTo>
                    <a:pt x="2509" y="2313"/>
                    <a:pt x="2332" y="2309"/>
                    <a:pt x="2227" y="2199"/>
                  </a:cubicBezTo>
                  <a:cubicBezTo>
                    <a:pt x="2121" y="2088"/>
                    <a:pt x="2127" y="1911"/>
                    <a:pt x="2237" y="1805"/>
                  </a:cubicBezTo>
                  <a:cubicBezTo>
                    <a:pt x="2348" y="1700"/>
                    <a:pt x="2525" y="1704"/>
                    <a:pt x="2631" y="1815"/>
                  </a:cubicBezTo>
                  <a:cubicBezTo>
                    <a:pt x="2736" y="1925"/>
                    <a:pt x="2731" y="2103"/>
                    <a:pt x="2620" y="2208"/>
                  </a:cubicBezTo>
                  <a:close/>
                  <a:moveTo>
                    <a:pt x="1601" y="791"/>
                  </a:moveTo>
                  <a:cubicBezTo>
                    <a:pt x="1699" y="1092"/>
                    <a:pt x="1829" y="1385"/>
                    <a:pt x="1991" y="1663"/>
                  </a:cubicBezTo>
                  <a:cubicBezTo>
                    <a:pt x="1844" y="1840"/>
                    <a:pt x="1824" y="2089"/>
                    <a:pt x="1933" y="2287"/>
                  </a:cubicBezTo>
                  <a:cubicBezTo>
                    <a:pt x="1721" y="2524"/>
                    <a:pt x="1512" y="2771"/>
                    <a:pt x="1320" y="3028"/>
                  </a:cubicBezTo>
                  <a:cubicBezTo>
                    <a:pt x="1199" y="2991"/>
                    <a:pt x="1069" y="2996"/>
                    <a:pt x="953" y="3041"/>
                  </a:cubicBezTo>
                  <a:cubicBezTo>
                    <a:pt x="776" y="2751"/>
                    <a:pt x="627" y="2451"/>
                    <a:pt x="507" y="2131"/>
                  </a:cubicBezTo>
                  <a:cubicBezTo>
                    <a:pt x="732" y="1585"/>
                    <a:pt x="1117" y="1119"/>
                    <a:pt x="1601" y="791"/>
                  </a:cubicBezTo>
                  <a:close/>
                  <a:moveTo>
                    <a:pt x="1396" y="3697"/>
                  </a:moveTo>
                  <a:cubicBezTo>
                    <a:pt x="1313" y="3827"/>
                    <a:pt x="1141" y="3864"/>
                    <a:pt x="1012" y="3781"/>
                  </a:cubicBezTo>
                  <a:cubicBezTo>
                    <a:pt x="883" y="3699"/>
                    <a:pt x="845" y="3525"/>
                    <a:pt x="928" y="3397"/>
                  </a:cubicBezTo>
                  <a:cubicBezTo>
                    <a:pt x="1011" y="3268"/>
                    <a:pt x="1183" y="3231"/>
                    <a:pt x="1312" y="3313"/>
                  </a:cubicBezTo>
                  <a:cubicBezTo>
                    <a:pt x="1441" y="3396"/>
                    <a:pt x="1479" y="3568"/>
                    <a:pt x="1396" y="3697"/>
                  </a:cubicBezTo>
                  <a:close/>
                  <a:moveTo>
                    <a:pt x="279" y="3265"/>
                  </a:moveTo>
                  <a:cubicBezTo>
                    <a:pt x="279" y="3017"/>
                    <a:pt x="309" y="2775"/>
                    <a:pt x="368" y="2543"/>
                  </a:cubicBezTo>
                  <a:cubicBezTo>
                    <a:pt x="469" y="2771"/>
                    <a:pt x="589" y="2993"/>
                    <a:pt x="723" y="3207"/>
                  </a:cubicBezTo>
                  <a:cubicBezTo>
                    <a:pt x="709" y="3223"/>
                    <a:pt x="697" y="3240"/>
                    <a:pt x="685" y="3257"/>
                  </a:cubicBezTo>
                  <a:cubicBezTo>
                    <a:pt x="559" y="3455"/>
                    <a:pt x="575" y="3704"/>
                    <a:pt x="704" y="3884"/>
                  </a:cubicBezTo>
                  <a:cubicBezTo>
                    <a:pt x="620" y="4023"/>
                    <a:pt x="540" y="4157"/>
                    <a:pt x="461" y="4295"/>
                  </a:cubicBezTo>
                  <a:cubicBezTo>
                    <a:pt x="343" y="3973"/>
                    <a:pt x="279" y="3627"/>
                    <a:pt x="279" y="3265"/>
                  </a:cubicBezTo>
                  <a:close/>
                  <a:moveTo>
                    <a:pt x="3009" y="6244"/>
                  </a:moveTo>
                  <a:cubicBezTo>
                    <a:pt x="1959" y="6155"/>
                    <a:pt x="1064" y="5517"/>
                    <a:pt x="605" y="4624"/>
                  </a:cubicBezTo>
                  <a:cubicBezTo>
                    <a:pt x="713" y="4441"/>
                    <a:pt x="820" y="4257"/>
                    <a:pt x="928" y="4067"/>
                  </a:cubicBezTo>
                  <a:cubicBezTo>
                    <a:pt x="1075" y="4132"/>
                    <a:pt x="1239" y="4128"/>
                    <a:pt x="1379" y="4067"/>
                  </a:cubicBezTo>
                  <a:cubicBezTo>
                    <a:pt x="1835" y="4543"/>
                    <a:pt x="2396" y="4948"/>
                    <a:pt x="3061" y="5272"/>
                  </a:cubicBezTo>
                  <a:cubicBezTo>
                    <a:pt x="3040" y="5453"/>
                    <a:pt x="3111" y="5636"/>
                    <a:pt x="3248" y="5756"/>
                  </a:cubicBezTo>
                  <a:cubicBezTo>
                    <a:pt x="3173" y="5921"/>
                    <a:pt x="3092" y="6087"/>
                    <a:pt x="3009" y="6244"/>
                  </a:cubicBezTo>
                  <a:close/>
                  <a:moveTo>
                    <a:pt x="3160" y="5016"/>
                  </a:moveTo>
                  <a:cubicBezTo>
                    <a:pt x="2545" y="4720"/>
                    <a:pt x="2021" y="4337"/>
                    <a:pt x="1596" y="3895"/>
                  </a:cubicBezTo>
                  <a:cubicBezTo>
                    <a:pt x="1605" y="3883"/>
                    <a:pt x="1613" y="3871"/>
                    <a:pt x="1621" y="3859"/>
                  </a:cubicBezTo>
                  <a:cubicBezTo>
                    <a:pt x="1761" y="3640"/>
                    <a:pt x="1728" y="3357"/>
                    <a:pt x="1556" y="3176"/>
                  </a:cubicBezTo>
                  <a:cubicBezTo>
                    <a:pt x="1736" y="2944"/>
                    <a:pt x="1925" y="2720"/>
                    <a:pt x="2124" y="2488"/>
                  </a:cubicBezTo>
                  <a:cubicBezTo>
                    <a:pt x="2277" y="2583"/>
                    <a:pt x="2469" y="2596"/>
                    <a:pt x="2633" y="2528"/>
                  </a:cubicBezTo>
                  <a:cubicBezTo>
                    <a:pt x="2929" y="2836"/>
                    <a:pt x="3268" y="3103"/>
                    <a:pt x="3648" y="3337"/>
                  </a:cubicBezTo>
                  <a:cubicBezTo>
                    <a:pt x="3648" y="3339"/>
                    <a:pt x="3647" y="3340"/>
                    <a:pt x="3647" y="3340"/>
                  </a:cubicBezTo>
                  <a:cubicBezTo>
                    <a:pt x="3580" y="3581"/>
                    <a:pt x="3684" y="3831"/>
                    <a:pt x="3885" y="3959"/>
                  </a:cubicBezTo>
                  <a:cubicBezTo>
                    <a:pt x="3805" y="4231"/>
                    <a:pt x="3721" y="4511"/>
                    <a:pt x="3628" y="4781"/>
                  </a:cubicBezTo>
                  <a:cubicBezTo>
                    <a:pt x="3445" y="4777"/>
                    <a:pt x="3268" y="4864"/>
                    <a:pt x="3160" y="5016"/>
                  </a:cubicBezTo>
                  <a:close/>
                  <a:moveTo>
                    <a:pt x="3872" y="5440"/>
                  </a:moveTo>
                  <a:cubicBezTo>
                    <a:pt x="3808" y="5579"/>
                    <a:pt x="3641" y="5640"/>
                    <a:pt x="3503" y="5576"/>
                  </a:cubicBezTo>
                  <a:cubicBezTo>
                    <a:pt x="3364" y="5512"/>
                    <a:pt x="3303" y="5345"/>
                    <a:pt x="3367" y="5207"/>
                  </a:cubicBezTo>
                  <a:cubicBezTo>
                    <a:pt x="3431" y="5068"/>
                    <a:pt x="3597" y="5007"/>
                    <a:pt x="3736" y="5071"/>
                  </a:cubicBezTo>
                  <a:cubicBezTo>
                    <a:pt x="3888" y="5141"/>
                    <a:pt x="3936" y="5301"/>
                    <a:pt x="3872" y="5440"/>
                  </a:cubicBezTo>
                  <a:close/>
                  <a:moveTo>
                    <a:pt x="3316" y="6255"/>
                  </a:moveTo>
                  <a:cubicBezTo>
                    <a:pt x="3377" y="6129"/>
                    <a:pt x="3437" y="6005"/>
                    <a:pt x="3495" y="5880"/>
                  </a:cubicBezTo>
                  <a:cubicBezTo>
                    <a:pt x="3712" y="5931"/>
                    <a:pt x="3932" y="5845"/>
                    <a:pt x="4061" y="5668"/>
                  </a:cubicBezTo>
                  <a:cubicBezTo>
                    <a:pt x="4285" y="5741"/>
                    <a:pt x="4519" y="5803"/>
                    <a:pt x="4760" y="5855"/>
                  </a:cubicBezTo>
                  <a:cubicBezTo>
                    <a:pt x="4335" y="6101"/>
                    <a:pt x="3841" y="6245"/>
                    <a:pt x="3316" y="6255"/>
                  </a:cubicBezTo>
                  <a:close/>
                  <a:moveTo>
                    <a:pt x="5091" y="5631"/>
                  </a:moveTo>
                  <a:cubicBezTo>
                    <a:pt x="4764" y="5572"/>
                    <a:pt x="4455" y="5495"/>
                    <a:pt x="4165" y="5407"/>
                  </a:cubicBezTo>
                  <a:cubicBezTo>
                    <a:pt x="4192" y="5192"/>
                    <a:pt x="4092" y="4975"/>
                    <a:pt x="3901" y="4860"/>
                  </a:cubicBezTo>
                  <a:cubicBezTo>
                    <a:pt x="4001" y="4597"/>
                    <a:pt x="4083" y="4325"/>
                    <a:pt x="4153" y="4045"/>
                  </a:cubicBezTo>
                  <a:cubicBezTo>
                    <a:pt x="4347" y="4059"/>
                    <a:pt x="4524" y="3971"/>
                    <a:pt x="4632" y="3821"/>
                  </a:cubicBezTo>
                  <a:cubicBezTo>
                    <a:pt x="5079" y="3993"/>
                    <a:pt x="5573" y="4124"/>
                    <a:pt x="6100" y="4215"/>
                  </a:cubicBezTo>
                  <a:cubicBezTo>
                    <a:pt x="5911" y="4780"/>
                    <a:pt x="5555" y="5272"/>
                    <a:pt x="5091" y="5631"/>
                  </a:cubicBezTo>
                  <a:close/>
                  <a:moveTo>
                    <a:pt x="4736" y="3557"/>
                  </a:moveTo>
                  <a:cubicBezTo>
                    <a:pt x="4765" y="3315"/>
                    <a:pt x="4632" y="3079"/>
                    <a:pt x="4408" y="2980"/>
                  </a:cubicBezTo>
                  <a:cubicBezTo>
                    <a:pt x="4453" y="2708"/>
                    <a:pt x="4497" y="2427"/>
                    <a:pt x="4533" y="2145"/>
                  </a:cubicBezTo>
                  <a:cubicBezTo>
                    <a:pt x="4792" y="2099"/>
                    <a:pt x="4991" y="1871"/>
                    <a:pt x="4991" y="1599"/>
                  </a:cubicBezTo>
                  <a:cubicBezTo>
                    <a:pt x="4991" y="1357"/>
                    <a:pt x="4835" y="1151"/>
                    <a:pt x="4619" y="1075"/>
                  </a:cubicBezTo>
                  <a:cubicBezTo>
                    <a:pt x="4627" y="925"/>
                    <a:pt x="4635" y="771"/>
                    <a:pt x="4635" y="613"/>
                  </a:cubicBezTo>
                  <a:cubicBezTo>
                    <a:pt x="5593" y="1113"/>
                    <a:pt x="6255" y="2119"/>
                    <a:pt x="6255" y="3267"/>
                  </a:cubicBezTo>
                  <a:cubicBezTo>
                    <a:pt x="6255" y="3499"/>
                    <a:pt x="6228" y="3724"/>
                    <a:pt x="6177" y="3941"/>
                  </a:cubicBezTo>
                  <a:cubicBezTo>
                    <a:pt x="5655" y="3851"/>
                    <a:pt x="5175" y="3720"/>
                    <a:pt x="4736" y="3557"/>
                  </a:cubicBezTo>
                  <a:close/>
                </a:path>
              </a:pathLst>
            </a:custGeom>
            <a:solidFill>
              <a:srgbClr val="20409A">
                <a:lumMod val="50000"/>
              </a:srgb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4164154" y="3827953"/>
            <a:ext cx="1448429" cy="822673"/>
            <a:chOff x="3341556" y="3980353"/>
            <a:chExt cx="1448429" cy="822673"/>
          </a:xfrm>
        </p:grpSpPr>
        <p:sp>
          <p:nvSpPr>
            <p:cNvPr id="155" name="Freihandform: Form 338"/>
            <p:cNvSpPr/>
            <p:nvPr/>
          </p:nvSpPr>
          <p:spPr>
            <a:xfrm>
              <a:off x="3341556" y="3980353"/>
              <a:ext cx="1448429" cy="822673"/>
            </a:xfrm>
            <a:custGeom>
              <a:avLst/>
              <a:gdLst>
                <a:gd name="connsiteX0" fmla="*/ 1153851 w 2346325"/>
                <a:gd name="connsiteY0" fmla="*/ 0 h 1465659"/>
                <a:gd name="connsiteX1" fmla="*/ 1835050 w 2346325"/>
                <a:gd name="connsiteY1" fmla="*/ 555193 h 1465659"/>
                <a:gd name="connsiteX2" fmla="*/ 1839334 w 2346325"/>
                <a:gd name="connsiteY2" fmla="*/ 597692 h 1465659"/>
                <a:gd name="connsiteX3" fmla="*/ 1908838 w 2346325"/>
                <a:gd name="connsiteY3" fmla="*/ 590685 h 1465659"/>
                <a:gd name="connsiteX4" fmla="*/ 2346325 w 2346325"/>
                <a:gd name="connsiteY4" fmla="*/ 1028172 h 1465659"/>
                <a:gd name="connsiteX5" fmla="*/ 1997007 w 2346325"/>
                <a:gd name="connsiteY5" fmla="*/ 1456771 h 1465659"/>
                <a:gd name="connsiteX6" fmla="*/ 1927066 w 2346325"/>
                <a:gd name="connsiteY6" fmla="*/ 1463822 h 1465659"/>
                <a:gd name="connsiteX7" fmla="*/ 1917964 w 2346325"/>
                <a:gd name="connsiteY7" fmla="*/ 1465659 h 1465659"/>
                <a:gd name="connsiteX8" fmla="*/ 1908838 w 2346325"/>
                <a:gd name="connsiteY8" fmla="*/ 1465659 h 1465659"/>
                <a:gd name="connsiteX9" fmla="*/ 501650 w 2346325"/>
                <a:gd name="connsiteY9" fmla="*/ 1465659 h 1465659"/>
                <a:gd name="connsiteX10" fmla="*/ 484987 w 2346325"/>
                <a:gd name="connsiteY10" fmla="*/ 1465659 h 1465659"/>
                <a:gd name="connsiteX11" fmla="*/ 468369 w 2346325"/>
                <a:gd name="connsiteY11" fmla="*/ 1462304 h 1465659"/>
                <a:gd name="connsiteX12" fmla="*/ 400550 w 2346325"/>
                <a:gd name="connsiteY12" fmla="*/ 1455468 h 1465659"/>
                <a:gd name="connsiteX13" fmla="*/ 0 w 2346325"/>
                <a:gd name="connsiteY13" fmla="*/ 964009 h 1465659"/>
                <a:gd name="connsiteX14" fmla="*/ 400550 w 2346325"/>
                <a:gd name="connsiteY14" fmla="*/ 472551 h 1465659"/>
                <a:gd name="connsiteX15" fmla="*/ 501464 w 2346325"/>
                <a:gd name="connsiteY15" fmla="*/ 462378 h 1465659"/>
                <a:gd name="connsiteX16" fmla="*/ 513168 w 2346325"/>
                <a:gd name="connsiteY16" fmla="*/ 424673 h 1465659"/>
                <a:gd name="connsiteX17" fmla="*/ 1153851 w 2346325"/>
                <a:gd name="connsiteY17" fmla="*/ 0 h 146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46325" h="1465659">
                  <a:moveTo>
                    <a:pt x="1153851" y="0"/>
                  </a:moveTo>
                  <a:cubicBezTo>
                    <a:pt x="1489866" y="0"/>
                    <a:pt x="1770213" y="238345"/>
                    <a:pt x="1835050" y="555193"/>
                  </a:cubicBezTo>
                  <a:lnTo>
                    <a:pt x="1839334" y="597692"/>
                  </a:lnTo>
                  <a:lnTo>
                    <a:pt x="1908838" y="590685"/>
                  </a:lnTo>
                  <a:cubicBezTo>
                    <a:pt x="2150455" y="590685"/>
                    <a:pt x="2346325" y="786555"/>
                    <a:pt x="2346325" y="1028172"/>
                  </a:cubicBezTo>
                  <a:cubicBezTo>
                    <a:pt x="2346325" y="1239587"/>
                    <a:pt x="2196362" y="1415977"/>
                    <a:pt x="1997007" y="1456771"/>
                  </a:cubicBezTo>
                  <a:lnTo>
                    <a:pt x="1927066" y="1463822"/>
                  </a:lnTo>
                  <a:lnTo>
                    <a:pt x="1917964" y="1465659"/>
                  </a:lnTo>
                  <a:lnTo>
                    <a:pt x="1908838" y="1465659"/>
                  </a:lnTo>
                  <a:lnTo>
                    <a:pt x="501650" y="1465659"/>
                  </a:lnTo>
                  <a:lnTo>
                    <a:pt x="484987" y="1465659"/>
                  </a:lnTo>
                  <a:lnTo>
                    <a:pt x="468369" y="1462304"/>
                  </a:lnTo>
                  <a:lnTo>
                    <a:pt x="400550" y="1455468"/>
                  </a:lnTo>
                  <a:cubicBezTo>
                    <a:pt x="171957" y="1408691"/>
                    <a:pt x="0" y="1206431"/>
                    <a:pt x="0" y="964009"/>
                  </a:cubicBezTo>
                  <a:cubicBezTo>
                    <a:pt x="0" y="721587"/>
                    <a:pt x="171957" y="519328"/>
                    <a:pt x="400550" y="472551"/>
                  </a:cubicBezTo>
                  <a:lnTo>
                    <a:pt x="501464" y="462378"/>
                  </a:lnTo>
                  <a:lnTo>
                    <a:pt x="513168" y="424673"/>
                  </a:lnTo>
                  <a:cubicBezTo>
                    <a:pt x="618725" y="175111"/>
                    <a:pt x="865839" y="0"/>
                    <a:pt x="1153851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CE7FF"/>
                </a:gs>
                <a:gs pos="2000">
                  <a:srgbClr val="97D904"/>
                </a:gs>
              </a:gsLst>
              <a:lin ang="2700000" scaled="1"/>
              <a:tileRect/>
            </a:gradFill>
            <a:ln w="6350" cap="flat" cmpd="sng" algn="ctr">
              <a:solidFill>
                <a:srgbClr val="FFFFFF"/>
              </a:solidFill>
              <a:prstDash val="solid"/>
            </a:ln>
            <a:effectLst>
              <a:outerShdw blurRad="220028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596" tIns="96596" rIns="96596" bIns="96596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3833239" y="4134410"/>
              <a:ext cx="444181" cy="511140"/>
              <a:chOff x="-3711594" y="4929318"/>
              <a:chExt cx="385552" cy="443664"/>
            </a:xfrm>
            <a:solidFill>
              <a:schemeClr val="bg1">
                <a:alpha val="65000"/>
              </a:schemeClr>
            </a:solidFill>
          </p:grpSpPr>
          <p:sp>
            <p:nvSpPr>
              <p:cNvPr id="157" name="Freeform 21"/>
              <p:cNvSpPr/>
              <p:nvPr/>
            </p:nvSpPr>
            <p:spPr bwMode="auto">
              <a:xfrm>
                <a:off x="-3644670" y="4969505"/>
                <a:ext cx="35960" cy="61973"/>
              </a:xfrm>
              <a:custGeom>
                <a:avLst/>
                <a:gdLst/>
                <a:ahLst/>
                <a:cxnLst>
                  <a:cxn ang="0">
                    <a:pos x="50" y="149"/>
                  </a:cxn>
                  <a:cxn ang="0">
                    <a:pos x="43" y="147"/>
                  </a:cxn>
                  <a:cxn ang="0">
                    <a:pos x="38" y="4"/>
                  </a:cxn>
                  <a:cxn ang="0">
                    <a:pos x="52" y="4"/>
                  </a:cxn>
                  <a:cxn ang="0">
                    <a:pos x="52" y="18"/>
                  </a:cxn>
                  <a:cxn ang="0">
                    <a:pos x="57" y="132"/>
                  </a:cxn>
                  <a:cxn ang="0">
                    <a:pos x="57" y="146"/>
                  </a:cxn>
                  <a:cxn ang="0">
                    <a:pos x="50" y="149"/>
                  </a:cxn>
                </a:cxnLst>
                <a:rect l="0" t="0" r="r" b="b"/>
                <a:pathLst>
                  <a:path w="61" h="149">
                    <a:moveTo>
                      <a:pt x="50" y="149"/>
                    </a:moveTo>
                    <a:cubicBezTo>
                      <a:pt x="47" y="149"/>
                      <a:pt x="45" y="149"/>
                      <a:pt x="43" y="147"/>
                    </a:cubicBezTo>
                    <a:cubicBezTo>
                      <a:pt x="2" y="108"/>
                      <a:pt x="0" y="44"/>
                      <a:pt x="38" y="4"/>
                    </a:cubicBezTo>
                    <a:cubicBezTo>
                      <a:pt x="42" y="0"/>
                      <a:pt x="48" y="0"/>
                      <a:pt x="52" y="4"/>
                    </a:cubicBezTo>
                    <a:cubicBezTo>
                      <a:pt x="56" y="8"/>
                      <a:pt x="56" y="14"/>
                      <a:pt x="52" y="18"/>
                    </a:cubicBezTo>
                    <a:cubicBezTo>
                      <a:pt x="22" y="50"/>
                      <a:pt x="24" y="101"/>
                      <a:pt x="57" y="132"/>
                    </a:cubicBezTo>
                    <a:cubicBezTo>
                      <a:pt x="61" y="136"/>
                      <a:pt x="61" y="142"/>
                      <a:pt x="57" y="146"/>
                    </a:cubicBezTo>
                    <a:cubicBezTo>
                      <a:pt x="55" y="148"/>
                      <a:pt x="52" y="149"/>
                      <a:pt x="50" y="1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8" name="Freeform 22"/>
              <p:cNvSpPr/>
              <p:nvPr/>
            </p:nvSpPr>
            <p:spPr bwMode="auto">
              <a:xfrm>
                <a:off x="-3677634" y="4948378"/>
                <a:ext cx="54939" cy="106341"/>
              </a:xfrm>
              <a:custGeom>
                <a:avLst/>
                <a:gdLst/>
                <a:ahLst/>
                <a:cxnLst>
                  <a:cxn ang="0">
                    <a:pos x="82" y="255"/>
                  </a:cxn>
                  <a:cxn ang="0">
                    <a:pos x="75" y="252"/>
                  </a:cxn>
                  <a:cxn ang="0">
                    <a:pos x="66" y="4"/>
                  </a:cxn>
                  <a:cxn ang="0">
                    <a:pos x="80" y="4"/>
                  </a:cxn>
                  <a:cxn ang="0">
                    <a:pos x="81" y="18"/>
                  </a:cxn>
                  <a:cxn ang="0">
                    <a:pos x="89" y="237"/>
                  </a:cxn>
                  <a:cxn ang="0">
                    <a:pos x="89" y="251"/>
                  </a:cxn>
                  <a:cxn ang="0">
                    <a:pos x="82" y="255"/>
                  </a:cxn>
                </a:cxnLst>
                <a:rect l="0" t="0" r="r" b="b"/>
                <a:pathLst>
                  <a:path w="93" h="255">
                    <a:moveTo>
                      <a:pt x="82" y="255"/>
                    </a:moveTo>
                    <a:cubicBezTo>
                      <a:pt x="80" y="255"/>
                      <a:pt x="77" y="254"/>
                      <a:pt x="75" y="252"/>
                    </a:cubicBezTo>
                    <a:cubicBezTo>
                      <a:pt x="4" y="184"/>
                      <a:pt x="0" y="73"/>
                      <a:pt x="66" y="4"/>
                    </a:cubicBezTo>
                    <a:cubicBezTo>
                      <a:pt x="70" y="0"/>
                      <a:pt x="76" y="0"/>
                      <a:pt x="80" y="4"/>
                    </a:cubicBezTo>
                    <a:cubicBezTo>
                      <a:pt x="84" y="7"/>
                      <a:pt x="85" y="14"/>
                      <a:pt x="81" y="18"/>
                    </a:cubicBezTo>
                    <a:cubicBezTo>
                      <a:pt x="22" y="79"/>
                      <a:pt x="26" y="177"/>
                      <a:pt x="89" y="237"/>
                    </a:cubicBezTo>
                    <a:cubicBezTo>
                      <a:pt x="93" y="241"/>
                      <a:pt x="93" y="247"/>
                      <a:pt x="89" y="251"/>
                    </a:cubicBezTo>
                    <a:cubicBezTo>
                      <a:pt x="87" y="253"/>
                      <a:pt x="85" y="255"/>
                      <a:pt x="82" y="2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9" name="Freeform 23"/>
              <p:cNvSpPr/>
              <p:nvPr/>
            </p:nvSpPr>
            <p:spPr bwMode="auto">
              <a:xfrm>
                <a:off x="-3711596" y="4929363"/>
                <a:ext cx="70921" cy="143666"/>
              </a:xfrm>
              <a:custGeom>
                <a:avLst/>
                <a:gdLst/>
                <a:ahLst/>
                <a:cxnLst>
                  <a:cxn ang="0">
                    <a:pos x="109" y="344"/>
                  </a:cxn>
                  <a:cxn ang="0">
                    <a:pos x="102" y="341"/>
                  </a:cxn>
                  <a:cxn ang="0">
                    <a:pos x="90" y="4"/>
                  </a:cxn>
                  <a:cxn ang="0">
                    <a:pos x="104" y="4"/>
                  </a:cxn>
                  <a:cxn ang="0">
                    <a:pos x="104" y="18"/>
                  </a:cxn>
                  <a:cxn ang="0">
                    <a:pos x="116" y="327"/>
                  </a:cxn>
                  <a:cxn ang="0">
                    <a:pos x="116" y="341"/>
                  </a:cxn>
                  <a:cxn ang="0">
                    <a:pos x="109" y="344"/>
                  </a:cxn>
                </a:cxnLst>
                <a:rect l="0" t="0" r="r" b="b"/>
                <a:pathLst>
                  <a:path w="120" h="344">
                    <a:moveTo>
                      <a:pt x="109" y="344"/>
                    </a:moveTo>
                    <a:cubicBezTo>
                      <a:pt x="107" y="344"/>
                      <a:pt x="104" y="343"/>
                      <a:pt x="102" y="341"/>
                    </a:cubicBezTo>
                    <a:cubicBezTo>
                      <a:pt x="6" y="249"/>
                      <a:pt x="0" y="98"/>
                      <a:pt x="90" y="4"/>
                    </a:cubicBezTo>
                    <a:cubicBezTo>
                      <a:pt x="94" y="0"/>
                      <a:pt x="100" y="0"/>
                      <a:pt x="104" y="4"/>
                    </a:cubicBezTo>
                    <a:cubicBezTo>
                      <a:pt x="108" y="8"/>
                      <a:pt x="108" y="14"/>
                      <a:pt x="104" y="18"/>
                    </a:cubicBezTo>
                    <a:cubicBezTo>
                      <a:pt x="22" y="104"/>
                      <a:pt x="28" y="243"/>
                      <a:pt x="116" y="327"/>
                    </a:cubicBezTo>
                    <a:cubicBezTo>
                      <a:pt x="120" y="331"/>
                      <a:pt x="120" y="337"/>
                      <a:pt x="116" y="341"/>
                    </a:cubicBezTo>
                    <a:cubicBezTo>
                      <a:pt x="114" y="343"/>
                      <a:pt x="112" y="344"/>
                      <a:pt x="109" y="3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0" name="Freeform 24"/>
              <p:cNvSpPr/>
              <p:nvPr/>
            </p:nvSpPr>
            <p:spPr bwMode="auto">
              <a:xfrm>
                <a:off x="-3413928" y="4969505"/>
                <a:ext cx="35960" cy="61973"/>
              </a:xfrm>
              <a:custGeom>
                <a:avLst/>
                <a:gdLst/>
                <a:ahLst/>
                <a:cxnLst>
                  <a:cxn ang="0">
                    <a:pos x="11" y="149"/>
                  </a:cxn>
                  <a:cxn ang="0">
                    <a:pos x="4" y="146"/>
                  </a:cxn>
                  <a:cxn ang="0">
                    <a:pos x="4" y="132"/>
                  </a:cxn>
                  <a:cxn ang="0">
                    <a:pos x="9" y="18"/>
                  </a:cxn>
                  <a:cxn ang="0">
                    <a:pos x="9" y="4"/>
                  </a:cxn>
                  <a:cxn ang="0">
                    <a:pos x="23" y="4"/>
                  </a:cxn>
                  <a:cxn ang="0">
                    <a:pos x="18" y="147"/>
                  </a:cxn>
                  <a:cxn ang="0">
                    <a:pos x="11" y="149"/>
                  </a:cxn>
                </a:cxnLst>
                <a:rect l="0" t="0" r="r" b="b"/>
                <a:pathLst>
                  <a:path w="61" h="149">
                    <a:moveTo>
                      <a:pt x="11" y="149"/>
                    </a:moveTo>
                    <a:cubicBezTo>
                      <a:pt x="8" y="149"/>
                      <a:pt x="6" y="148"/>
                      <a:pt x="4" y="146"/>
                    </a:cubicBezTo>
                    <a:cubicBezTo>
                      <a:pt x="0" y="142"/>
                      <a:pt x="0" y="136"/>
                      <a:pt x="4" y="132"/>
                    </a:cubicBezTo>
                    <a:cubicBezTo>
                      <a:pt x="37" y="101"/>
                      <a:pt x="39" y="50"/>
                      <a:pt x="9" y="18"/>
                    </a:cubicBezTo>
                    <a:cubicBezTo>
                      <a:pt x="5" y="14"/>
                      <a:pt x="5" y="8"/>
                      <a:pt x="9" y="4"/>
                    </a:cubicBezTo>
                    <a:cubicBezTo>
                      <a:pt x="13" y="0"/>
                      <a:pt x="19" y="0"/>
                      <a:pt x="23" y="4"/>
                    </a:cubicBezTo>
                    <a:cubicBezTo>
                      <a:pt x="61" y="44"/>
                      <a:pt x="59" y="108"/>
                      <a:pt x="18" y="147"/>
                    </a:cubicBezTo>
                    <a:cubicBezTo>
                      <a:pt x="16" y="149"/>
                      <a:pt x="14" y="149"/>
                      <a:pt x="11" y="1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1" name="Freeform 25"/>
              <p:cNvSpPr/>
              <p:nvPr/>
            </p:nvSpPr>
            <p:spPr bwMode="auto">
              <a:xfrm>
                <a:off x="-3400943" y="4948378"/>
                <a:ext cx="54939" cy="106341"/>
              </a:xfrm>
              <a:custGeom>
                <a:avLst/>
                <a:gdLst/>
                <a:ahLst/>
                <a:cxnLst>
                  <a:cxn ang="0">
                    <a:pos x="11" y="255"/>
                  </a:cxn>
                  <a:cxn ang="0">
                    <a:pos x="4" y="251"/>
                  </a:cxn>
                  <a:cxn ang="0">
                    <a:pos x="4" y="237"/>
                  </a:cxn>
                  <a:cxn ang="0">
                    <a:pos x="12" y="18"/>
                  </a:cxn>
                  <a:cxn ang="0">
                    <a:pos x="12" y="4"/>
                  </a:cxn>
                  <a:cxn ang="0">
                    <a:pos x="27" y="4"/>
                  </a:cxn>
                  <a:cxn ang="0">
                    <a:pos x="18" y="252"/>
                  </a:cxn>
                  <a:cxn ang="0">
                    <a:pos x="11" y="255"/>
                  </a:cxn>
                </a:cxnLst>
                <a:rect l="0" t="0" r="r" b="b"/>
                <a:pathLst>
                  <a:path w="92" h="255">
                    <a:moveTo>
                      <a:pt x="11" y="255"/>
                    </a:moveTo>
                    <a:cubicBezTo>
                      <a:pt x="8" y="255"/>
                      <a:pt x="5" y="253"/>
                      <a:pt x="4" y="251"/>
                    </a:cubicBezTo>
                    <a:cubicBezTo>
                      <a:pt x="0" y="247"/>
                      <a:pt x="0" y="241"/>
                      <a:pt x="4" y="237"/>
                    </a:cubicBezTo>
                    <a:cubicBezTo>
                      <a:pt x="67" y="177"/>
                      <a:pt x="70" y="79"/>
                      <a:pt x="12" y="18"/>
                    </a:cubicBezTo>
                    <a:cubicBezTo>
                      <a:pt x="8" y="14"/>
                      <a:pt x="8" y="7"/>
                      <a:pt x="12" y="4"/>
                    </a:cubicBezTo>
                    <a:cubicBezTo>
                      <a:pt x="16" y="0"/>
                      <a:pt x="23" y="0"/>
                      <a:pt x="27" y="4"/>
                    </a:cubicBezTo>
                    <a:cubicBezTo>
                      <a:pt x="92" y="73"/>
                      <a:pt x="88" y="184"/>
                      <a:pt x="18" y="252"/>
                    </a:cubicBezTo>
                    <a:cubicBezTo>
                      <a:pt x="16" y="254"/>
                      <a:pt x="13" y="255"/>
                      <a:pt x="11" y="2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2" name="Freeform 26"/>
              <p:cNvSpPr/>
              <p:nvPr/>
            </p:nvSpPr>
            <p:spPr bwMode="auto">
              <a:xfrm>
                <a:off x="-3382963" y="4929363"/>
                <a:ext cx="56937" cy="143666"/>
              </a:xfrm>
              <a:custGeom>
                <a:avLst/>
                <a:gdLst/>
                <a:ahLst/>
                <a:cxnLst>
                  <a:cxn ang="0">
                    <a:pos x="11" y="344"/>
                  </a:cxn>
                  <a:cxn ang="0">
                    <a:pos x="4" y="341"/>
                  </a:cxn>
                  <a:cxn ang="0">
                    <a:pos x="4" y="327"/>
                  </a:cxn>
                  <a:cxn ang="0">
                    <a:pos x="74" y="173"/>
                  </a:cxn>
                  <a:cxn ang="0">
                    <a:pos x="15" y="18"/>
                  </a:cxn>
                  <a:cxn ang="0">
                    <a:pos x="16" y="4"/>
                  </a:cxn>
                  <a:cxn ang="0">
                    <a:pos x="30" y="4"/>
                  </a:cxn>
                  <a:cxn ang="0">
                    <a:pos x="94" y="174"/>
                  </a:cxn>
                  <a:cxn ang="0">
                    <a:pos x="18" y="341"/>
                  </a:cxn>
                  <a:cxn ang="0">
                    <a:pos x="11" y="344"/>
                  </a:cxn>
                </a:cxnLst>
                <a:rect l="0" t="0" r="r" b="b"/>
                <a:pathLst>
                  <a:path w="96" h="344">
                    <a:moveTo>
                      <a:pt x="11" y="344"/>
                    </a:moveTo>
                    <a:cubicBezTo>
                      <a:pt x="8" y="344"/>
                      <a:pt x="6" y="343"/>
                      <a:pt x="4" y="341"/>
                    </a:cubicBezTo>
                    <a:cubicBezTo>
                      <a:pt x="0" y="337"/>
                      <a:pt x="0" y="331"/>
                      <a:pt x="4" y="327"/>
                    </a:cubicBezTo>
                    <a:cubicBezTo>
                      <a:pt x="47" y="286"/>
                      <a:pt x="71" y="231"/>
                      <a:pt x="74" y="173"/>
                    </a:cubicBezTo>
                    <a:cubicBezTo>
                      <a:pt x="76" y="115"/>
                      <a:pt x="55" y="60"/>
                      <a:pt x="15" y="18"/>
                    </a:cubicBezTo>
                    <a:cubicBezTo>
                      <a:pt x="12" y="14"/>
                      <a:pt x="12" y="8"/>
                      <a:pt x="16" y="4"/>
                    </a:cubicBezTo>
                    <a:cubicBezTo>
                      <a:pt x="20" y="0"/>
                      <a:pt x="26" y="0"/>
                      <a:pt x="30" y="4"/>
                    </a:cubicBezTo>
                    <a:cubicBezTo>
                      <a:pt x="73" y="50"/>
                      <a:pt x="96" y="110"/>
                      <a:pt x="94" y="174"/>
                    </a:cubicBezTo>
                    <a:cubicBezTo>
                      <a:pt x="91" y="237"/>
                      <a:pt x="64" y="297"/>
                      <a:pt x="18" y="341"/>
                    </a:cubicBezTo>
                    <a:cubicBezTo>
                      <a:pt x="16" y="343"/>
                      <a:pt x="13" y="344"/>
                      <a:pt x="11" y="3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3" name="Freeform 27"/>
              <p:cNvSpPr>
                <a:spLocks noEditPoints="1"/>
              </p:cNvSpPr>
              <p:nvPr/>
            </p:nvSpPr>
            <p:spPr bwMode="auto">
              <a:xfrm>
                <a:off x="-3595725" y="4992039"/>
                <a:ext cx="162818" cy="380996"/>
              </a:xfrm>
              <a:custGeom>
                <a:avLst/>
                <a:gdLst/>
                <a:ahLst/>
                <a:cxnLst>
                  <a:cxn ang="0">
                    <a:pos x="244" y="108"/>
                  </a:cxn>
                  <a:cxn ang="0">
                    <a:pos x="138" y="0"/>
                  </a:cxn>
                  <a:cxn ang="0">
                    <a:pos x="31" y="108"/>
                  </a:cxn>
                  <a:cxn ang="0">
                    <a:pos x="1" y="902"/>
                  </a:cxn>
                  <a:cxn ang="0">
                    <a:pos x="11" y="913"/>
                  </a:cxn>
                  <a:cxn ang="0">
                    <a:pos x="23" y="875"/>
                  </a:cxn>
                  <a:cxn ang="0">
                    <a:pos x="137" y="788"/>
                  </a:cxn>
                  <a:cxn ang="0">
                    <a:pos x="251" y="874"/>
                  </a:cxn>
                  <a:cxn ang="0">
                    <a:pos x="263" y="913"/>
                  </a:cxn>
                  <a:cxn ang="0">
                    <a:pos x="273" y="902"/>
                  </a:cxn>
                  <a:cxn ang="0">
                    <a:pos x="233" y="672"/>
                  </a:cxn>
                  <a:cxn ang="0">
                    <a:pos x="220" y="513"/>
                  </a:cxn>
                  <a:cxn ang="0">
                    <a:pos x="137" y="170"/>
                  </a:cxn>
                  <a:cxn ang="0">
                    <a:pos x="179" y="108"/>
                  </a:cxn>
                  <a:cxn ang="0">
                    <a:pos x="187" y="132"/>
                  </a:cxn>
                  <a:cxn ang="0">
                    <a:pos x="149" y="189"/>
                  </a:cxn>
                  <a:cxn ang="0">
                    <a:pos x="125" y="188"/>
                  </a:cxn>
                  <a:cxn ang="0">
                    <a:pos x="87" y="130"/>
                  </a:cxn>
                  <a:cxn ang="0">
                    <a:pos x="137" y="207"/>
                  </a:cxn>
                  <a:cxn ang="0">
                    <a:pos x="83" y="286"/>
                  </a:cxn>
                  <a:cxn ang="0">
                    <a:pos x="183" y="306"/>
                  </a:cxn>
                  <a:cxn ang="0">
                    <a:pos x="102" y="306"/>
                  </a:cxn>
                  <a:cxn ang="0">
                    <a:pos x="209" y="476"/>
                  </a:cxn>
                  <a:cxn ang="0">
                    <a:pos x="141" y="389"/>
                  </a:cxn>
                  <a:cxn ang="0">
                    <a:pos x="208" y="496"/>
                  </a:cxn>
                  <a:cxn ang="0">
                    <a:pos x="69" y="496"/>
                  </a:cxn>
                  <a:cxn ang="0">
                    <a:pos x="139" y="601"/>
                  </a:cxn>
                  <a:cxn ang="0">
                    <a:pos x="56" y="692"/>
                  </a:cxn>
                  <a:cxn ang="0">
                    <a:pos x="214" y="450"/>
                  </a:cxn>
                  <a:cxn ang="0">
                    <a:pos x="203" y="314"/>
                  </a:cxn>
                  <a:cxn ang="0">
                    <a:pos x="60" y="88"/>
                  </a:cxn>
                  <a:cxn ang="0">
                    <a:pos x="215" y="88"/>
                  </a:cxn>
                  <a:cxn ang="0">
                    <a:pos x="72" y="306"/>
                  </a:cxn>
                  <a:cxn ang="0">
                    <a:pos x="129" y="373"/>
                  </a:cxn>
                  <a:cxn ang="0">
                    <a:pos x="72" y="306"/>
                  </a:cxn>
                  <a:cxn ang="0">
                    <a:pos x="126" y="586"/>
                  </a:cxn>
                  <a:cxn ang="0">
                    <a:pos x="54" y="510"/>
                  </a:cxn>
                  <a:cxn ang="0">
                    <a:pos x="37" y="712"/>
                  </a:cxn>
                  <a:cxn ang="0">
                    <a:pos x="25" y="849"/>
                  </a:cxn>
                  <a:cxn ang="0">
                    <a:pos x="69" y="712"/>
                  </a:cxn>
                  <a:cxn ang="0">
                    <a:pos x="137" y="763"/>
                  </a:cxn>
                  <a:cxn ang="0">
                    <a:pos x="236" y="712"/>
                  </a:cxn>
                  <a:cxn ang="0">
                    <a:pos x="249" y="849"/>
                  </a:cxn>
                </a:cxnLst>
                <a:rect l="0" t="0" r="r" b="b"/>
                <a:pathLst>
                  <a:path w="274" h="913">
                    <a:moveTo>
                      <a:pt x="205" y="108"/>
                    </a:moveTo>
                    <a:cubicBezTo>
                      <a:pt x="244" y="108"/>
                      <a:pt x="244" y="108"/>
                      <a:pt x="244" y="108"/>
                    </a:cubicBezTo>
                    <a:cubicBezTo>
                      <a:pt x="244" y="85"/>
                      <a:pt x="244" y="85"/>
                      <a:pt x="244" y="85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69" y="108"/>
                      <a:pt x="69" y="108"/>
                      <a:pt x="69" y="108"/>
                    </a:cubicBezTo>
                    <a:cubicBezTo>
                      <a:pt x="1" y="902"/>
                      <a:pt x="1" y="902"/>
                      <a:pt x="1" y="902"/>
                    </a:cubicBezTo>
                    <a:cubicBezTo>
                      <a:pt x="0" y="907"/>
                      <a:pt x="4" y="912"/>
                      <a:pt x="10" y="912"/>
                    </a:cubicBezTo>
                    <a:cubicBezTo>
                      <a:pt x="10" y="912"/>
                      <a:pt x="10" y="913"/>
                      <a:pt x="11" y="913"/>
                    </a:cubicBezTo>
                    <a:cubicBezTo>
                      <a:pt x="16" y="913"/>
                      <a:pt x="20" y="909"/>
                      <a:pt x="21" y="903"/>
                    </a:cubicBezTo>
                    <a:cubicBezTo>
                      <a:pt x="23" y="875"/>
                      <a:pt x="23" y="875"/>
                      <a:pt x="23" y="875"/>
                    </a:cubicBezTo>
                    <a:cubicBezTo>
                      <a:pt x="23" y="875"/>
                      <a:pt x="23" y="875"/>
                      <a:pt x="23" y="875"/>
                    </a:cubicBezTo>
                    <a:cubicBezTo>
                      <a:pt x="137" y="788"/>
                      <a:pt x="137" y="788"/>
                      <a:pt x="137" y="788"/>
                    </a:cubicBezTo>
                    <a:cubicBezTo>
                      <a:pt x="250" y="875"/>
                      <a:pt x="250" y="875"/>
                      <a:pt x="250" y="875"/>
                    </a:cubicBezTo>
                    <a:cubicBezTo>
                      <a:pt x="251" y="874"/>
                      <a:pt x="251" y="874"/>
                      <a:pt x="251" y="874"/>
                    </a:cubicBezTo>
                    <a:cubicBezTo>
                      <a:pt x="253" y="903"/>
                      <a:pt x="253" y="903"/>
                      <a:pt x="253" y="903"/>
                    </a:cubicBezTo>
                    <a:cubicBezTo>
                      <a:pt x="254" y="909"/>
                      <a:pt x="258" y="913"/>
                      <a:pt x="263" y="913"/>
                    </a:cubicBezTo>
                    <a:cubicBezTo>
                      <a:pt x="264" y="913"/>
                      <a:pt x="264" y="912"/>
                      <a:pt x="264" y="912"/>
                    </a:cubicBezTo>
                    <a:cubicBezTo>
                      <a:pt x="270" y="912"/>
                      <a:pt x="274" y="907"/>
                      <a:pt x="273" y="902"/>
                    </a:cubicBezTo>
                    <a:lnTo>
                      <a:pt x="205" y="108"/>
                    </a:lnTo>
                    <a:close/>
                    <a:moveTo>
                      <a:pt x="233" y="672"/>
                    </a:moveTo>
                    <a:cubicBezTo>
                      <a:pt x="153" y="586"/>
                      <a:pt x="153" y="586"/>
                      <a:pt x="153" y="586"/>
                    </a:cubicBezTo>
                    <a:cubicBezTo>
                      <a:pt x="220" y="513"/>
                      <a:pt x="220" y="513"/>
                      <a:pt x="220" y="513"/>
                    </a:cubicBezTo>
                    <a:lnTo>
                      <a:pt x="233" y="672"/>
                    </a:lnTo>
                    <a:close/>
                    <a:moveTo>
                      <a:pt x="137" y="170"/>
                    </a:moveTo>
                    <a:cubicBezTo>
                      <a:pt x="96" y="108"/>
                      <a:pt x="96" y="108"/>
                      <a:pt x="96" y="108"/>
                    </a:cubicBezTo>
                    <a:cubicBezTo>
                      <a:pt x="179" y="108"/>
                      <a:pt x="179" y="108"/>
                      <a:pt x="179" y="108"/>
                    </a:cubicBezTo>
                    <a:lnTo>
                      <a:pt x="137" y="170"/>
                    </a:lnTo>
                    <a:close/>
                    <a:moveTo>
                      <a:pt x="187" y="132"/>
                    </a:moveTo>
                    <a:cubicBezTo>
                      <a:pt x="198" y="264"/>
                      <a:pt x="198" y="264"/>
                      <a:pt x="198" y="264"/>
                    </a:cubicBezTo>
                    <a:cubicBezTo>
                      <a:pt x="149" y="189"/>
                      <a:pt x="149" y="189"/>
                      <a:pt x="149" y="189"/>
                    </a:cubicBezTo>
                    <a:lnTo>
                      <a:pt x="187" y="132"/>
                    </a:lnTo>
                    <a:close/>
                    <a:moveTo>
                      <a:pt x="125" y="188"/>
                    </a:moveTo>
                    <a:cubicBezTo>
                      <a:pt x="75" y="262"/>
                      <a:pt x="75" y="262"/>
                      <a:pt x="75" y="262"/>
                    </a:cubicBezTo>
                    <a:cubicBezTo>
                      <a:pt x="87" y="130"/>
                      <a:pt x="87" y="130"/>
                      <a:pt x="87" y="130"/>
                    </a:cubicBezTo>
                    <a:lnTo>
                      <a:pt x="125" y="188"/>
                    </a:lnTo>
                    <a:close/>
                    <a:moveTo>
                      <a:pt x="137" y="207"/>
                    </a:moveTo>
                    <a:cubicBezTo>
                      <a:pt x="189" y="286"/>
                      <a:pt x="189" y="286"/>
                      <a:pt x="189" y="286"/>
                    </a:cubicBezTo>
                    <a:cubicBezTo>
                      <a:pt x="83" y="286"/>
                      <a:pt x="83" y="286"/>
                      <a:pt x="83" y="286"/>
                    </a:cubicBezTo>
                    <a:lnTo>
                      <a:pt x="137" y="207"/>
                    </a:lnTo>
                    <a:close/>
                    <a:moveTo>
                      <a:pt x="183" y="306"/>
                    </a:moveTo>
                    <a:cubicBezTo>
                      <a:pt x="142" y="357"/>
                      <a:pt x="142" y="357"/>
                      <a:pt x="142" y="357"/>
                    </a:cubicBezTo>
                    <a:cubicBezTo>
                      <a:pt x="102" y="306"/>
                      <a:pt x="102" y="306"/>
                      <a:pt x="102" y="306"/>
                    </a:cubicBezTo>
                    <a:lnTo>
                      <a:pt x="183" y="306"/>
                    </a:lnTo>
                    <a:close/>
                    <a:moveTo>
                      <a:pt x="209" y="476"/>
                    </a:moveTo>
                    <a:cubicBezTo>
                      <a:pt x="70" y="476"/>
                      <a:pt x="70" y="476"/>
                      <a:pt x="70" y="476"/>
                    </a:cubicBezTo>
                    <a:cubicBezTo>
                      <a:pt x="141" y="389"/>
                      <a:pt x="141" y="389"/>
                      <a:pt x="141" y="389"/>
                    </a:cubicBezTo>
                    <a:lnTo>
                      <a:pt x="209" y="476"/>
                    </a:lnTo>
                    <a:close/>
                    <a:moveTo>
                      <a:pt x="208" y="496"/>
                    </a:moveTo>
                    <a:cubicBezTo>
                      <a:pt x="139" y="571"/>
                      <a:pt x="139" y="571"/>
                      <a:pt x="139" y="571"/>
                    </a:cubicBezTo>
                    <a:cubicBezTo>
                      <a:pt x="69" y="496"/>
                      <a:pt x="69" y="496"/>
                      <a:pt x="69" y="496"/>
                    </a:cubicBezTo>
                    <a:lnTo>
                      <a:pt x="208" y="496"/>
                    </a:lnTo>
                    <a:close/>
                    <a:moveTo>
                      <a:pt x="139" y="601"/>
                    </a:moveTo>
                    <a:cubicBezTo>
                      <a:pt x="225" y="692"/>
                      <a:pt x="225" y="692"/>
                      <a:pt x="225" y="692"/>
                    </a:cubicBezTo>
                    <a:cubicBezTo>
                      <a:pt x="56" y="692"/>
                      <a:pt x="56" y="692"/>
                      <a:pt x="56" y="692"/>
                    </a:cubicBezTo>
                    <a:lnTo>
                      <a:pt x="139" y="601"/>
                    </a:lnTo>
                    <a:close/>
                    <a:moveTo>
                      <a:pt x="214" y="450"/>
                    </a:moveTo>
                    <a:cubicBezTo>
                      <a:pt x="154" y="373"/>
                      <a:pt x="154" y="373"/>
                      <a:pt x="154" y="373"/>
                    </a:cubicBezTo>
                    <a:cubicBezTo>
                      <a:pt x="203" y="314"/>
                      <a:pt x="203" y="314"/>
                      <a:pt x="203" y="314"/>
                    </a:cubicBezTo>
                    <a:lnTo>
                      <a:pt x="214" y="450"/>
                    </a:lnTo>
                    <a:close/>
                    <a:moveTo>
                      <a:pt x="60" y="88"/>
                    </a:moveTo>
                    <a:cubicBezTo>
                      <a:pt x="137" y="26"/>
                      <a:pt x="137" y="26"/>
                      <a:pt x="137" y="26"/>
                    </a:cubicBezTo>
                    <a:cubicBezTo>
                      <a:pt x="215" y="88"/>
                      <a:pt x="215" y="88"/>
                      <a:pt x="215" y="88"/>
                    </a:cubicBezTo>
                    <a:lnTo>
                      <a:pt x="60" y="88"/>
                    </a:lnTo>
                    <a:close/>
                    <a:moveTo>
                      <a:pt x="72" y="306"/>
                    </a:moveTo>
                    <a:cubicBezTo>
                      <a:pt x="76" y="306"/>
                      <a:pt x="76" y="306"/>
                      <a:pt x="76" y="306"/>
                    </a:cubicBezTo>
                    <a:cubicBezTo>
                      <a:pt x="129" y="373"/>
                      <a:pt x="129" y="373"/>
                      <a:pt x="129" y="373"/>
                    </a:cubicBezTo>
                    <a:cubicBezTo>
                      <a:pt x="59" y="459"/>
                      <a:pt x="59" y="459"/>
                      <a:pt x="59" y="459"/>
                    </a:cubicBezTo>
                    <a:lnTo>
                      <a:pt x="72" y="306"/>
                    </a:lnTo>
                    <a:close/>
                    <a:moveTo>
                      <a:pt x="54" y="510"/>
                    </a:moveTo>
                    <a:cubicBezTo>
                      <a:pt x="126" y="586"/>
                      <a:pt x="126" y="586"/>
                      <a:pt x="126" y="586"/>
                    </a:cubicBezTo>
                    <a:cubicBezTo>
                      <a:pt x="40" y="680"/>
                      <a:pt x="40" y="680"/>
                      <a:pt x="40" y="680"/>
                    </a:cubicBezTo>
                    <a:lnTo>
                      <a:pt x="54" y="510"/>
                    </a:lnTo>
                    <a:close/>
                    <a:moveTo>
                      <a:pt x="25" y="849"/>
                    </a:moveTo>
                    <a:cubicBezTo>
                      <a:pt x="37" y="712"/>
                      <a:pt x="37" y="712"/>
                      <a:pt x="37" y="712"/>
                    </a:cubicBezTo>
                    <a:cubicBezTo>
                      <a:pt x="120" y="776"/>
                      <a:pt x="120" y="776"/>
                      <a:pt x="120" y="776"/>
                    </a:cubicBezTo>
                    <a:lnTo>
                      <a:pt x="25" y="849"/>
                    </a:lnTo>
                    <a:close/>
                    <a:moveTo>
                      <a:pt x="137" y="763"/>
                    </a:moveTo>
                    <a:cubicBezTo>
                      <a:pt x="69" y="712"/>
                      <a:pt x="69" y="712"/>
                      <a:pt x="69" y="712"/>
                    </a:cubicBezTo>
                    <a:cubicBezTo>
                      <a:pt x="203" y="712"/>
                      <a:pt x="203" y="712"/>
                      <a:pt x="203" y="712"/>
                    </a:cubicBezTo>
                    <a:lnTo>
                      <a:pt x="137" y="763"/>
                    </a:lnTo>
                    <a:close/>
                    <a:moveTo>
                      <a:pt x="153" y="776"/>
                    </a:moveTo>
                    <a:cubicBezTo>
                      <a:pt x="236" y="712"/>
                      <a:pt x="236" y="712"/>
                      <a:pt x="236" y="712"/>
                    </a:cubicBezTo>
                    <a:cubicBezTo>
                      <a:pt x="237" y="712"/>
                      <a:pt x="237" y="712"/>
                      <a:pt x="237" y="712"/>
                    </a:cubicBezTo>
                    <a:cubicBezTo>
                      <a:pt x="249" y="849"/>
                      <a:pt x="249" y="849"/>
                      <a:pt x="249" y="849"/>
                    </a:cubicBezTo>
                    <a:lnTo>
                      <a:pt x="153" y="77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5" name="Freeform 28"/>
              <p:cNvSpPr/>
              <p:nvPr/>
            </p:nvSpPr>
            <p:spPr bwMode="auto">
              <a:xfrm>
                <a:off x="-3519810" y="4943448"/>
                <a:ext cx="11987" cy="76763"/>
              </a:xfrm>
              <a:custGeom>
                <a:avLst/>
                <a:gdLst/>
                <a:ahLst/>
                <a:cxnLst>
                  <a:cxn ang="0">
                    <a:pos x="20" y="125"/>
                  </a:cxn>
                  <a:cxn ang="0">
                    <a:pos x="20" y="1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0" y="126"/>
                  </a:cxn>
                  <a:cxn ang="0">
                    <a:pos x="0" y="151"/>
                  </a:cxn>
                  <a:cxn ang="0">
                    <a:pos x="0" y="173"/>
                  </a:cxn>
                  <a:cxn ang="0">
                    <a:pos x="10" y="183"/>
                  </a:cxn>
                  <a:cxn ang="0">
                    <a:pos x="20" y="173"/>
                  </a:cxn>
                  <a:cxn ang="0">
                    <a:pos x="20" y="151"/>
                  </a:cxn>
                  <a:cxn ang="0">
                    <a:pos x="20" y="125"/>
                  </a:cxn>
                </a:cxnLst>
                <a:rect l="0" t="0" r="r" b="b"/>
                <a:pathLst>
                  <a:path w="20" h="183">
                    <a:moveTo>
                      <a:pt x="20" y="125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4"/>
                      <a:pt x="15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4" y="183"/>
                      <a:pt x="10" y="183"/>
                    </a:cubicBezTo>
                    <a:cubicBezTo>
                      <a:pt x="15" y="183"/>
                      <a:pt x="20" y="178"/>
                      <a:pt x="20" y="173"/>
                    </a:cubicBezTo>
                    <a:cubicBezTo>
                      <a:pt x="20" y="151"/>
                      <a:pt x="20" y="151"/>
                      <a:pt x="20" y="151"/>
                    </a:cubicBezTo>
                    <a:lnTo>
                      <a:pt x="20" y="12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6" name="Freeform 29"/>
              <p:cNvSpPr/>
              <p:nvPr/>
            </p:nvSpPr>
            <p:spPr bwMode="auto">
              <a:xfrm>
                <a:off x="-3599721" y="4984294"/>
                <a:ext cx="30966" cy="73241"/>
              </a:xfrm>
              <a:custGeom>
                <a:avLst/>
                <a:gdLst/>
                <a:ahLst/>
                <a:cxnLst>
                  <a:cxn ang="0">
                    <a:pos x="39" y="104"/>
                  </a:cxn>
                  <a:cxn ang="0">
                    <a:pos x="21" y="9"/>
                  </a:cxn>
                  <a:cxn ang="0">
                    <a:pos x="9" y="1"/>
                  </a:cxn>
                  <a:cxn ang="0">
                    <a:pos x="1" y="13"/>
                  </a:cxn>
                  <a:cxn ang="0">
                    <a:pos x="31" y="168"/>
                  </a:cxn>
                  <a:cxn ang="0">
                    <a:pos x="41" y="176"/>
                  </a:cxn>
                  <a:cxn ang="0">
                    <a:pos x="43" y="176"/>
                  </a:cxn>
                  <a:cxn ang="0">
                    <a:pos x="51" y="164"/>
                  </a:cxn>
                  <a:cxn ang="0">
                    <a:pos x="44" y="128"/>
                  </a:cxn>
                  <a:cxn ang="0">
                    <a:pos x="39" y="104"/>
                  </a:cxn>
                </a:cxnLst>
                <a:rect l="0" t="0" r="r" b="b"/>
                <a:pathLst>
                  <a:path w="52" h="176">
                    <a:moveTo>
                      <a:pt x="39" y="104"/>
                    </a:moveTo>
                    <a:cubicBezTo>
                      <a:pt x="21" y="9"/>
                      <a:pt x="21" y="9"/>
                      <a:pt x="21" y="9"/>
                    </a:cubicBezTo>
                    <a:cubicBezTo>
                      <a:pt x="20" y="3"/>
                      <a:pt x="14" y="0"/>
                      <a:pt x="9" y="1"/>
                    </a:cubicBezTo>
                    <a:cubicBezTo>
                      <a:pt x="4" y="2"/>
                      <a:pt x="0" y="7"/>
                      <a:pt x="1" y="13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73"/>
                      <a:pt x="36" y="176"/>
                      <a:pt x="41" y="176"/>
                    </a:cubicBezTo>
                    <a:cubicBezTo>
                      <a:pt x="42" y="176"/>
                      <a:pt x="42" y="176"/>
                      <a:pt x="43" y="176"/>
                    </a:cubicBezTo>
                    <a:cubicBezTo>
                      <a:pt x="48" y="175"/>
                      <a:pt x="52" y="169"/>
                      <a:pt x="51" y="164"/>
                    </a:cubicBezTo>
                    <a:cubicBezTo>
                      <a:pt x="44" y="128"/>
                      <a:pt x="44" y="128"/>
                      <a:pt x="44" y="128"/>
                    </a:cubicBezTo>
                    <a:lnTo>
                      <a:pt x="39" y="10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7" name="Freeform 30"/>
              <p:cNvSpPr/>
              <p:nvPr/>
            </p:nvSpPr>
            <p:spPr bwMode="auto">
              <a:xfrm>
                <a:off x="-3459877" y="4984294"/>
                <a:ext cx="30966" cy="73241"/>
              </a:xfrm>
              <a:custGeom>
                <a:avLst/>
                <a:gdLst/>
                <a:ahLst/>
                <a:cxnLst>
                  <a:cxn ang="0">
                    <a:pos x="8" y="128"/>
                  </a:cxn>
                  <a:cxn ang="0">
                    <a:pos x="1" y="164"/>
                  </a:cxn>
                  <a:cxn ang="0">
                    <a:pos x="9" y="176"/>
                  </a:cxn>
                  <a:cxn ang="0">
                    <a:pos x="10" y="176"/>
                  </a:cxn>
                  <a:cxn ang="0">
                    <a:pos x="20" y="168"/>
                  </a:cxn>
                  <a:cxn ang="0">
                    <a:pos x="50" y="13"/>
                  </a:cxn>
                  <a:cxn ang="0">
                    <a:pos x="42" y="1"/>
                  </a:cxn>
                  <a:cxn ang="0">
                    <a:pos x="31" y="9"/>
                  </a:cxn>
                  <a:cxn ang="0">
                    <a:pos x="12" y="104"/>
                  </a:cxn>
                  <a:cxn ang="0">
                    <a:pos x="8" y="128"/>
                  </a:cxn>
                </a:cxnLst>
                <a:rect l="0" t="0" r="r" b="b"/>
                <a:pathLst>
                  <a:path w="51" h="176">
                    <a:moveTo>
                      <a:pt x="8" y="128"/>
                    </a:moveTo>
                    <a:cubicBezTo>
                      <a:pt x="1" y="164"/>
                      <a:pt x="1" y="164"/>
                      <a:pt x="1" y="164"/>
                    </a:cubicBezTo>
                    <a:cubicBezTo>
                      <a:pt x="0" y="169"/>
                      <a:pt x="3" y="175"/>
                      <a:pt x="9" y="176"/>
                    </a:cubicBezTo>
                    <a:cubicBezTo>
                      <a:pt x="9" y="176"/>
                      <a:pt x="10" y="176"/>
                      <a:pt x="10" y="176"/>
                    </a:cubicBezTo>
                    <a:cubicBezTo>
                      <a:pt x="15" y="176"/>
                      <a:pt x="19" y="173"/>
                      <a:pt x="20" y="168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1" y="7"/>
                      <a:pt x="48" y="2"/>
                      <a:pt x="42" y="1"/>
                    </a:cubicBezTo>
                    <a:cubicBezTo>
                      <a:pt x="37" y="0"/>
                      <a:pt x="32" y="3"/>
                      <a:pt x="31" y="9"/>
                    </a:cubicBezTo>
                    <a:cubicBezTo>
                      <a:pt x="12" y="104"/>
                      <a:pt x="12" y="104"/>
                      <a:pt x="12" y="104"/>
                    </a:cubicBezTo>
                    <a:lnTo>
                      <a:pt x="8" y="12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3638566" y="4647734"/>
              <a:ext cx="854408" cy="147320"/>
            </a:xfrm>
            <a:prstGeom prst="rect">
              <a:avLst/>
            </a:prstGeom>
          </p:spPr>
          <p:txBody>
            <a:bodyPr wrap="square" lIns="47995" tIns="0" rIns="47995" bIns="0">
              <a:spAutoFit/>
            </a:bodyPr>
            <a:lstStyle>
              <a:defPPr>
                <a:defRPr lang="zh-CN"/>
              </a:defPPr>
              <a:lvl1pPr algn="ctr" defTabSz="605790">
                <a:lnSpc>
                  <a:spcPct val="80000"/>
                </a:lnSpc>
                <a:defRPr sz="1400" kern="0">
                  <a:latin typeface="Microsoft YaHei Light" panose="020B0502040204020203" charset="-122"/>
                  <a:ea typeface="Microsoft YaHei Light" panose="020B0502040204020203" charset="-122"/>
                </a:defRPr>
              </a:lvl1pPr>
            </a:lstStyle>
            <a:p>
              <a:pPr marL="0" marR="0" lvl="0" indent="0" algn="ctr" defTabSz="60579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20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ПМР сети</a:t>
              </a:r>
              <a:endParaRPr kumimoji="0" lang="ru-RU" alt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5832065" y="3827953"/>
            <a:ext cx="1448429" cy="824397"/>
            <a:chOff x="5009467" y="3980353"/>
            <a:chExt cx="1448429" cy="824397"/>
          </a:xfrm>
        </p:grpSpPr>
        <p:sp>
          <p:nvSpPr>
            <p:cNvPr id="234" name="Freihandform: Form 338"/>
            <p:cNvSpPr/>
            <p:nvPr/>
          </p:nvSpPr>
          <p:spPr>
            <a:xfrm>
              <a:off x="5009467" y="3980353"/>
              <a:ext cx="1448429" cy="822673"/>
            </a:xfrm>
            <a:custGeom>
              <a:avLst/>
              <a:gdLst>
                <a:gd name="connsiteX0" fmla="*/ 1153851 w 2346325"/>
                <a:gd name="connsiteY0" fmla="*/ 0 h 1465659"/>
                <a:gd name="connsiteX1" fmla="*/ 1835050 w 2346325"/>
                <a:gd name="connsiteY1" fmla="*/ 555193 h 1465659"/>
                <a:gd name="connsiteX2" fmla="*/ 1839334 w 2346325"/>
                <a:gd name="connsiteY2" fmla="*/ 597692 h 1465659"/>
                <a:gd name="connsiteX3" fmla="*/ 1908838 w 2346325"/>
                <a:gd name="connsiteY3" fmla="*/ 590685 h 1465659"/>
                <a:gd name="connsiteX4" fmla="*/ 2346325 w 2346325"/>
                <a:gd name="connsiteY4" fmla="*/ 1028172 h 1465659"/>
                <a:gd name="connsiteX5" fmla="*/ 1997007 w 2346325"/>
                <a:gd name="connsiteY5" fmla="*/ 1456771 h 1465659"/>
                <a:gd name="connsiteX6" fmla="*/ 1927066 w 2346325"/>
                <a:gd name="connsiteY6" fmla="*/ 1463822 h 1465659"/>
                <a:gd name="connsiteX7" fmla="*/ 1917964 w 2346325"/>
                <a:gd name="connsiteY7" fmla="*/ 1465659 h 1465659"/>
                <a:gd name="connsiteX8" fmla="*/ 1908838 w 2346325"/>
                <a:gd name="connsiteY8" fmla="*/ 1465659 h 1465659"/>
                <a:gd name="connsiteX9" fmla="*/ 501650 w 2346325"/>
                <a:gd name="connsiteY9" fmla="*/ 1465659 h 1465659"/>
                <a:gd name="connsiteX10" fmla="*/ 484987 w 2346325"/>
                <a:gd name="connsiteY10" fmla="*/ 1465659 h 1465659"/>
                <a:gd name="connsiteX11" fmla="*/ 468369 w 2346325"/>
                <a:gd name="connsiteY11" fmla="*/ 1462304 h 1465659"/>
                <a:gd name="connsiteX12" fmla="*/ 400550 w 2346325"/>
                <a:gd name="connsiteY12" fmla="*/ 1455468 h 1465659"/>
                <a:gd name="connsiteX13" fmla="*/ 0 w 2346325"/>
                <a:gd name="connsiteY13" fmla="*/ 964009 h 1465659"/>
                <a:gd name="connsiteX14" fmla="*/ 400550 w 2346325"/>
                <a:gd name="connsiteY14" fmla="*/ 472551 h 1465659"/>
                <a:gd name="connsiteX15" fmla="*/ 501464 w 2346325"/>
                <a:gd name="connsiteY15" fmla="*/ 462378 h 1465659"/>
                <a:gd name="connsiteX16" fmla="*/ 513168 w 2346325"/>
                <a:gd name="connsiteY16" fmla="*/ 424673 h 1465659"/>
                <a:gd name="connsiteX17" fmla="*/ 1153851 w 2346325"/>
                <a:gd name="connsiteY17" fmla="*/ 0 h 146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46325" h="1465659">
                  <a:moveTo>
                    <a:pt x="1153851" y="0"/>
                  </a:moveTo>
                  <a:cubicBezTo>
                    <a:pt x="1489866" y="0"/>
                    <a:pt x="1770213" y="238345"/>
                    <a:pt x="1835050" y="555193"/>
                  </a:cubicBezTo>
                  <a:lnTo>
                    <a:pt x="1839334" y="597692"/>
                  </a:lnTo>
                  <a:lnTo>
                    <a:pt x="1908838" y="590685"/>
                  </a:lnTo>
                  <a:cubicBezTo>
                    <a:pt x="2150455" y="590685"/>
                    <a:pt x="2346325" y="786555"/>
                    <a:pt x="2346325" y="1028172"/>
                  </a:cubicBezTo>
                  <a:cubicBezTo>
                    <a:pt x="2346325" y="1239587"/>
                    <a:pt x="2196362" y="1415977"/>
                    <a:pt x="1997007" y="1456771"/>
                  </a:cubicBezTo>
                  <a:lnTo>
                    <a:pt x="1927066" y="1463822"/>
                  </a:lnTo>
                  <a:lnTo>
                    <a:pt x="1917964" y="1465659"/>
                  </a:lnTo>
                  <a:lnTo>
                    <a:pt x="1908838" y="1465659"/>
                  </a:lnTo>
                  <a:lnTo>
                    <a:pt x="501650" y="1465659"/>
                  </a:lnTo>
                  <a:lnTo>
                    <a:pt x="484987" y="1465659"/>
                  </a:lnTo>
                  <a:lnTo>
                    <a:pt x="468369" y="1462304"/>
                  </a:lnTo>
                  <a:lnTo>
                    <a:pt x="400550" y="1455468"/>
                  </a:lnTo>
                  <a:cubicBezTo>
                    <a:pt x="171957" y="1408691"/>
                    <a:pt x="0" y="1206431"/>
                    <a:pt x="0" y="964009"/>
                  </a:cubicBezTo>
                  <a:cubicBezTo>
                    <a:pt x="0" y="721587"/>
                    <a:pt x="171957" y="519328"/>
                    <a:pt x="400550" y="472551"/>
                  </a:cubicBezTo>
                  <a:lnTo>
                    <a:pt x="501464" y="462378"/>
                  </a:lnTo>
                  <a:lnTo>
                    <a:pt x="513168" y="424673"/>
                  </a:lnTo>
                  <a:cubicBezTo>
                    <a:pt x="618725" y="175111"/>
                    <a:pt x="865839" y="0"/>
                    <a:pt x="1153851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CE7FF"/>
                </a:gs>
                <a:gs pos="2000">
                  <a:srgbClr val="97D904"/>
                </a:gs>
              </a:gsLst>
              <a:lin ang="2700000" scaled="1"/>
              <a:tileRect/>
            </a:gradFill>
            <a:ln w="6350" cap="flat" cmpd="sng" algn="ctr">
              <a:solidFill>
                <a:srgbClr val="FFFFFF"/>
              </a:solidFill>
              <a:prstDash val="solid"/>
            </a:ln>
            <a:effectLst>
              <a:outerShdw blurRad="220028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596" tIns="96596" rIns="96596" bIns="96596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521155" y="4109310"/>
              <a:ext cx="426851" cy="420532"/>
              <a:chOff x="-2706163" y="4720575"/>
              <a:chExt cx="529566" cy="521727"/>
            </a:xfrm>
            <a:solidFill>
              <a:schemeClr val="bg1">
                <a:alpha val="55000"/>
              </a:schemeClr>
            </a:solidFill>
          </p:grpSpPr>
          <p:sp>
            <p:nvSpPr>
              <p:cNvPr id="144" name="Freeform 87"/>
              <p:cNvSpPr>
                <a:spLocks noEditPoints="1"/>
              </p:cNvSpPr>
              <p:nvPr/>
            </p:nvSpPr>
            <p:spPr bwMode="auto">
              <a:xfrm>
                <a:off x="-2543769" y="4897322"/>
                <a:ext cx="211826" cy="344980"/>
              </a:xfrm>
              <a:custGeom>
                <a:avLst/>
                <a:gdLst>
                  <a:gd name="T0" fmla="*/ 9 w 38"/>
                  <a:gd name="T1" fmla="*/ 43 h 86"/>
                  <a:gd name="T2" fmla="*/ 0 w 38"/>
                  <a:gd name="T3" fmla="*/ 86 h 86"/>
                  <a:gd name="T4" fmla="*/ 2 w 38"/>
                  <a:gd name="T5" fmla="*/ 86 h 86"/>
                  <a:gd name="T6" fmla="*/ 19 w 38"/>
                  <a:gd name="T7" fmla="*/ 72 h 86"/>
                  <a:gd name="T8" fmla="*/ 35 w 38"/>
                  <a:gd name="T9" fmla="*/ 86 h 86"/>
                  <a:gd name="T10" fmla="*/ 38 w 38"/>
                  <a:gd name="T11" fmla="*/ 86 h 86"/>
                  <a:gd name="T12" fmla="*/ 28 w 38"/>
                  <a:gd name="T13" fmla="*/ 43 h 86"/>
                  <a:gd name="T14" fmla="*/ 19 w 38"/>
                  <a:gd name="T15" fmla="*/ 0 h 86"/>
                  <a:gd name="T16" fmla="*/ 9 w 38"/>
                  <a:gd name="T17" fmla="*/ 43 h 86"/>
                  <a:gd name="T18" fmla="*/ 19 w 38"/>
                  <a:gd name="T19" fmla="*/ 64 h 86"/>
                  <a:gd name="T20" fmla="*/ 9 w 38"/>
                  <a:gd name="T21" fmla="*/ 55 h 86"/>
                  <a:gd name="T22" fmla="*/ 19 w 38"/>
                  <a:gd name="T23" fmla="*/ 45 h 86"/>
                  <a:gd name="T24" fmla="*/ 28 w 38"/>
                  <a:gd name="T25" fmla="*/ 55 h 86"/>
                  <a:gd name="T26" fmla="*/ 19 w 38"/>
                  <a:gd name="T27" fmla="*/ 64 h 86"/>
                  <a:gd name="T28" fmla="*/ 19 w 38"/>
                  <a:gd name="T29" fmla="*/ 36 h 86"/>
                  <a:gd name="T30" fmla="*/ 14 w 38"/>
                  <a:gd name="T31" fmla="*/ 31 h 86"/>
                  <a:gd name="T32" fmla="*/ 19 w 38"/>
                  <a:gd name="T33" fmla="*/ 26 h 86"/>
                  <a:gd name="T34" fmla="*/ 23 w 38"/>
                  <a:gd name="T35" fmla="*/ 31 h 86"/>
                  <a:gd name="T36" fmla="*/ 19 w 38"/>
                  <a:gd name="T37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86">
                    <a:moveTo>
                      <a:pt x="9" y="43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3" y="78"/>
                      <a:pt x="10" y="72"/>
                      <a:pt x="19" y="72"/>
                    </a:cubicBezTo>
                    <a:cubicBezTo>
                      <a:pt x="27" y="72"/>
                      <a:pt x="34" y="78"/>
                      <a:pt x="35" y="86"/>
                    </a:cubicBezTo>
                    <a:cubicBezTo>
                      <a:pt x="38" y="86"/>
                      <a:pt x="38" y="86"/>
                      <a:pt x="38" y="86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43"/>
                      <a:pt x="9" y="43"/>
                      <a:pt x="9" y="43"/>
                    </a:cubicBezTo>
                    <a:close/>
                    <a:moveTo>
                      <a:pt x="19" y="64"/>
                    </a:moveTo>
                    <a:cubicBezTo>
                      <a:pt x="13" y="64"/>
                      <a:pt x="9" y="60"/>
                      <a:pt x="9" y="55"/>
                    </a:cubicBezTo>
                    <a:cubicBezTo>
                      <a:pt x="9" y="50"/>
                      <a:pt x="13" y="45"/>
                      <a:pt x="19" y="45"/>
                    </a:cubicBezTo>
                    <a:cubicBezTo>
                      <a:pt x="24" y="45"/>
                      <a:pt x="28" y="50"/>
                      <a:pt x="28" y="55"/>
                    </a:cubicBezTo>
                    <a:cubicBezTo>
                      <a:pt x="28" y="60"/>
                      <a:pt x="24" y="64"/>
                      <a:pt x="19" y="64"/>
                    </a:cubicBezTo>
                    <a:close/>
                    <a:moveTo>
                      <a:pt x="19" y="36"/>
                    </a:moveTo>
                    <a:cubicBezTo>
                      <a:pt x="16" y="36"/>
                      <a:pt x="14" y="34"/>
                      <a:pt x="14" y="31"/>
                    </a:cubicBezTo>
                    <a:cubicBezTo>
                      <a:pt x="14" y="29"/>
                      <a:pt x="16" y="26"/>
                      <a:pt x="19" y="26"/>
                    </a:cubicBezTo>
                    <a:cubicBezTo>
                      <a:pt x="21" y="26"/>
                      <a:pt x="23" y="29"/>
                      <a:pt x="23" y="31"/>
                    </a:cubicBezTo>
                    <a:cubicBezTo>
                      <a:pt x="23" y="34"/>
                      <a:pt x="21" y="36"/>
                      <a:pt x="1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46" name="Oval 88"/>
              <p:cNvSpPr>
                <a:spLocks noChangeArrowheads="1"/>
              </p:cNvSpPr>
              <p:nvPr/>
            </p:nvSpPr>
            <p:spPr bwMode="auto">
              <a:xfrm>
                <a:off x="-2482576" y="4824247"/>
                <a:ext cx="82377" cy="6117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47" name="Freeform 89"/>
              <p:cNvSpPr/>
              <p:nvPr/>
            </p:nvSpPr>
            <p:spPr bwMode="auto">
              <a:xfrm>
                <a:off x="-2706170" y="4720584"/>
                <a:ext cx="94145" cy="268506"/>
              </a:xfrm>
              <a:custGeom>
                <a:avLst/>
                <a:gdLst>
                  <a:gd name="T0" fmla="*/ 14 w 17"/>
                  <a:gd name="T1" fmla="*/ 0 h 67"/>
                  <a:gd name="T2" fmla="*/ 0 w 17"/>
                  <a:gd name="T3" fmla="*/ 34 h 67"/>
                  <a:gd name="T4" fmla="*/ 14 w 17"/>
                  <a:gd name="T5" fmla="*/ 67 h 67"/>
                  <a:gd name="T6" fmla="*/ 17 w 17"/>
                  <a:gd name="T7" fmla="*/ 64 h 67"/>
                  <a:gd name="T8" fmla="*/ 5 w 17"/>
                  <a:gd name="T9" fmla="*/ 34 h 67"/>
                  <a:gd name="T10" fmla="*/ 17 w 17"/>
                  <a:gd name="T11" fmla="*/ 3 h 67"/>
                  <a:gd name="T12" fmla="*/ 14 w 1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7">
                    <a:moveTo>
                      <a:pt x="14" y="0"/>
                    </a:moveTo>
                    <a:cubicBezTo>
                      <a:pt x="5" y="8"/>
                      <a:pt x="0" y="20"/>
                      <a:pt x="0" y="34"/>
                    </a:cubicBezTo>
                    <a:cubicBezTo>
                      <a:pt x="0" y="47"/>
                      <a:pt x="5" y="59"/>
                      <a:pt x="14" y="67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9" y="56"/>
                      <a:pt x="5" y="45"/>
                      <a:pt x="5" y="34"/>
                    </a:cubicBezTo>
                    <a:cubicBezTo>
                      <a:pt x="5" y="22"/>
                      <a:pt x="9" y="11"/>
                      <a:pt x="17" y="3"/>
                    </a:cubicBez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48" name="Freeform 90"/>
              <p:cNvSpPr/>
              <p:nvPr/>
            </p:nvSpPr>
            <p:spPr bwMode="auto">
              <a:xfrm>
                <a:off x="-2628500" y="4761370"/>
                <a:ext cx="72962" cy="188634"/>
              </a:xfrm>
              <a:custGeom>
                <a:avLst/>
                <a:gdLst>
                  <a:gd name="T0" fmla="*/ 10 w 13"/>
                  <a:gd name="T1" fmla="*/ 0 h 47"/>
                  <a:gd name="T2" fmla="*/ 0 w 13"/>
                  <a:gd name="T3" fmla="*/ 24 h 47"/>
                  <a:gd name="T4" fmla="*/ 10 w 13"/>
                  <a:gd name="T5" fmla="*/ 47 h 47"/>
                  <a:gd name="T6" fmla="*/ 13 w 13"/>
                  <a:gd name="T7" fmla="*/ 44 h 47"/>
                  <a:gd name="T8" fmla="*/ 5 w 13"/>
                  <a:gd name="T9" fmla="*/ 24 h 47"/>
                  <a:gd name="T10" fmla="*/ 13 w 13"/>
                  <a:gd name="T11" fmla="*/ 3 h 47"/>
                  <a:gd name="T12" fmla="*/ 10 w 13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7">
                    <a:moveTo>
                      <a:pt x="10" y="0"/>
                    </a:moveTo>
                    <a:cubicBezTo>
                      <a:pt x="4" y="6"/>
                      <a:pt x="0" y="14"/>
                      <a:pt x="0" y="24"/>
                    </a:cubicBezTo>
                    <a:cubicBezTo>
                      <a:pt x="0" y="33"/>
                      <a:pt x="4" y="41"/>
                      <a:pt x="10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8" y="39"/>
                      <a:pt x="5" y="31"/>
                      <a:pt x="5" y="24"/>
                    </a:cubicBezTo>
                    <a:cubicBezTo>
                      <a:pt x="5" y="16"/>
                      <a:pt x="8" y="9"/>
                      <a:pt x="13" y="3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49" name="Freeform 91"/>
              <p:cNvSpPr/>
              <p:nvPr/>
            </p:nvSpPr>
            <p:spPr bwMode="auto">
              <a:xfrm>
                <a:off x="-2543769" y="4800456"/>
                <a:ext cx="49427" cy="108762"/>
              </a:xfrm>
              <a:custGeom>
                <a:avLst/>
                <a:gdLst>
                  <a:gd name="T0" fmla="*/ 5 w 9"/>
                  <a:gd name="T1" fmla="*/ 0 h 27"/>
                  <a:gd name="T2" fmla="*/ 0 w 9"/>
                  <a:gd name="T3" fmla="*/ 14 h 27"/>
                  <a:gd name="T4" fmla="*/ 5 w 9"/>
                  <a:gd name="T5" fmla="*/ 27 h 27"/>
                  <a:gd name="T6" fmla="*/ 9 w 9"/>
                  <a:gd name="T7" fmla="*/ 24 h 27"/>
                  <a:gd name="T8" fmla="*/ 4 w 9"/>
                  <a:gd name="T9" fmla="*/ 14 h 27"/>
                  <a:gd name="T10" fmla="*/ 9 w 9"/>
                  <a:gd name="T11" fmla="*/ 3 h 27"/>
                  <a:gd name="T12" fmla="*/ 5 w 9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7">
                    <a:moveTo>
                      <a:pt x="5" y="0"/>
                    </a:moveTo>
                    <a:cubicBezTo>
                      <a:pt x="2" y="4"/>
                      <a:pt x="0" y="8"/>
                      <a:pt x="0" y="14"/>
                    </a:cubicBezTo>
                    <a:cubicBezTo>
                      <a:pt x="0" y="19"/>
                      <a:pt x="2" y="24"/>
                      <a:pt x="5" y="27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6" y="21"/>
                      <a:pt x="4" y="17"/>
                      <a:pt x="4" y="14"/>
                    </a:cubicBezTo>
                    <a:cubicBezTo>
                      <a:pt x="4" y="10"/>
                      <a:pt x="6" y="6"/>
                      <a:pt x="9" y="3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50" name="Freeform 92"/>
              <p:cNvSpPr/>
              <p:nvPr/>
            </p:nvSpPr>
            <p:spPr bwMode="auto">
              <a:xfrm>
                <a:off x="-2383724" y="4800456"/>
                <a:ext cx="51779" cy="108762"/>
              </a:xfrm>
              <a:custGeom>
                <a:avLst/>
                <a:gdLst>
                  <a:gd name="T0" fmla="*/ 4 w 9"/>
                  <a:gd name="T1" fmla="*/ 14 h 27"/>
                  <a:gd name="T2" fmla="*/ 0 w 9"/>
                  <a:gd name="T3" fmla="*/ 24 h 27"/>
                  <a:gd name="T4" fmla="*/ 3 w 9"/>
                  <a:gd name="T5" fmla="*/ 27 h 27"/>
                  <a:gd name="T6" fmla="*/ 9 w 9"/>
                  <a:gd name="T7" fmla="*/ 14 h 27"/>
                  <a:gd name="T8" fmla="*/ 3 w 9"/>
                  <a:gd name="T9" fmla="*/ 0 h 27"/>
                  <a:gd name="T10" fmla="*/ 0 w 9"/>
                  <a:gd name="T11" fmla="*/ 3 h 27"/>
                  <a:gd name="T12" fmla="*/ 4 w 9"/>
                  <a:gd name="T13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7"/>
                      <a:pt x="2" y="21"/>
                      <a:pt x="0" y="2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7" y="24"/>
                      <a:pt x="9" y="19"/>
                      <a:pt x="9" y="14"/>
                    </a:cubicBezTo>
                    <a:cubicBezTo>
                      <a:pt x="9" y="8"/>
                      <a:pt x="7" y="4"/>
                      <a:pt x="3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6"/>
                      <a:pt x="4" y="10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51" name="Freeform 93"/>
              <p:cNvSpPr/>
              <p:nvPr/>
            </p:nvSpPr>
            <p:spPr bwMode="auto">
              <a:xfrm>
                <a:off x="-2327236" y="4761370"/>
                <a:ext cx="72962" cy="188634"/>
              </a:xfrm>
              <a:custGeom>
                <a:avLst/>
                <a:gdLst>
                  <a:gd name="T0" fmla="*/ 8 w 13"/>
                  <a:gd name="T1" fmla="*/ 24 h 47"/>
                  <a:gd name="T2" fmla="*/ 0 w 13"/>
                  <a:gd name="T3" fmla="*/ 44 h 47"/>
                  <a:gd name="T4" fmla="*/ 3 w 13"/>
                  <a:gd name="T5" fmla="*/ 47 h 47"/>
                  <a:gd name="T6" fmla="*/ 13 w 13"/>
                  <a:gd name="T7" fmla="*/ 24 h 47"/>
                  <a:gd name="T8" fmla="*/ 3 w 13"/>
                  <a:gd name="T9" fmla="*/ 0 h 47"/>
                  <a:gd name="T10" fmla="*/ 0 w 13"/>
                  <a:gd name="T11" fmla="*/ 3 h 47"/>
                  <a:gd name="T12" fmla="*/ 8 w 13"/>
                  <a:gd name="T13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7">
                    <a:moveTo>
                      <a:pt x="8" y="24"/>
                    </a:moveTo>
                    <a:cubicBezTo>
                      <a:pt x="8" y="31"/>
                      <a:pt x="5" y="39"/>
                      <a:pt x="0" y="44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9" y="41"/>
                      <a:pt x="13" y="33"/>
                      <a:pt x="13" y="24"/>
                    </a:cubicBezTo>
                    <a:cubicBezTo>
                      <a:pt x="13" y="14"/>
                      <a:pt x="9" y="6"/>
                      <a:pt x="3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9"/>
                      <a:pt x="8" y="16"/>
                      <a:pt x="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52" name="Freeform 94"/>
              <p:cNvSpPr/>
              <p:nvPr/>
            </p:nvSpPr>
            <p:spPr bwMode="auto">
              <a:xfrm>
                <a:off x="-2270750" y="4720584"/>
                <a:ext cx="94145" cy="268506"/>
              </a:xfrm>
              <a:custGeom>
                <a:avLst/>
                <a:gdLst>
                  <a:gd name="T0" fmla="*/ 13 w 17"/>
                  <a:gd name="T1" fmla="*/ 34 h 67"/>
                  <a:gd name="T2" fmla="*/ 0 w 17"/>
                  <a:gd name="T3" fmla="*/ 64 h 67"/>
                  <a:gd name="T4" fmla="*/ 4 w 17"/>
                  <a:gd name="T5" fmla="*/ 67 h 67"/>
                  <a:gd name="T6" fmla="*/ 17 w 17"/>
                  <a:gd name="T7" fmla="*/ 34 h 67"/>
                  <a:gd name="T8" fmla="*/ 4 w 17"/>
                  <a:gd name="T9" fmla="*/ 0 h 67"/>
                  <a:gd name="T10" fmla="*/ 0 w 17"/>
                  <a:gd name="T11" fmla="*/ 3 h 67"/>
                  <a:gd name="T12" fmla="*/ 13 w 17"/>
                  <a:gd name="T13" fmla="*/ 3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7">
                    <a:moveTo>
                      <a:pt x="13" y="34"/>
                    </a:moveTo>
                    <a:cubicBezTo>
                      <a:pt x="13" y="45"/>
                      <a:pt x="8" y="56"/>
                      <a:pt x="0" y="64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12" y="59"/>
                      <a:pt x="17" y="47"/>
                      <a:pt x="17" y="34"/>
                    </a:cubicBezTo>
                    <a:cubicBezTo>
                      <a:pt x="17" y="20"/>
                      <a:pt x="12" y="8"/>
                      <a:pt x="4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8" y="11"/>
                      <a:pt x="13" y="22"/>
                      <a:pt x="13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53" name="Oval 95"/>
              <p:cNvSpPr>
                <a:spLocks noChangeArrowheads="1"/>
              </p:cNvSpPr>
              <p:nvPr/>
            </p:nvSpPr>
            <p:spPr bwMode="auto">
              <a:xfrm>
                <a:off x="-2482576" y="4824247"/>
                <a:ext cx="82377" cy="6117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 Light" panose="020B0502040204020203" charset="-122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2" name="文本框 171"/>
            <p:cNvSpPr txBox="1"/>
            <p:nvPr/>
          </p:nvSpPr>
          <p:spPr>
            <a:xfrm>
              <a:off x="5104756" y="4547575"/>
              <a:ext cx="1227237" cy="257175"/>
            </a:xfrm>
            <a:prstGeom prst="rect">
              <a:avLst/>
            </a:prstGeom>
          </p:spPr>
          <p:txBody>
            <a:bodyPr wrap="square" lIns="47995" tIns="0" rIns="47995" bIns="0">
              <a:spAutoFit/>
            </a:bodyPr>
            <a:lstStyle>
              <a:defPPr>
                <a:defRPr lang="zh-CN"/>
              </a:defPPr>
              <a:lvl1pPr algn="ctr" defTabSz="605790">
                <a:lnSpc>
                  <a:spcPct val="80000"/>
                </a:lnSpc>
                <a:defRPr sz="1400" kern="0">
                  <a:latin typeface="Microsoft YaHei Light" panose="020B0502040204020203" charset="-122"/>
                  <a:ea typeface="Microsoft YaHei Light" panose="020B0502040204020203" charset="-122"/>
                </a:defRPr>
              </a:lvl1pPr>
            </a:lstStyle>
            <a:p>
              <a:pPr marL="0" marR="0" lvl="0" indent="0" algn="ctr" defTabSz="60579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Коммерческие</a:t>
              </a:r>
              <a:endParaRPr kumimoji="0" lang="en-US" altLang="zh-CN" sz="105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  <a:p>
              <a:pPr marL="0" marR="0" lvl="0" indent="0" algn="ctr" defTabSz="60579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4G/5G </a:t>
              </a:r>
              <a:r>
                <a:rPr kumimoji="0" lang="ru-RU" alt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сети</a:t>
              </a:r>
              <a:endParaRPr kumimoji="0" lang="ru-RU" altLang="en-US" sz="105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7510819" y="3827953"/>
            <a:ext cx="1448429" cy="847090"/>
            <a:chOff x="6688221" y="3980353"/>
            <a:chExt cx="1448429" cy="847090"/>
          </a:xfrm>
        </p:grpSpPr>
        <p:sp>
          <p:nvSpPr>
            <p:cNvPr id="235" name="Freihandform: Form 338"/>
            <p:cNvSpPr/>
            <p:nvPr/>
          </p:nvSpPr>
          <p:spPr>
            <a:xfrm>
              <a:off x="6688221" y="3980353"/>
              <a:ext cx="1448429" cy="822673"/>
            </a:xfrm>
            <a:custGeom>
              <a:avLst/>
              <a:gdLst>
                <a:gd name="connsiteX0" fmla="*/ 1153851 w 2346325"/>
                <a:gd name="connsiteY0" fmla="*/ 0 h 1465659"/>
                <a:gd name="connsiteX1" fmla="*/ 1835050 w 2346325"/>
                <a:gd name="connsiteY1" fmla="*/ 555193 h 1465659"/>
                <a:gd name="connsiteX2" fmla="*/ 1839334 w 2346325"/>
                <a:gd name="connsiteY2" fmla="*/ 597692 h 1465659"/>
                <a:gd name="connsiteX3" fmla="*/ 1908838 w 2346325"/>
                <a:gd name="connsiteY3" fmla="*/ 590685 h 1465659"/>
                <a:gd name="connsiteX4" fmla="*/ 2346325 w 2346325"/>
                <a:gd name="connsiteY4" fmla="*/ 1028172 h 1465659"/>
                <a:gd name="connsiteX5" fmla="*/ 1997007 w 2346325"/>
                <a:gd name="connsiteY5" fmla="*/ 1456771 h 1465659"/>
                <a:gd name="connsiteX6" fmla="*/ 1927066 w 2346325"/>
                <a:gd name="connsiteY6" fmla="*/ 1463822 h 1465659"/>
                <a:gd name="connsiteX7" fmla="*/ 1917964 w 2346325"/>
                <a:gd name="connsiteY7" fmla="*/ 1465659 h 1465659"/>
                <a:gd name="connsiteX8" fmla="*/ 1908838 w 2346325"/>
                <a:gd name="connsiteY8" fmla="*/ 1465659 h 1465659"/>
                <a:gd name="connsiteX9" fmla="*/ 501650 w 2346325"/>
                <a:gd name="connsiteY9" fmla="*/ 1465659 h 1465659"/>
                <a:gd name="connsiteX10" fmla="*/ 484987 w 2346325"/>
                <a:gd name="connsiteY10" fmla="*/ 1465659 h 1465659"/>
                <a:gd name="connsiteX11" fmla="*/ 468369 w 2346325"/>
                <a:gd name="connsiteY11" fmla="*/ 1462304 h 1465659"/>
                <a:gd name="connsiteX12" fmla="*/ 400550 w 2346325"/>
                <a:gd name="connsiteY12" fmla="*/ 1455468 h 1465659"/>
                <a:gd name="connsiteX13" fmla="*/ 0 w 2346325"/>
                <a:gd name="connsiteY13" fmla="*/ 964009 h 1465659"/>
                <a:gd name="connsiteX14" fmla="*/ 400550 w 2346325"/>
                <a:gd name="connsiteY14" fmla="*/ 472551 h 1465659"/>
                <a:gd name="connsiteX15" fmla="*/ 501464 w 2346325"/>
                <a:gd name="connsiteY15" fmla="*/ 462378 h 1465659"/>
                <a:gd name="connsiteX16" fmla="*/ 513168 w 2346325"/>
                <a:gd name="connsiteY16" fmla="*/ 424673 h 1465659"/>
                <a:gd name="connsiteX17" fmla="*/ 1153851 w 2346325"/>
                <a:gd name="connsiteY17" fmla="*/ 0 h 146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46325" h="1465659">
                  <a:moveTo>
                    <a:pt x="1153851" y="0"/>
                  </a:moveTo>
                  <a:cubicBezTo>
                    <a:pt x="1489866" y="0"/>
                    <a:pt x="1770213" y="238345"/>
                    <a:pt x="1835050" y="555193"/>
                  </a:cubicBezTo>
                  <a:lnTo>
                    <a:pt x="1839334" y="597692"/>
                  </a:lnTo>
                  <a:lnTo>
                    <a:pt x="1908838" y="590685"/>
                  </a:lnTo>
                  <a:cubicBezTo>
                    <a:pt x="2150455" y="590685"/>
                    <a:pt x="2346325" y="786555"/>
                    <a:pt x="2346325" y="1028172"/>
                  </a:cubicBezTo>
                  <a:cubicBezTo>
                    <a:pt x="2346325" y="1239587"/>
                    <a:pt x="2196362" y="1415977"/>
                    <a:pt x="1997007" y="1456771"/>
                  </a:cubicBezTo>
                  <a:lnTo>
                    <a:pt x="1927066" y="1463822"/>
                  </a:lnTo>
                  <a:lnTo>
                    <a:pt x="1917964" y="1465659"/>
                  </a:lnTo>
                  <a:lnTo>
                    <a:pt x="1908838" y="1465659"/>
                  </a:lnTo>
                  <a:lnTo>
                    <a:pt x="501650" y="1465659"/>
                  </a:lnTo>
                  <a:lnTo>
                    <a:pt x="484987" y="1465659"/>
                  </a:lnTo>
                  <a:lnTo>
                    <a:pt x="468369" y="1462304"/>
                  </a:lnTo>
                  <a:lnTo>
                    <a:pt x="400550" y="1455468"/>
                  </a:lnTo>
                  <a:cubicBezTo>
                    <a:pt x="171957" y="1408691"/>
                    <a:pt x="0" y="1206431"/>
                    <a:pt x="0" y="964009"/>
                  </a:cubicBezTo>
                  <a:cubicBezTo>
                    <a:pt x="0" y="721587"/>
                    <a:pt x="171957" y="519328"/>
                    <a:pt x="400550" y="472551"/>
                  </a:cubicBezTo>
                  <a:lnTo>
                    <a:pt x="501464" y="462378"/>
                  </a:lnTo>
                  <a:lnTo>
                    <a:pt x="513168" y="424673"/>
                  </a:lnTo>
                  <a:cubicBezTo>
                    <a:pt x="618725" y="175111"/>
                    <a:pt x="865839" y="0"/>
                    <a:pt x="1153851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CE7FF"/>
                </a:gs>
                <a:gs pos="2000">
                  <a:srgbClr val="97D904"/>
                </a:gs>
              </a:gsLst>
              <a:lin ang="2700000" scaled="1"/>
              <a:tileRect/>
            </a:gradFill>
            <a:ln w="6350" cap="flat" cmpd="sng" algn="ctr">
              <a:solidFill>
                <a:srgbClr val="FFFFFF"/>
              </a:solidFill>
              <a:prstDash val="solid"/>
            </a:ln>
            <a:effectLst>
              <a:outerShdw blurRad="220028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596" tIns="96596" rIns="96596" bIns="96596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082945" y="4089728"/>
              <a:ext cx="635403" cy="579690"/>
              <a:chOff x="-1520463" y="4947804"/>
              <a:chExt cx="412379" cy="376219"/>
            </a:xfrm>
            <a:solidFill>
              <a:schemeClr val="bg1">
                <a:alpha val="55000"/>
              </a:schemeClr>
            </a:solidFill>
          </p:grpSpPr>
          <p:sp>
            <p:nvSpPr>
              <p:cNvPr id="128" name="Freeform 33"/>
              <p:cNvSpPr>
                <a:spLocks noEditPoints="1"/>
              </p:cNvSpPr>
              <p:nvPr/>
            </p:nvSpPr>
            <p:spPr bwMode="auto">
              <a:xfrm>
                <a:off x="-1395394" y="5071299"/>
                <a:ext cx="185908" cy="252724"/>
              </a:xfrm>
              <a:custGeom>
                <a:avLst/>
                <a:gdLst/>
                <a:ahLst/>
                <a:cxnLst>
                  <a:cxn ang="0">
                    <a:pos x="68" y="54"/>
                  </a:cxn>
                  <a:cxn ang="0">
                    <a:pos x="68" y="48"/>
                  </a:cxn>
                  <a:cxn ang="0">
                    <a:pos x="70" y="44"/>
                  </a:cxn>
                  <a:cxn ang="0">
                    <a:pos x="78" y="32"/>
                  </a:cxn>
                  <a:cxn ang="0">
                    <a:pos x="80" y="24"/>
                  </a:cxn>
                  <a:cxn ang="0">
                    <a:pos x="74" y="6"/>
                  </a:cxn>
                  <a:cxn ang="0">
                    <a:pos x="56" y="0"/>
                  </a:cxn>
                  <a:cxn ang="0">
                    <a:pos x="46" y="2"/>
                  </a:cxn>
                  <a:cxn ang="0">
                    <a:pos x="32" y="16"/>
                  </a:cxn>
                  <a:cxn ang="0">
                    <a:pos x="30" y="24"/>
                  </a:cxn>
                  <a:cxn ang="0">
                    <a:pos x="34" y="38"/>
                  </a:cxn>
                  <a:cxn ang="0">
                    <a:pos x="40" y="44"/>
                  </a:cxn>
                  <a:cxn ang="0">
                    <a:pos x="42" y="54"/>
                  </a:cxn>
                  <a:cxn ang="0">
                    <a:pos x="0" y="174"/>
                  </a:cxn>
                  <a:cxn ang="0">
                    <a:pos x="2" y="176"/>
                  </a:cxn>
                  <a:cxn ang="0">
                    <a:pos x="22" y="170"/>
                  </a:cxn>
                  <a:cxn ang="0">
                    <a:pos x="56" y="164"/>
                  </a:cxn>
                  <a:cxn ang="0">
                    <a:pos x="72" y="166"/>
                  </a:cxn>
                  <a:cxn ang="0">
                    <a:pos x="108" y="176"/>
                  </a:cxn>
                  <a:cxn ang="0">
                    <a:pos x="110" y="176"/>
                  </a:cxn>
                  <a:cxn ang="0">
                    <a:pos x="110" y="174"/>
                  </a:cxn>
                  <a:cxn ang="0">
                    <a:pos x="56" y="72"/>
                  </a:cxn>
                  <a:cxn ang="0">
                    <a:pos x="64" y="76"/>
                  </a:cxn>
                  <a:cxn ang="0">
                    <a:pos x="68" y="84"/>
                  </a:cxn>
                  <a:cxn ang="0">
                    <a:pos x="66" y="90"/>
                  </a:cxn>
                  <a:cxn ang="0">
                    <a:pos x="60" y="96"/>
                  </a:cxn>
                  <a:cxn ang="0">
                    <a:pos x="56" y="98"/>
                  </a:cxn>
                  <a:cxn ang="0">
                    <a:pos x="46" y="94"/>
                  </a:cxn>
                  <a:cxn ang="0">
                    <a:pos x="42" y="84"/>
                  </a:cxn>
                  <a:cxn ang="0">
                    <a:pos x="44" y="80"/>
                  </a:cxn>
                  <a:cxn ang="0">
                    <a:pos x="50" y="74"/>
                  </a:cxn>
                  <a:cxn ang="0">
                    <a:pos x="56" y="72"/>
                  </a:cxn>
                  <a:cxn ang="0">
                    <a:pos x="56" y="144"/>
                  </a:cxn>
                  <a:cxn ang="0">
                    <a:pos x="42" y="138"/>
                  </a:cxn>
                  <a:cxn ang="0">
                    <a:pos x="36" y="124"/>
                  </a:cxn>
                  <a:cxn ang="0">
                    <a:pos x="38" y="118"/>
                  </a:cxn>
                  <a:cxn ang="0">
                    <a:pos x="48" y="108"/>
                  </a:cxn>
                  <a:cxn ang="0">
                    <a:pos x="56" y="106"/>
                  </a:cxn>
                  <a:cxn ang="0">
                    <a:pos x="68" y="112"/>
                  </a:cxn>
                  <a:cxn ang="0">
                    <a:pos x="74" y="124"/>
                  </a:cxn>
                  <a:cxn ang="0">
                    <a:pos x="72" y="132"/>
                  </a:cxn>
                  <a:cxn ang="0">
                    <a:pos x="62" y="142"/>
                  </a:cxn>
                  <a:cxn ang="0">
                    <a:pos x="56" y="144"/>
                  </a:cxn>
                </a:cxnLst>
                <a:rect l="0" t="0" r="r" b="b"/>
                <a:pathLst>
                  <a:path w="110" h="176">
                    <a:moveTo>
                      <a:pt x="110" y="174"/>
                    </a:moveTo>
                    <a:lnTo>
                      <a:pt x="68" y="54"/>
                    </a:lnTo>
                    <a:lnTo>
                      <a:pt x="68" y="54"/>
                    </a:lnTo>
                    <a:lnTo>
                      <a:pt x="68" y="48"/>
                    </a:lnTo>
                    <a:lnTo>
                      <a:pt x="70" y="44"/>
                    </a:lnTo>
                    <a:lnTo>
                      <a:pt x="70" y="44"/>
                    </a:lnTo>
                    <a:lnTo>
                      <a:pt x="76" y="38"/>
                    </a:lnTo>
                    <a:lnTo>
                      <a:pt x="78" y="32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78" y="16"/>
                    </a:lnTo>
                    <a:lnTo>
                      <a:pt x="74" y="6"/>
                    </a:lnTo>
                    <a:lnTo>
                      <a:pt x="64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2" y="16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2" y="32"/>
                    </a:lnTo>
                    <a:lnTo>
                      <a:pt x="34" y="38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0" y="176"/>
                    </a:lnTo>
                    <a:lnTo>
                      <a:pt x="2" y="176"/>
                    </a:lnTo>
                    <a:lnTo>
                      <a:pt x="2" y="176"/>
                    </a:lnTo>
                    <a:lnTo>
                      <a:pt x="22" y="170"/>
                    </a:lnTo>
                    <a:lnTo>
                      <a:pt x="38" y="166"/>
                    </a:lnTo>
                    <a:lnTo>
                      <a:pt x="56" y="164"/>
                    </a:lnTo>
                    <a:lnTo>
                      <a:pt x="56" y="164"/>
                    </a:lnTo>
                    <a:lnTo>
                      <a:pt x="72" y="166"/>
                    </a:lnTo>
                    <a:lnTo>
                      <a:pt x="88" y="170"/>
                    </a:lnTo>
                    <a:lnTo>
                      <a:pt x="108" y="176"/>
                    </a:lnTo>
                    <a:lnTo>
                      <a:pt x="108" y="176"/>
                    </a:lnTo>
                    <a:lnTo>
                      <a:pt x="110" y="176"/>
                    </a:lnTo>
                    <a:lnTo>
                      <a:pt x="110" y="174"/>
                    </a:lnTo>
                    <a:lnTo>
                      <a:pt x="110" y="174"/>
                    </a:lnTo>
                    <a:close/>
                    <a:moveTo>
                      <a:pt x="56" y="72"/>
                    </a:moveTo>
                    <a:lnTo>
                      <a:pt x="56" y="72"/>
                    </a:lnTo>
                    <a:lnTo>
                      <a:pt x="60" y="74"/>
                    </a:lnTo>
                    <a:lnTo>
                      <a:pt x="64" y="76"/>
                    </a:lnTo>
                    <a:lnTo>
                      <a:pt x="66" y="80"/>
                    </a:lnTo>
                    <a:lnTo>
                      <a:pt x="68" y="84"/>
                    </a:lnTo>
                    <a:lnTo>
                      <a:pt x="68" y="84"/>
                    </a:lnTo>
                    <a:lnTo>
                      <a:pt x="66" y="90"/>
                    </a:lnTo>
                    <a:lnTo>
                      <a:pt x="64" y="94"/>
                    </a:lnTo>
                    <a:lnTo>
                      <a:pt x="60" y="96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0" y="96"/>
                    </a:lnTo>
                    <a:lnTo>
                      <a:pt x="46" y="94"/>
                    </a:lnTo>
                    <a:lnTo>
                      <a:pt x="44" y="90"/>
                    </a:lnTo>
                    <a:lnTo>
                      <a:pt x="42" y="84"/>
                    </a:lnTo>
                    <a:lnTo>
                      <a:pt x="42" y="84"/>
                    </a:lnTo>
                    <a:lnTo>
                      <a:pt x="44" y="80"/>
                    </a:lnTo>
                    <a:lnTo>
                      <a:pt x="46" y="76"/>
                    </a:lnTo>
                    <a:lnTo>
                      <a:pt x="50" y="74"/>
                    </a:lnTo>
                    <a:lnTo>
                      <a:pt x="56" y="72"/>
                    </a:lnTo>
                    <a:lnTo>
                      <a:pt x="56" y="72"/>
                    </a:lnTo>
                    <a:close/>
                    <a:moveTo>
                      <a:pt x="56" y="144"/>
                    </a:moveTo>
                    <a:lnTo>
                      <a:pt x="56" y="144"/>
                    </a:lnTo>
                    <a:lnTo>
                      <a:pt x="48" y="142"/>
                    </a:lnTo>
                    <a:lnTo>
                      <a:pt x="42" y="138"/>
                    </a:lnTo>
                    <a:lnTo>
                      <a:pt x="38" y="132"/>
                    </a:lnTo>
                    <a:lnTo>
                      <a:pt x="36" y="124"/>
                    </a:lnTo>
                    <a:lnTo>
                      <a:pt x="36" y="124"/>
                    </a:lnTo>
                    <a:lnTo>
                      <a:pt x="38" y="118"/>
                    </a:lnTo>
                    <a:lnTo>
                      <a:pt x="42" y="112"/>
                    </a:lnTo>
                    <a:lnTo>
                      <a:pt x="48" y="108"/>
                    </a:lnTo>
                    <a:lnTo>
                      <a:pt x="56" y="106"/>
                    </a:lnTo>
                    <a:lnTo>
                      <a:pt x="56" y="106"/>
                    </a:lnTo>
                    <a:lnTo>
                      <a:pt x="62" y="108"/>
                    </a:lnTo>
                    <a:lnTo>
                      <a:pt x="68" y="112"/>
                    </a:lnTo>
                    <a:lnTo>
                      <a:pt x="72" y="118"/>
                    </a:lnTo>
                    <a:lnTo>
                      <a:pt x="74" y="124"/>
                    </a:lnTo>
                    <a:lnTo>
                      <a:pt x="74" y="124"/>
                    </a:lnTo>
                    <a:lnTo>
                      <a:pt x="72" y="132"/>
                    </a:lnTo>
                    <a:lnTo>
                      <a:pt x="68" y="138"/>
                    </a:lnTo>
                    <a:lnTo>
                      <a:pt x="62" y="142"/>
                    </a:lnTo>
                    <a:lnTo>
                      <a:pt x="56" y="144"/>
                    </a:lnTo>
                    <a:lnTo>
                      <a:pt x="56" y="144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9" name="Freeform 34"/>
              <p:cNvSpPr/>
              <p:nvPr/>
            </p:nvSpPr>
            <p:spPr bwMode="auto">
              <a:xfrm>
                <a:off x="-1520459" y="5022477"/>
                <a:ext cx="54082" cy="160825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20" y="2"/>
                  </a:cxn>
                  <a:cxn ang="0">
                    <a:pos x="12" y="12"/>
                  </a:cxn>
                  <a:cxn ang="0">
                    <a:pos x="6" y="26"/>
                  </a:cxn>
                  <a:cxn ang="0">
                    <a:pos x="2" y="40"/>
                  </a:cxn>
                  <a:cxn ang="0">
                    <a:pos x="0" y="54"/>
                  </a:cxn>
                  <a:cxn ang="0">
                    <a:pos x="0" y="54"/>
                  </a:cxn>
                  <a:cxn ang="0">
                    <a:pos x="2" y="68"/>
                  </a:cxn>
                  <a:cxn ang="0">
                    <a:pos x="6" y="84"/>
                  </a:cxn>
                  <a:cxn ang="0">
                    <a:pos x="14" y="98"/>
                  </a:cxn>
                  <a:cxn ang="0">
                    <a:pos x="24" y="112"/>
                  </a:cxn>
                  <a:cxn ang="0">
                    <a:pos x="24" y="112"/>
                  </a:cxn>
                  <a:cxn ang="0">
                    <a:pos x="28" y="112"/>
                  </a:cxn>
                  <a:cxn ang="0">
                    <a:pos x="30" y="112"/>
                  </a:cxn>
                  <a:cxn ang="0">
                    <a:pos x="30" y="112"/>
                  </a:cxn>
                  <a:cxn ang="0">
                    <a:pos x="32" y="108"/>
                  </a:cxn>
                  <a:cxn ang="0">
                    <a:pos x="30" y="106"/>
                  </a:cxn>
                  <a:cxn ang="0">
                    <a:pos x="30" y="106"/>
                  </a:cxn>
                  <a:cxn ang="0">
                    <a:pos x="20" y="94"/>
                  </a:cxn>
                  <a:cxn ang="0">
                    <a:pos x="14" y="80"/>
                  </a:cxn>
                  <a:cxn ang="0">
                    <a:pos x="10" y="68"/>
                  </a:cxn>
                  <a:cxn ang="0">
                    <a:pos x="8" y="54"/>
                  </a:cxn>
                  <a:cxn ang="0">
                    <a:pos x="8" y="54"/>
                  </a:cxn>
                  <a:cxn ang="0">
                    <a:pos x="10" y="40"/>
                  </a:cxn>
                  <a:cxn ang="0">
                    <a:pos x="12" y="28"/>
                  </a:cxn>
                  <a:cxn ang="0">
                    <a:pos x="18" y="18"/>
                  </a:cxn>
                  <a:cxn ang="0">
                    <a:pos x="26" y="8"/>
                  </a:cxn>
                  <a:cxn ang="0">
                    <a:pos x="26" y="8"/>
                  </a:cxn>
                  <a:cxn ang="0">
                    <a:pos x="28" y="4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0" y="2"/>
                  </a:cxn>
                  <a:cxn ang="0">
                    <a:pos x="20" y="2"/>
                  </a:cxn>
                </a:cxnLst>
                <a:rect l="0" t="0" r="r" b="b"/>
                <a:pathLst>
                  <a:path w="32" h="112">
                    <a:moveTo>
                      <a:pt x="20" y="2"/>
                    </a:moveTo>
                    <a:lnTo>
                      <a:pt x="20" y="2"/>
                    </a:lnTo>
                    <a:lnTo>
                      <a:pt x="12" y="12"/>
                    </a:lnTo>
                    <a:lnTo>
                      <a:pt x="6" y="26"/>
                    </a:lnTo>
                    <a:lnTo>
                      <a:pt x="2" y="4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2" y="68"/>
                    </a:lnTo>
                    <a:lnTo>
                      <a:pt x="6" y="84"/>
                    </a:lnTo>
                    <a:lnTo>
                      <a:pt x="14" y="98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8" y="112"/>
                    </a:lnTo>
                    <a:lnTo>
                      <a:pt x="30" y="112"/>
                    </a:lnTo>
                    <a:lnTo>
                      <a:pt x="30" y="112"/>
                    </a:lnTo>
                    <a:lnTo>
                      <a:pt x="32" y="108"/>
                    </a:lnTo>
                    <a:lnTo>
                      <a:pt x="30" y="106"/>
                    </a:lnTo>
                    <a:lnTo>
                      <a:pt x="30" y="106"/>
                    </a:lnTo>
                    <a:lnTo>
                      <a:pt x="20" y="94"/>
                    </a:lnTo>
                    <a:lnTo>
                      <a:pt x="14" y="80"/>
                    </a:lnTo>
                    <a:lnTo>
                      <a:pt x="10" y="68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0" y="40"/>
                    </a:lnTo>
                    <a:lnTo>
                      <a:pt x="12" y="28"/>
                    </a:lnTo>
                    <a:lnTo>
                      <a:pt x="18" y="1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0" name="Freeform 35"/>
              <p:cNvSpPr/>
              <p:nvPr/>
            </p:nvSpPr>
            <p:spPr bwMode="auto">
              <a:xfrm>
                <a:off x="-1476517" y="5033964"/>
                <a:ext cx="47322" cy="140722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0"/>
                  </a:cxn>
                  <a:cxn ang="0">
                    <a:pos x="10" y="10"/>
                  </a:cxn>
                  <a:cxn ang="0">
                    <a:pos x="4" y="22"/>
                  </a:cxn>
                  <a:cxn ang="0">
                    <a:pos x="0" y="34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0" y="60"/>
                  </a:cxn>
                  <a:cxn ang="0">
                    <a:pos x="4" y="72"/>
                  </a:cxn>
                  <a:cxn ang="0">
                    <a:pos x="12" y="84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4" y="98"/>
                  </a:cxn>
                  <a:cxn ang="0">
                    <a:pos x="26" y="96"/>
                  </a:cxn>
                  <a:cxn ang="0">
                    <a:pos x="26" y="96"/>
                  </a:cxn>
                  <a:cxn ang="0">
                    <a:pos x="28" y="94"/>
                  </a:cxn>
                  <a:cxn ang="0">
                    <a:pos x="26" y="90"/>
                  </a:cxn>
                  <a:cxn ang="0">
                    <a:pos x="26" y="90"/>
                  </a:cxn>
                  <a:cxn ang="0">
                    <a:pos x="18" y="80"/>
                  </a:cxn>
                  <a:cxn ang="0">
                    <a:pos x="12" y="70"/>
                  </a:cxn>
                  <a:cxn ang="0">
                    <a:pos x="8" y="58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8" y="36"/>
                  </a:cxn>
                  <a:cxn ang="0">
                    <a:pos x="12" y="24"/>
                  </a:cxn>
                  <a:cxn ang="0">
                    <a:pos x="16" y="16"/>
                  </a:cxn>
                  <a:cxn ang="0">
                    <a:pos x="24" y="6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28" h="98">
                    <a:moveTo>
                      <a:pt x="18" y="0"/>
                    </a:moveTo>
                    <a:lnTo>
                      <a:pt x="18" y="0"/>
                    </a:lnTo>
                    <a:lnTo>
                      <a:pt x="10" y="10"/>
                    </a:lnTo>
                    <a:lnTo>
                      <a:pt x="4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60"/>
                    </a:lnTo>
                    <a:lnTo>
                      <a:pt x="4" y="72"/>
                    </a:lnTo>
                    <a:lnTo>
                      <a:pt x="12" y="84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4" y="98"/>
                    </a:lnTo>
                    <a:lnTo>
                      <a:pt x="26" y="96"/>
                    </a:lnTo>
                    <a:lnTo>
                      <a:pt x="26" y="96"/>
                    </a:lnTo>
                    <a:lnTo>
                      <a:pt x="28" y="94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18" y="80"/>
                    </a:lnTo>
                    <a:lnTo>
                      <a:pt x="12" y="70"/>
                    </a:lnTo>
                    <a:lnTo>
                      <a:pt x="8" y="5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36"/>
                    </a:lnTo>
                    <a:lnTo>
                      <a:pt x="12" y="24"/>
                    </a:lnTo>
                    <a:lnTo>
                      <a:pt x="16" y="1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1" name="Freeform 36"/>
              <p:cNvSpPr/>
              <p:nvPr/>
            </p:nvSpPr>
            <p:spPr bwMode="auto">
              <a:xfrm>
                <a:off x="-1435955" y="5045451"/>
                <a:ext cx="43942" cy="11774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8" y="8"/>
                  </a:cxn>
                  <a:cxn ang="0">
                    <a:pos x="4" y="18"/>
                  </a:cxn>
                  <a:cxn ang="0">
                    <a:pos x="2" y="28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2" y="50"/>
                  </a:cxn>
                  <a:cxn ang="0">
                    <a:pos x="4" y="60"/>
                  </a:cxn>
                  <a:cxn ang="0">
                    <a:pos x="10" y="72"/>
                  </a:cxn>
                  <a:cxn ang="0">
                    <a:pos x="18" y="80"/>
                  </a:cxn>
                  <a:cxn ang="0">
                    <a:pos x="18" y="80"/>
                  </a:cxn>
                  <a:cxn ang="0">
                    <a:pos x="22" y="82"/>
                  </a:cxn>
                  <a:cxn ang="0">
                    <a:pos x="24" y="80"/>
                  </a:cxn>
                  <a:cxn ang="0">
                    <a:pos x="24" y="80"/>
                  </a:cxn>
                  <a:cxn ang="0">
                    <a:pos x="26" y="78"/>
                  </a:cxn>
                  <a:cxn ang="0">
                    <a:pos x="24" y="74"/>
                  </a:cxn>
                  <a:cxn ang="0">
                    <a:pos x="24" y="74"/>
                  </a:cxn>
                  <a:cxn ang="0">
                    <a:pos x="18" y="66"/>
                  </a:cxn>
                  <a:cxn ang="0">
                    <a:pos x="12" y="58"/>
                  </a:cxn>
                  <a:cxn ang="0">
                    <a:pos x="10" y="4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0" y="30"/>
                  </a:cxn>
                  <a:cxn ang="0">
                    <a:pos x="12" y="22"/>
                  </a:cxn>
                  <a:cxn ang="0">
                    <a:pos x="16" y="14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26" h="82">
                    <a:moveTo>
                      <a:pt x="16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4" y="18"/>
                    </a:lnTo>
                    <a:lnTo>
                      <a:pt x="2" y="2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50"/>
                    </a:lnTo>
                    <a:lnTo>
                      <a:pt x="4" y="60"/>
                    </a:lnTo>
                    <a:lnTo>
                      <a:pt x="10" y="72"/>
                    </a:lnTo>
                    <a:lnTo>
                      <a:pt x="18" y="80"/>
                    </a:lnTo>
                    <a:lnTo>
                      <a:pt x="18" y="80"/>
                    </a:lnTo>
                    <a:lnTo>
                      <a:pt x="22" y="82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6" y="78"/>
                    </a:lnTo>
                    <a:lnTo>
                      <a:pt x="24" y="74"/>
                    </a:lnTo>
                    <a:lnTo>
                      <a:pt x="24" y="74"/>
                    </a:lnTo>
                    <a:lnTo>
                      <a:pt x="18" y="66"/>
                    </a:lnTo>
                    <a:lnTo>
                      <a:pt x="12" y="58"/>
                    </a:lnTo>
                    <a:lnTo>
                      <a:pt x="10" y="4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0"/>
                    </a:lnTo>
                    <a:lnTo>
                      <a:pt x="12" y="22"/>
                    </a:lnTo>
                    <a:lnTo>
                      <a:pt x="16" y="1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2" name="Freeform 37"/>
              <p:cNvSpPr/>
              <p:nvPr/>
            </p:nvSpPr>
            <p:spPr bwMode="auto">
              <a:xfrm>
                <a:off x="-1392013" y="5054067"/>
                <a:ext cx="37182" cy="9764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2"/>
                  </a:cxn>
                  <a:cxn ang="0">
                    <a:pos x="6" y="8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4" y="50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14" y="68"/>
                  </a:cxn>
                  <a:cxn ang="0">
                    <a:pos x="18" y="68"/>
                  </a:cxn>
                  <a:cxn ang="0">
                    <a:pos x="20" y="68"/>
                  </a:cxn>
                  <a:cxn ang="0">
                    <a:pos x="20" y="68"/>
                  </a:cxn>
                  <a:cxn ang="0">
                    <a:pos x="22" y="64"/>
                  </a:cxn>
                  <a:cxn ang="0">
                    <a:pos x="20" y="62"/>
                  </a:cxn>
                  <a:cxn ang="0">
                    <a:pos x="20" y="62"/>
                  </a:cxn>
                  <a:cxn ang="0">
                    <a:pos x="14" y="54"/>
                  </a:cxn>
                  <a:cxn ang="0">
                    <a:pos x="12" y="48"/>
                  </a:cxn>
                  <a:cxn ang="0">
                    <a:pos x="8" y="40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8" y="26"/>
                  </a:cxn>
                  <a:cxn ang="0">
                    <a:pos x="10" y="20"/>
                  </a:cxn>
                  <a:cxn ang="0">
                    <a:pos x="14" y="14"/>
                  </a:cxn>
                  <a:cxn ang="0">
                    <a:pos x="18" y="8"/>
                  </a:cxn>
                  <a:cxn ang="0">
                    <a:pos x="18" y="8"/>
                  </a:cxn>
                  <a:cxn ang="0">
                    <a:pos x="20" y="4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2" y="2"/>
                  </a:cxn>
                  <a:cxn ang="0">
                    <a:pos x="12" y="2"/>
                  </a:cxn>
                </a:cxnLst>
                <a:rect l="0" t="0" r="r" b="b"/>
                <a:pathLst>
                  <a:path w="22" h="68">
                    <a:moveTo>
                      <a:pt x="12" y="2"/>
                    </a:moveTo>
                    <a:lnTo>
                      <a:pt x="12" y="2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4" y="50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14" y="68"/>
                    </a:lnTo>
                    <a:lnTo>
                      <a:pt x="18" y="68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2" y="64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14" y="54"/>
                    </a:lnTo>
                    <a:lnTo>
                      <a:pt x="12" y="48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6"/>
                    </a:lnTo>
                    <a:lnTo>
                      <a:pt x="10" y="20"/>
                    </a:lnTo>
                    <a:lnTo>
                      <a:pt x="14" y="14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3" name="Freeform 38"/>
              <p:cNvSpPr/>
              <p:nvPr/>
            </p:nvSpPr>
            <p:spPr bwMode="auto">
              <a:xfrm>
                <a:off x="-1250047" y="4947808"/>
                <a:ext cx="141966" cy="114875"/>
              </a:xfrm>
              <a:custGeom>
                <a:avLst/>
                <a:gdLst/>
                <a:ahLst/>
                <a:cxnLst>
                  <a:cxn ang="0">
                    <a:pos x="84" y="76"/>
                  </a:cxn>
                  <a:cxn ang="0">
                    <a:pos x="84" y="76"/>
                  </a:cxn>
                  <a:cxn ang="0">
                    <a:pos x="84" y="60"/>
                  </a:cxn>
                  <a:cxn ang="0">
                    <a:pos x="78" y="46"/>
                  </a:cxn>
                  <a:cxn ang="0">
                    <a:pos x="72" y="34"/>
                  </a:cxn>
                  <a:cxn ang="0">
                    <a:pos x="62" y="24"/>
                  </a:cxn>
                  <a:cxn ang="0">
                    <a:pos x="62" y="24"/>
                  </a:cxn>
                  <a:cxn ang="0">
                    <a:pos x="50" y="14"/>
                  </a:cxn>
                  <a:cxn ang="0">
                    <a:pos x="36" y="6"/>
                  </a:cxn>
                  <a:cxn ang="0">
                    <a:pos x="22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0" y="10"/>
                  </a:cxn>
                  <a:cxn ang="0">
                    <a:pos x="34" y="14"/>
                  </a:cxn>
                  <a:cxn ang="0">
                    <a:pos x="46" y="20"/>
                  </a:cxn>
                  <a:cxn ang="0">
                    <a:pos x="58" y="30"/>
                  </a:cxn>
                  <a:cxn ang="0">
                    <a:pos x="58" y="30"/>
                  </a:cxn>
                  <a:cxn ang="0">
                    <a:pos x="66" y="40"/>
                  </a:cxn>
                  <a:cxn ang="0">
                    <a:pos x="72" y="50"/>
                  </a:cxn>
                  <a:cxn ang="0">
                    <a:pos x="74" y="62"/>
                  </a:cxn>
                  <a:cxn ang="0">
                    <a:pos x="76" y="76"/>
                  </a:cxn>
                  <a:cxn ang="0">
                    <a:pos x="76" y="76"/>
                  </a:cxn>
                  <a:cxn ang="0">
                    <a:pos x="78" y="78"/>
                  </a:cxn>
                  <a:cxn ang="0">
                    <a:pos x="80" y="80"/>
                  </a:cxn>
                  <a:cxn ang="0">
                    <a:pos x="80" y="80"/>
                  </a:cxn>
                  <a:cxn ang="0">
                    <a:pos x="84" y="78"/>
                  </a:cxn>
                  <a:cxn ang="0">
                    <a:pos x="84" y="76"/>
                  </a:cxn>
                  <a:cxn ang="0">
                    <a:pos x="84" y="76"/>
                  </a:cxn>
                </a:cxnLst>
                <a:rect l="0" t="0" r="r" b="b"/>
                <a:pathLst>
                  <a:path w="84" h="80">
                    <a:moveTo>
                      <a:pt x="84" y="76"/>
                    </a:moveTo>
                    <a:lnTo>
                      <a:pt x="84" y="76"/>
                    </a:lnTo>
                    <a:lnTo>
                      <a:pt x="84" y="60"/>
                    </a:lnTo>
                    <a:lnTo>
                      <a:pt x="78" y="46"/>
                    </a:lnTo>
                    <a:lnTo>
                      <a:pt x="72" y="34"/>
                    </a:lnTo>
                    <a:lnTo>
                      <a:pt x="62" y="24"/>
                    </a:lnTo>
                    <a:lnTo>
                      <a:pt x="62" y="24"/>
                    </a:lnTo>
                    <a:lnTo>
                      <a:pt x="50" y="14"/>
                    </a:lnTo>
                    <a:lnTo>
                      <a:pt x="36" y="6"/>
                    </a:lnTo>
                    <a:lnTo>
                      <a:pt x="22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0" y="10"/>
                    </a:lnTo>
                    <a:lnTo>
                      <a:pt x="34" y="14"/>
                    </a:lnTo>
                    <a:lnTo>
                      <a:pt x="46" y="2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66" y="40"/>
                    </a:lnTo>
                    <a:lnTo>
                      <a:pt x="72" y="50"/>
                    </a:lnTo>
                    <a:lnTo>
                      <a:pt x="74" y="62"/>
                    </a:lnTo>
                    <a:lnTo>
                      <a:pt x="76" y="76"/>
                    </a:lnTo>
                    <a:lnTo>
                      <a:pt x="76" y="76"/>
                    </a:lnTo>
                    <a:lnTo>
                      <a:pt x="78" y="78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84" y="78"/>
                    </a:lnTo>
                    <a:lnTo>
                      <a:pt x="84" y="76"/>
                    </a:lnTo>
                    <a:lnTo>
                      <a:pt x="84" y="76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4" name="Freeform 39"/>
              <p:cNvSpPr/>
              <p:nvPr/>
            </p:nvSpPr>
            <p:spPr bwMode="auto">
              <a:xfrm>
                <a:off x="-1266948" y="4976527"/>
                <a:ext cx="125065" cy="100515"/>
              </a:xfrm>
              <a:custGeom>
                <a:avLst/>
                <a:gdLst/>
                <a:ahLst/>
                <a:cxnLst>
                  <a:cxn ang="0">
                    <a:pos x="74" y="66"/>
                  </a:cxn>
                  <a:cxn ang="0">
                    <a:pos x="74" y="66"/>
                  </a:cxn>
                  <a:cxn ang="0">
                    <a:pos x="72" y="52"/>
                  </a:cxn>
                  <a:cxn ang="0">
                    <a:pos x="68" y="42"/>
                  </a:cxn>
                  <a:cxn ang="0">
                    <a:pos x="62" y="30"/>
                  </a:cxn>
                  <a:cxn ang="0">
                    <a:pos x="54" y="20"/>
                  </a:cxn>
                  <a:cxn ang="0">
                    <a:pos x="54" y="20"/>
                  </a:cxn>
                  <a:cxn ang="0">
                    <a:pos x="44" y="12"/>
                  </a:cxn>
                  <a:cxn ang="0">
                    <a:pos x="32" y="6"/>
                  </a:cxn>
                  <a:cxn ang="0">
                    <a:pos x="18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16" y="10"/>
                  </a:cxn>
                  <a:cxn ang="0">
                    <a:pos x="28" y="14"/>
                  </a:cxn>
                  <a:cxn ang="0">
                    <a:pos x="40" y="20"/>
                  </a:cxn>
                  <a:cxn ang="0">
                    <a:pos x="48" y="26"/>
                  </a:cxn>
                  <a:cxn ang="0">
                    <a:pos x="48" y="26"/>
                  </a:cxn>
                  <a:cxn ang="0">
                    <a:pos x="56" y="36"/>
                  </a:cxn>
                  <a:cxn ang="0">
                    <a:pos x="60" y="44"/>
                  </a:cxn>
                  <a:cxn ang="0">
                    <a:pos x="64" y="54"/>
                  </a:cxn>
                  <a:cxn ang="0">
                    <a:pos x="66" y="66"/>
                  </a:cxn>
                  <a:cxn ang="0">
                    <a:pos x="66" y="66"/>
                  </a:cxn>
                  <a:cxn ang="0">
                    <a:pos x="66" y="68"/>
                  </a:cxn>
                  <a:cxn ang="0">
                    <a:pos x="70" y="70"/>
                  </a:cxn>
                  <a:cxn ang="0">
                    <a:pos x="70" y="70"/>
                  </a:cxn>
                  <a:cxn ang="0">
                    <a:pos x="72" y="68"/>
                  </a:cxn>
                  <a:cxn ang="0">
                    <a:pos x="74" y="66"/>
                  </a:cxn>
                  <a:cxn ang="0">
                    <a:pos x="74" y="66"/>
                  </a:cxn>
                </a:cxnLst>
                <a:rect l="0" t="0" r="r" b="b"/>
                <a:pathLst>
                  <a:path w="74" h="70">
                    <a:moveTo>
                      <a:pt x="74" y="66"/>
                    </a:moveTo>
                    <a:lnTo>
                      <a:pt x="74" y="66"/>
                    </a:lnTo>
                    <a:lnTo>
                      <a:pt x="72" y="52"/>
                    </a:lnTo>
                    <a:lnTo>
                      <a:pt x="68" y="42"/>
                    </a:lnTo>
                    <a:lnTo>
                      <a:pt x="62" y="30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44" y="12"/>
                    </a:lnTo>
                    <a:lnTo>
                      <a:pt x="32" y="6"/>
                    </a:lnTo>
                    <a:lnTo>
                      <a:pt x="1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16" y="10"/>
                    </a:lnTo>
                    <a:lnTo>
                      <a:pt x="28" y="14"/>
                    </a:lnTo>
                    <a:lnTo>
                      <a:pt x="40" y="20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6" y="36"/>
                    </a:lnTo>
                    <a:lnTo>
                      <a:pt x="60" y="44"/>
                    </a:lnTo>
                    <a:lnTo>
                      <a:pt x="64" y="54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8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72" y="68"/>
                    </a:lnTo>
                    <a:lnTo>
                      <a:pt x="74" y="66"/>
                    </a:lnTo>
                    <a:lnTo>
                      <a:pt x="74" y="66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5" name="Freeform 40"/>
              <p:cNvSpPr/>
              <p:nvPr/>
            </p:nvSpPr>
            <p:spPr bwMode="auto">
              <a:xfrm>
                <a:off x="-1283849" y="5008117"/>
                <a:ext cx="104784" cy="83284"/>
              </a:xfrm>
              <a:custGeom>
                <a:avLst/>
                <a:gdLst/>
                <a:ahLst/>
                <a:cxnLst>
                  <a:cxn ang="0">
                    <a:pos x="62" y="54"/>
                  </a:cxn>
                  <a:cxn ang="0">
                    <a:pos x="62" y="54"/>
                  </a:cxn>
                  <a:cxn ang="0">
                    <a:pos x="62" y="44"/>
                  </a:cxn>
                  <a:cxn ang="0">
                    <a:pos x="58" y="34"/>
                  </a:cxn>
                  <a:cxn ang="0">
                    <a:pos x="54" y="24"/>
                  </a:cxn>
                  <a:cxn ang="0">
                    <a:pos x="46" y="16"/>
                  </a:cxn>
                  <a:cxn ang="0">
                    <a:pos x="46" y="16"/>
                  </a:cxn>
                  <a:cxn ang="0">
                    <a:pos x="38" y="10"/>
                  </a:cxn>
                  <a:cxn ang="0">
                    <a:pos x="28" y="4"/>
                  </a:cxn>
                  <a:cxn ang="0">
                    <a:pos x="1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14" y="8"/>
                  </a:cxn>
                  <a:cxn ang="0">
                    <a:pos x="24" y="12"/>
                  </a:cxn>
                  <a:cxn ang="0">
                    <a:pos x="34" y="16"/>
                  </a:cxn>
                  <a:cxn ang="0">
                    <a:pos x="40" y="22"/>
                  </a:cxn>
                  <a:cxn ang="0">
                    <a:pos x="40" y="22"/>
                  </a:cxn>
                  <a:cxn ang="0">
                    <a:pos x="46" y="30"/>
                  </a:cxn>
                  <a:cxn ang="0">
                    <a:pos x="50" y="36"/>
                  </a:cxn>
                  <a:cxn ang="0">
                    <a:pos x="54" y="46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6" y="58"/>
                  </a:cxn>
                  <a:cxn ang="0">
                    <a:pos x="58" y="58"/>
                  </a:cxn>
                  <a:cxn ang="0">
                    <a:pos x="58" y="58"/>
                  </a:cxn>
                  <a:cxn ang="0">
                    <a:pos x="62" y="58"/>
                  </a:cxn>
                  <a:cxn ang="0">
                    <a:pos x="62" y="54"/>
                  </a:cxn>
                  <a:cxn ang="0">
                    <a:pos x="62" y="54"/>
                  </a:cxn>
                </a:cxnLst>
                <a:rect l="0" t="0" r="r" b="b"/>
                <a:pathLst>
                  <a:path w="62" h="58">
                    <a:moveTo>
                      <a:pt x="62" y="54"/>
                    </a:moveTo>
                    <a:lnTo>
                      <a:pt x="62" y="54"/>
                    </a:lnTo>
                    <a:lnTo>
                      <a:pt x="62" y="44"/>
                    </a:lnTo>
                    <a:lnTo>
                      <a:pt x="58" y="34"/>
                    </a:lnTo>
                    <a:lnTo>
                      <a:pt x="54" y="24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38" y="10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14" y="8"/>
                    </a:lnTo>
                    <a:lnTo>
                      <a:pt x="24" y="12"/>
                    </a:lnTo>
                    <a:lnTo>
                      <a:pt x="34" y="16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6" y="30"/>
                    </a:lnTo>
                    <a:lnTo>
                      <a:pt x="50" y="36"/>
                    </a:lnTo>
                    <a:lnTo>
                      <a:pt x="54" y="46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6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62" y="58"/>
                    </a:lnTo>
                    <a:lnTo>
                      <a:pt x="62" y="54"/>
                    </a:lnTo>
                    <a:lnTo>
                      <a:pt x="62" y="54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6" name="Freeform 41"/>
              <p:cNvSpPr/>
              <p:nvPr/>
            </p:nvSpPr>
            <p:spPr bwMode="auto">
              <a:xfrm>
                <a:off x="-1300749" y="5036836"/>
                <a:ext cx="87884" cy="68925"/>
              </a:xfrm>
              <a:custGeom>
                <a:avLst/>
                <a:gdLst/>
                <a:ahLst/>
                <a:cxnLst>
                  <a:cxn ang="0">
                    <a:pos x="52" y="44"/>
                  </a:cxn>
                  <a:cxn ang="0">
                    <a:pos x="52" y="44"/>
                  </a:cxn>
                  <a:cxn ang="0">
                    <a:pos x="50" y="36"/>
                  </a:cxn>
                  <a:cxn ang="0">
                    <a:pos x="48" y="28"/>
                  </a:cxn>
                  <a:cxn ang="0">
                    <a:pos x="44" y="20"/>
                  </a:cxn>
                  <a:cxn ang="0">
                    <a:pos x="38" y="14"/>
                  </a:cxn>
                  <a:cxn ang="0">
                    <a:pos x="38" y="14"/>
                  </a:cxn>
                  <a:cxn ang="0">
                    <a:pos x="32" y="8"/>
                  </a:cxn>
                  <a:cxn ang="0">
                    <a:pos x="22" y="4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12" y="10"/>
                  </a:cxn>
                  <a:cxn ang="0">
                    <a:pos x="20" y="12"/>
                  </a:cxn>
                  <a:cxn ang="0">
                    <a:pos x="26" y="16"/>
                  </a:cxn>
                  <a:cxn ang="0">
                    <a:pos x="32" y="20"/>
                  </a:cxn>
                  <a:cxn ang="0">
                    <a:pos x="32" y="20"/>
                  </a:cxn>
                  <a:cxn ang="0">
                    <a:pos x="36" y="26"/>
                  </a:cxn>
                  <a:cxn ang="0">
                    <a:pos x="40" y="32"/>
                  </a:cxn>
                  <a:cxn ang="0">
                    <a:pos x="42" y="38"/>
                  </a:cxn>
                  <a:cxn ang="0">
                    <a:pos x="42" y="44"/>
                  </a:cxn>
                  <a:cxn ang="0">
                    <a:pos x="42" y="44"/>
                  </a:cxn>
                  <a:cxn ang="0">
                    <a:pos x="44" y="48"/>
                  </a:cxn>
                  <a:cxn ang="0">
                    <a:pos x="48" y="48"/>
                  </a:cxn>
                  <a:cxn ang="0">
                    <a:pos x="48" y="48"/>
                  </a:cxn>
                  <a:cxn ang="0">
                    <a:pos x="50" y="48"/>
                  </a:cxn>
                  <a:cxn ang="0">
                    <a:pos x="52" y="44"/>
                  </a:cxn>
                  <a:cxn ang="0">
                    <a:pos x="52" y="44"/>
                  </a:cxn>
                </a:cxnLst>
                <a:rect l="0" t="0" r="r" b="b"/>
                <a:pathLst>
                  <a:path w="52" h="48">
                    <a:moveTo>
                      <a:pt x="52" y="44"/>
                    </a:moveTo>
                    <a:lnTo>
                      <a:pt x="52" y="44"/>
                    </a:lnTo>
                    <a:lnTo>
                      <a:pt x="50" y="36"/>
                    </a:lnTo>
                    <a:lnTo>
                      <a:pt x="48" y="28"/>
                    </a:lnTo>
                    <a:lnTo>
                      <a:pt x="44" y="20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2" y="8"/>
                    </a:lnTo>
                    <a:lnTo>
                      <a:pt x="22" y="4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12" y="10"/>
                    </a:lnTo>
                    <a:lnTo>
                      <a:pt x="20" y="12"/>
                    </a:lnTo>
                    <a:lnTo>
                      <a:pt x="26" y="16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6" y="26"/>
                    </a:lnTo>
                    <a:lnTo>
                      <a:pt x="40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4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2" y="44"/>
                    </a:lnTo>
                    <a:lnTo>
                      <a:pt x="52" y="44"/>
                    </a:ln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/>
            </p:spPr>
            <p:txBody>
              <a:bodyPr vert="horz" wrap="square" lIns="116115" tIns="58057" rIns="116115" bIns="58057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5" name="文本框 174"/>
            <p:cNvSpPr txBox="1"/>
            <p:nvPr/>
          </p:nvSpPr>
          <p:spPr>
            <a:xfrm>
              <a:off x="6805696" y="4532803"/>
              <a:ext cx="1200150" cy="294640"/>
            </a:xfrm>
            <a:prstGeom prst="rect">
              <a:avLst/>
            </a:prstGeom>
          </p:spPr>
          <p:txBody>
            <a:bodyPr wrap="square" lIns="47995" tIns="0" rIns="47995" bIns="0">
              <a:spAutoFit/>
            </a:bodyPr>
            <a:lstStyle>
              <a:defPPr>
                <a:defRPr lang="zh-CN"/>
              </a:defPPr>
              <a:lvl1pPr defTabSz="605790">
                <a:lnSpc>
                  <a:spcPct val="80000"/>
                </a:lnSpc>
                <a:defRPr sz="1200" kern="0">
                  <a:latin typeface="Microsoft YaHei Light" panose="020B0502040204020203" charset="-122"/>
                  <a:ea typeface="Microsoft YaHei Light" panose="020B0502040204020203" charset="-122"/>
                </a:defRPr>
              </a:lvl1pPr>
            </a:lstStyle>
            <a:p>
              <a:pPr algn="ctr">
                <a:defRPr/>
              </a:pPr>
              <a:r>
                <a:rPr lang="ru-RU" altLang="en-US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Частные</a:t>
              </a:r>
              <a:endParaRPr lang="ru-RU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en-US" altLang="zh-CN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4G/5G</a:t>
              </a:r>
              <a:r>
                <a:rPr lang="ru-RU" altLang="en-US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 сети</a:t>
              </a:r>
              <a:endParaRPr lang="ru-RU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816384" y="2339340"/>
            <a:ext cx="1950085" cy="1851745"/>
            <a:chOff x="1400144" y="2289844"/>
            <a:chExt cx="1950085" cy="1851745"/>
          </a:xfrm>
        </p:grpSpPr>
        <p:grpSp>
          <p:nvGrpSpPr>
            <p:cNvPr id="47" name="组合 46"/>
            <p:cNvGrpSpPr/>
            <p:nvPr/>
          </p:nvGrpSpPr>
          <p:grpSpPr>
            <a:xfrm>
              <a:off x="1400144" y="3489737"/>
              <a:ext cx="248713" cy="177892"/>
              <a:chOff x="-4863987" y="3543603"/>
              <a:chExt cx="248713" cy="177892"/>
            </a:xfrm>
          </p:grpSpPr>
          <p:sp>
            <p:nvSpPr>
              <p:cNvPr id="178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-4863987" y="3543603"/>
                <a:ext cx="248713" cy="177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Times New Roman" panose="02020603050405020304" charset="0"/>
                  <a:cs typeface="+mn-cs"/>
                </a:endParaRPr>
              </a:p>
            </p:txBody>
          </p:sp>
          <p:sp>
            <p:nvSpPr>
              <p:cNvPr id="179" name="Freeform 14"/>
              <p:cNvSpPr>
                <a:spLocks noEditPoints="1"/>
              </p:cNvSpPr>
              <p:nvPr/>
            </p:nvSpPr>
            <p:spPr bwMode="auto">
              <a:xfrm>
                <a:off x="-4863987" y="3543603"/>
                <a:ext cx="248713" cy="177892"/>
              </a:xfrm>
              <a:custGeom>
                <a:avLst/>
                <a:gdLst>
                  <a:gd name="T0" fmla="*/ 4430 w 18282"/>
                  <a:gd name="T1" fmla="*/ 9954 h 12960"/>
                  <a:gd name="T2" fmla="*/ 4232 w 18282"/>
                  <a:gd name="T3" fmla="*/ 10360 h 12960"/>
                  <a:gd name="T4" fmla="*/ 1706 w 18282"/>
                  <a:gd name="T5" fmla="*/ 11895 h 12960"/>
                  <a:gd name="T6" fmla="*/ 1469 w 18282"/>
                  <a:gd name="T7" fmla="*/ 12279 h 12960"/>
                  <a:gd name="T8" fmla="*/ 1584 w 18282"/>
                  <a:gd name="T9" fmla="*/ 12717 h 12960"/>
                  <a:gd name="T10" fmla="*/ 1969 w 18282"/>
                  <a:gd name="T11" fmla="*/ 12953 h 12960"/>
                  <a:gd name="T12" fmla="*/ 5151 w 18282"/>
                  <a:gd name="T13" fmla="*/ 12856 h 12960"/>
                  <a:gd name="T14" fmla="*/ 5405 w 18282"/>
                  <a:gd name="T15" fmla="*/ 12484 h 12960"/>
                  <a:gd name="T16" fmla="*/ 5329 w 18282"/>
                  <a:gd name="T17" fmla="*/ 10086 h 12960"/>
                  <a:gd name="T18" fmla="*/ 4969 w 18282"/>
                  <a:gd name="T19" fmla="*/ 9816 h 12960"/>
                  <a:gd name="T20" fmla="*/ 7921 w 18282"/>
                  <a:gd name="T21" fmla="*/ 3089 h 12960"/>
                  <a:gd name="T22" fmla="*/ 8209 w 18282"/>
                  <a:gd name="T23" fmla="*/ 2743 h 12960"/>
                  <a:gd name="T24" fmla="*/ 8177 w 18282"/>
                  <a:gd name="T25" fmla="*/ 340 h 12960"/>
                  <a:gd name="T26" fmla="*/ 7843 w 18282"/>
                  <a:gd name="T27" fmla="*/ 38 h 12960"/>
                  <a:gd name="T28" fmla="*/ 7390 w 18282"/>
                  <a:gd name="T29" fmla="*/ 61 h 12960"/>
                  <a:gd name="T30" fmla="*/ 7088 w 18282"/>
                  <a:gd name="T31" fmla="*/ 394 h 12960"/>
                  <a:gd name="T32" fmla="*/ 7098 w 18282"/>
                  <a:gd name="T33" fmla="*/ 2797 h 12960"/>
                  <a:gd name="T34" fmla="*/ 7417 w 18282"/>
                  <a:gd name="T35" fmla="*/ 3116 h 12960"/>
                  <a:gd name="T36" fmla="*/ 10612 w 18282"/>
                  <a:gd name="T37" fmla="*/ 3126 h 12960"/>
                  <a:gd name="T38" fmla="*/ 10944 w 18282"/>
                  <a:gd name="T39" fmla="*/ 2823 h 12960"/>
                  <a:gd name="T40" fmla="*/ 10977 w 18282"/>
                  <a:gd name="T41" fmla="*/ 420 h 12960"/>
                  <a:gd name="T42" fmla="*/ 10689 w 18282"/>
                  <a:gd name="T43" fmla="*/ 74 h 12960"/>
                  <a:gd name="T44" fmla="*/ 10239 w 18282"/>
                  <a:gd name="T45" fmla="*/ 27 h 12960"/>
                  <a:gd name="T46" fmla="*/ 9893 w 18282"/>
                  <a:gd name="T47" fmla="*/ 315 h 12960"/>
                  <a:gd name="T48" fmla="*/ 9838 w 18282"/>
                  <a:gd name="T49" fmla="*/ 2715 h 12960"/>
                  <a:gd name="T50" fmla="*/ 10109 w 18282"/>
                  <a:gd name="T51" fmla="*/ 3076 h 12960"/>
                  <a:gd name="T52" fmla="*/ 10245 w 18282"/>
                  <a:gd name="T53" fmla="*/ 9809 h 12960"/>
                  <a:gd name="T54" fmla="*/ 9872 w 18282"/>
                  <a:gd name="T55" fmla="*/ 10062 h 12960"/>
                  <a:gd name="T56" fmla="*/ 9775 w 18282"/>
                  <a:gd name="T57" fmla="*/ 12455 h 12960"/>
                  <a:gd name="T58" fmla="*/ 10012 w 18282"/>
                  <a:gd name="T59" fmla="*/ 12839 h 12960"/>
                  <a:gd name="T60" fmla="*/ 10449 w 18282"/>
                  <a:gd name="T61" fmla="*/ 12953 h 12960"/>
                  <a:gd name="T62" fmla="*/ 10833 w 18282"/>
                  <a:gd name="T63" fmla="*/ 12717 h 12960"/>
                  <a:gd name="T64" fmla="*/ 10951 w 18282"/>
                  <a:gd name="T65" fmla="*/ 10331 h 12960"/>
                  <a:gd name="T66" fmla="*/ 10734 w 18282"/>
                  <a:gd name="T67" fmla="*/ 9936 h 12960"/>
                  <a:gd name="T68" fmla="*/ 13723 w 18282"/>
                  <a:gd name="T69" fmla="*/ 11774 h 12960"/>
                  <a:gd name="T70" fmla="*/ 13565 w 18282"/>
                  <a:gd name="T71" fmla="*/ 9995 h 12960"/>
                  <a:gd name="T72" fmla="*/ 13160 w 18282"/>
                  <a:gd name="T73" fmla="*/ 9797 h 12960"/>
                  <a:gd name="T74" fmla="*/ 12736 w 18282"/>
                  <a:gd name="T75" fmla="*/ 9954 h 12960"/>
                  <a:gd name="T76" fmla="*/ 12537 w 18282"/>
                  <a:gd name="T77" fmla="*/ 10360 h 12960"/>
                  <a:gd name="T78" fmla="*/ 12675 w 18282"/>
                  <a:gd name="T79" fmla="*/ 12739 h 12960"/>
                  <a:gd name="T80" fmla="*/ 13070 w 18282"/>
                  <a:gd name="T81" fmla="*/ 12957 h 12960"/>
                  <a:gd name="T82" fmla="*/ 16248 w 18282"/>
                  <a:gd name="T83" fmla="*/ 12839 h 12960"/>
                  <a:gd name="T84" fmla="*/ 16485 w 18282"/>
                  <a:gd name="T85" fmla="*/ 12455 h 12960"/>
                  <a:gd name="T86" fmla="*/ 16370 w 18282"/>
                  <a:gd name="T87" fmla="*/ 12016 h 12960"/>
                  <a:gd name="T88" fmla="*/ 15986 w 18282"/>
                  <a:gd name="T89" fmla="*/ 11781 h 12960"/>
                  <a:gd name="T90" fmla="*/ 814 w 18282"/>
                  <a:gd name="T91" fmla="*/ 4050 h 12960"/>
                  <a:gd name="T92" fmla="*/ 101 w 18282"/>
                  <a:gd name="T93" fmla="*/ 5008 h 12960"/>
                  <a:gd name="T94" fmla="*/ 192 w 18282"/>
                  <a:gd name="T95" fmla="*/ 8310 h 12960"/>
                  <a:gd name="T96" fmla="*/ 1113 w 18282"/>
                  <a:gd name="T97" fmla="*/ 9068 h 12960"/>
                  <a:gd name="T98" fmla="*/ 17384 w 18282"/>
                  <a:gd name="T99" fmla="*/ 8983 h 12960"/>
                  <a:gd name="T100" fmla="*/ 18186 w 18282"/>
                  <a:gd name="T101" fmla="*/ 8100 h 12960"/>
                  <a:gd name="T102" fmla="*/ 18161 w 18282"/>
                  <a:gd name="T103" fmla="*/ 4780 h 12960"/>
                  <a:gd name="T104" fmla="*/ 17356 w 18282"/>
                  <a:gd name="T105" fmla="*/ 3944 h 12960"/>
                  <a:gd name="T106" fmla="*/ 7394 w 18282"/>
                  <a:gd name="T107" fmla="*/ 9834 h 12960"/>
                  <a:gd name="T108" fmla="*/ 7060 w 18282"/>
                  <a:gd name="T109" fmla="*/ 10137 h 12960"/>
                  <a:gd name="T110" fmla="*/ 7027 w 18282"/>
                  <a:gd name="T111" fmla="*/ 12540 h 12960"/>
                  <a:gd name="T112" fmla="*/ 7315 w 18282"/>
                  <a:gd name="T113" fmla="*/ 12886 h 12960"/>
                  <a:gd name="T114" fmla="*/ 7765 w 18282"/>
                  <a:gd name="T115" fmla="*/ 12933 h 12960"/>
                  <a:gd name="T116" fmla="*/ 8113 w 18282"/>
                  <a:gd name="T117" fmla="*/ 12645 h 12960"/>
                  <a:gd name="T118" fmla="*/ 8166 w 18282"/>
                  <a:gd name="T119" fmla="*/ 10245 h 12960"/>
                  <a:gd name="T120" fmla="*/ 7896 w 18282"/>
                  <a:gd name="T121" fmla="*/ 9884 h 12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282" h="12960">
                    <a:moveTo>
                      <a:pt x="4824" y="9796"/>
                    </a:moveTo>
                    <a:lnTo>
                      <a:pt x="4794" y="9797"/>
                    </a:lnTo>
                    <a:lnTo>
                      <a:pt x="4766" y="9800"/>
                    </a:lnTo>
                    <a:lnTo>
                      <a:pt x="4736" y="9803"/>
                    </a:lnTo>
                    <a:lnTo>
                      <a:pt x="4708" y="9809"/>
                    </a:lnTo>
                    <a:lnTo>
                      <a:pt x="4680" y="9816"/>
                    </a:lnTo>
                    <a:lnTo>
                      <a:pt x="4652" y="9824"/>
                    </a:lnTo>
                    <a:lnTo>
                      <a:pt x="4625" y="9834"/>
                    </a:lnTo>
                    <a:lnTo>
                      <a:pt x="4598" y="9844"/>
                    </a:lnTo>
                    <a:lnTo>
                      <a:pt x="4572" y="9857"/>
                    </a:lnTo>
                    <a:lnTo>
                      <a:pt x="4547" y="9871"/>
                    </a:lnTo>
                    <a:lnTo>
                      <a:pt x="4521" y="9884"/>
                    </a:lnTo>
                    <a:lnTo>
                      <a:pt x="4497" y="9900"/>
                    </a:lnTo>
                    <a:lnTo>
                      <a:pt x="4475" y="9917"/>
                    </a:lnTo>
                    <a:lnTo>
                      <a:pt x="4452" y="9936"/>
                    </a:lnTo>
                    <a:lnTo>
                      <a:pt x="4430" y="9954"/>
                    </a:lnTo>
                    <a:lnTo>
                      <a:pt x="4409" y="9975"/>
                    </a:lnTo>
                    <a:lnTo>
                      <a:pt x="4389" y="9995"/>
                    </a:lnTo>
                    <a:lnTo>
                      <a:pt x="4371" y="10017"/>
                    </a:lnTo>
                    <a:lnTo>
                      <a:pt x="4352" y="10040"/>
                    </a:lnTo>
                    <a:lnTo>
                      <a:pt x="4335" y="10062"/>
                    </a:lnTo>
                    <a:lnTo>
                      <a:pt x="4319" y="10086"/>
                    </a:lnTo>
                    <a:lnTo>
                      <a:pt x="4305" y="10112"/>
                    </a:lnTo>
                    <a:lnTo>
                      <a:pt x="4292" y="10137"/>
                    </a:lnTo>
                    <a:lnTo>
                      <a:pt x="4279" y="10163"/>
                    </a:lnTo>
                    <a:lnTo>
                      <a:pt x="4269" y="10190"/>
                    </a:lnTo>
                    <a:lnTo>
                      <a:pt x="4259" y="10217"/>
                    </a:lnTo>
                    <a:lnTo>
                      <a:pt x="4251" y="10245"/>
                    </a:lnTo>
                    <a:lnTo>
                      <a:pt x="4244" y="10273"/>
                    </a:lnTo>
                    <a:lnTo>
                      <a:pt x="4238" y="10301"/>
                    </a:lnTo>
                    <a:lnTo>
                      <a:pt x="4235" y="10331"/>
                    </a:lnTo>
                    <a:lnTo>
                      <a:pt x="4232" y="10360"/>
                    </a:lnTo>
                    <a:lnTo>
                      <a:pt x="4231" y="10389"/>
                    </a:lnTo>
                    <a:lnTo>
                      <a:pt x="4231" y="11774"/>
                    </a:lnTo>
                    <a:lnTo>
                      <a:pt x="2056" y="11774"/>
                    </a:lnTo>
                    <a:lnTo>
                      <a:pt x="2026" y="11774"/>
                    </a:lnTo>
                    <a:lnTo>
                      <a:pt x="1997" y="11776"/>
                    </a:lnTo>
                    <a:lnTo>
                      <a:pt x="1969" y="11781"/>
                    </a:lnTo>
                    <a:lnTo>
                      <a:pt x="1940" y="11787"/>
                    </a:lnTo>
                    <a:lnTo>
                      <a:pt x="1912" y="11793"/>
                    </a:lnTo>
                    <a:lnTo>
                      <a:pt x="1884" y="11801"/>
                    </a:lnTo>
                    <a:lnTo>
                      <a:pt x="1857" y="11811"/>
                    </a:lnTo>
                    <a:lnTo>
                      <a:pt x="1829" y="11822"/>
                    </a:lnTo>
                    <a:lnTo>
                      <a:pt x="1803" y="11833"/>
                    </a:lnTo>
                    <a:lnTo>
                      <a:pt x="1778" y="11847"/>
                    </a:lnTo>
                    <a:lnTo>
                      <a:pt x="1753" y="11862"/>
                    </a:lnTo>
                    <a:lnTo>
                      <a:pt x="1729" y="11878"/>
                    </a:lnTo>
                    <a:lnTo>
                      <a:pt x="1706" y="11895"/>
                    </a:lnTo>
                    <a:lnTo>
                      <a:pt x="1683" y="11912"/>
                    </a:lnTo>
                    <a:lnTo>
                      <a:pt x="1661" y="11932"/>
                    </a:lnTo>
                    <a:lnTo>
                      <a:pt x="1641" y="11951"/>
                    </a:lnTo>
                    <a:lnTo>
                      <a:pt x="1620" y="11973"/>
                    </a:lnTo>
                    <a:lnTo>
                      <a:pt x="1602" y="11995"/>
                    </a:lnTo>
                    <a:lnTo>
                      <a:pt x="1584" y="12016"/>
                    </a:lnTo>
                    <a:lnTo>
                      <a:pt x="1567" y="12040"/>
                    </a:lnTo>
                    <a:lnTo>
                      <a:pt x="1552" y="12064"/>
                    </a:lnTo>
                    <a:lnTo>
                      <a:pt x="1537" y="12089"/>
                    </a:lnTo>
                    <a:lnTo>
                      <a:pt x="1523" y="12115"/>
                    </a:lnTo>
                    <a:lnTo>
                      <a:pt x="1511" y="12141"/>
                    </a:lnTo>
                    <a:lnTo>
                      <a:pt x="1500" y="12167"/>
                    </a:lnTo>
                    <a:lnTo>
                      <a:pt x="1490" y="12194"/>
                    </a:lnTo>
                    <a:lnTo>
                      <a:pt x="1482" y="12222"/>
                    </a:lnTo>
                    <a:lnTo>
                      <a:pt x="1475" y="12250"/>
                    </a:lnTo>
                    <a:lnTo>
                      <a:pt x="1469" y="12279"/>
                    </a:lnTo>
                    <a:lnTo>
                      <a:pt x="1466" y="12308"/>
                    </a:lnTo>
                    <a:lnTo>
                      <a:pt x="1464" y="12337"/>
                    </a:lnTo>
                    <a:lnTo>
                      <a:pt x="1463" y="12367"/>
                    </a:lnTo>
                    <a:lnTo>
                      <a:pt x="1464" y="12397"/>
                    </a:lnTo>
                    <a:lnTo>
                      <a:pt x="1466" y="12425"/>
                    </a:lnTo>
                    <a:lnTo>
                      <a:pt x="1469" y="12455"/>
                    </a:lnTo>
                    <a:lnTo>
                      <a:pt x="1475" y="12484"/>
                    </a:lnTo>
                    <a:lnTo>
                      <a:pt x="1482" y="12511"/>
                    </a:lnTo>
                    <a:lnTo>
                      <a:pt x="1490" y="12540"/>
                    </a:lnTo>
                    <a:lnTo>
                      <a:pt x="1500" y="12566"/>
                    </a:lnTo>
                    <a:lnTo>
                      <a:pt x="1511" y="12593"/>
                    </a:lnTo>
                    <a:lnTo>
                      <a:pt x="1523" y="12620"/>
                    </a:lnTo>
                    <a:lnTo>
                      <a:pt x="1537" y="12645"/>
                    </a:lnTo>
                    <a:lnTo>
                      <a:pt x="1552" y="12670"/>
                    </a:lnTo>
                    <a:lnTo>
                      <a:pt x="1567" y="12694"/>
                    </a:lnTo>
                    <a:lnTo>
                      <a:pt x="1584" y="12717"/>
                    </a:lnTo>
                    <a:lnTo>
                      <a:pt x="1602" y="12739"/>
                    </a:lnTo>
                    <a:lnTo>
                      <a:pt x="1620" y="12761"/>
                    </a:lnTo>
                    <a:lnTo>
                      <a:pt x="1641" y="12782"/>
                    </a:lnTo>
                    <a:lnTo>
                      <a:pt x="1661" y="12802"/>
                    </a:lnTo>
                    <a:lnTo>
                      <a:pt x="1683" y="12821"/>
                    </a:lnTo>
                    <a:lnTo>
                      <a:pt x="1706" y="12839"/>
                    </a:lnTo>
                    <a:lnTo>
                      <a:pt x="1729" y="12856"/>
                    </a:lnTo>
                    <a:lnTo>
                      <a:pt x="1753" y="12872"/>
                    </a:lnTo>
                    <a:lnTo>
                      <a:pt x="1778" y="12886"/>
                    </a:lnTo>
                    <a:lnTo>
                      <a:pt x="1803" y="12899"/>
                    </a:lnTo>
                    <a:lnTo>
                      <a:pt x="1829" y="12912"/>
                    </a:lnTo>
                    <a:lnTo>
                      <a:pt x="1857" y="12922"/>
                    </a:lnTo>
                    <a:lnTo>
                      <a:pt x="1884" y="12933"/>
                    </a:lnTo>
                    <a:lnTo>
                      <a:pt x="1912" y="12941"/>
                    </a:lnTo>
                    <a:lnTo>
                      <a:pt x="1940" y="12947"/>
                    </a:lnTo>
                    <a:lnTo>
                      <a:pt x="1969" y="12953"/>
                    </a:lnTo>
                    <a:lnTo>
                      <a:pt x="1997" y="12957"/>
                    </a:lnTo>
                    <a:lnTo>
                      <a:pt x="2026" y="12959"/>
                    </a:lnTo>
                    <a:lnTo>
                      <a:pt x="2056" y="12960"/>
                    </a:lnTo>
                    <a:lnTo>
                      <a:pt x="4824" y="12960"/>
                    </a:lnTo>
                    <a:lnTo>
                      <a:pt x="4854" y="12959"/>
                    </a:lnTo>
                    <a:lnTo>
                      <a:pt x="4884" y="12957"/>
                    </a:lnTo>
                    <a:lnTo>
                      <a:pt x="4912" y="12953"/>
                    </a:lnTo>
                    <a:lnTo>
                      <a:pt x="4941" y="12947"/>
                    </a:lnTo>
                    <a:lnTo>
                      <a:pt x="4969" y="12941"/>
                    </a:lnTo>
                    <a:lnTo>
                      <a:pt x="4997" y="12933"/>
                    </a:lnTo>
                    <a:lnTo>
                      <a:pt x="5024" y="12922"/>
                    </a:lnTo>
                    <a:lnTo>
                      <a:pt x="5050" y="12912"/>
                    </a:lnTo>
                    <a:lnTo>
                      <a:pt x="5077" y="12899"/>
                    </a:lnTo>
                    <a:lnTo>
                      <a:pt x="5102" y="12886"/>
                    </a:lnTo>
                    <a:lnTo>
                      <a:pt x="5127" y="12872"/>
                    </a:lnTo>
                    <a:lnTo>
                      <a:pt x="5151" y="12856"/>
                    </a:lnTo>
                    <a:lnTo>
                      <a:pt x="5175" y="12839"/>
                    </a:lnTo>
                    <a:lnTo>
                      <a:pt x="5197" y="12821"/>
                    </a:lnTo>
                    <a:lnTo>
                      <a:pt x="5218" y="12802"/>
                    </a:lnTo>
                    <a:lnTo>
                      <a:pt x="5240" y="12782"/>
                    </a:lnTo>
                    <a:lnTo>
                      <a:pt x="5260" y="12761"/>
                    </a:lnTo>
                    <a:lnTo>
                      <a:pt x="5279" y="12739"/>
                    </a:lnTo>
                    <a:lnTo>
                      <a:pt x="5296" y="12717"/>
                    </a:lnTo>
                    <a:lnTo>
                      <a:pt x="5313" y="12694"/>
                    </a:lnTo>
                    <a:lnTo>
                      <a:pt x="5329" y="12670"/>
                    </a:lnTo>
                    <a:lnTo>
                      <a:pt x="5344" y="12645"/>
                    </a:lnTo>
                    <a:lnTo>
                      <a:pt x="5358" y="12620"/>
                    </a:lnTo>
                    <a:lnTo>
                      <a:pt x="5369" y="12593"/>
                    </a:lnTo>
                    <a:lnTo>
                      <a:pt x="5381" y="12566"/>
                    </a:lnTo>
                    <a:lnTo>
                      <a:pt x="5390" y="12540"/>
                    </a:lnTo>
                    <a:lnTo>
                      <a:pt x="5398" y="12511"/>
                    </a:lnTo>
                    <a:lnTo>
                      <a:pt x="5405" y="12484"/>
                    </a:lnTo>
                    <a:lnTo>
                      <a:pt x="5410" y="12455"/>
                    </a:lnTo>
                    <a:lnTo>
                      <a:pt x="5415" y="12425"/>
                    </a:lnTo>
                    <a:lnTo>
                      <a:pt x="5417" y="12397"/>
                    </a:lnTo>
                    <a:lnTo>
                      <a:pt x="5417" y="12367"/>
                    </a:lnTo>
                    <a:lnTo>
                      <a:pt x="5417" y="10389"/>
                    </a:lnTo>
                    <a:lnTo>
                      <a:pt x="5417" y="10360"/>
                    </a:lnTo>
                    <a:lnTo>
                      <a:pt x="5415" y="10331"/>
                    </a:lnTo>
                    <a:lnTo>
                      <a:pt x="5410" y="10301"/>
                    </a:lnTo>
                    <a:lnTo>
                      <a:pt x="5405" y="10273"/>
                    </a:lnTo>
                    <a:lnTo>
                      <a:pt x="5398" y="10245"/>
                    </a:lnTo>
                    <a:lnTo>
                      <a:pt x="5390" y="10217"/>
                    </a:lnTo>
                    <a:lnTo>
                      <a:pt x="5381" y="10190"/>
                    </a:lnTo>
                    <a:lnTo>
                      <a:pt x="5369" y="10163"/>
                    </a:lnTo>
                    <a:lnTo>
                      <a:pt x="5358" y="10137"/>
                    </a:lnTo>
                    <a:lnTo>
                      <a:pt x="5344" y="10112"/>
                    </a:lnTo>
                    <a:lnTo>
                      <a:pt x="5329" y="10086"/>
                    </a:lnTo>
                    <a:lnTo>
                      <a:pt x="5313" y="10062"/>
                    </a:lnTo>
                    <a:lnTo>
                      <a:pt x="5296" y="10040"/>
                    </a:lnTo>
                    <a:lnTo>
                      <a:pt x="5279" y="10017"/>
                    </a:lnTo>
                    <a:lnTo>
                      <a:pt x="5260" y="9995"/>
                    </a:lnTo>
                    <a:lnTo>
                      <a:pt x="5240" y="9975"/>
                    </a:lnTo>
                    <a:lnTo>
                      <a:pt x="5218" y="9954"/>
                    </a:lnTo>
                    <a:lnTo>
                      <a:pt x="5197" y="9936"/>
                    </a:lnTo>
                    <a:lnTo>
                      <a:pt x="5175" y="9917"/>
                    </a:lnTo>
                    <a:lnTo>
                      <a:pt x="5151" y="9900"/>
                    </a:lnTo>
                    <a:lnTo>
                      <a:pt x="5127" y="9884"/>
                    </a:lnTo>
                    <a:lnTo>
                      <a:pt x="5102" y="9871"/>
                    </a:lnTo>
                    <a:lnTo>
                      <a:pt x="5077" y="9857"/>
                    </a:lnTo>
                    <a:lnTo>
                      <a:pt x="5050" y="9844"/>
                    </a:lnTo>
                    <a:lnTo>
                      <a:pt x="5024" y="9834"/>
                    </a:lnTo>
                    <a:lnTo>
                      <a:pt x="4997" y="9824"/>
                    </a:lnTo>
                    <a:lnTo>
                      <a:pt x="4969" y="9816"/>
                    </a:lnTo>
                    <a:lnTo>
                      <a:pt x="4941" y="9809"/>
                    </a:lnTo>
                    <a:lnTo>
                      <a:pt x="4912" y="9803"/>
                    </a:lnTo>
                    <a:lnTo>
                      <a:pt x="4884" y="9800"/>
                    </a:lnTo>
                    <a:lnTo>
                      <a:pt x="4854" y="9797"/>
                    </a:lnTo>
                    <a:lnTo>
                      <a:pt x="4824" y="9796"/>
                    </a:lnTo>
                    <a:close/>
                    <a:moveTo>
                      <a:pt x="7643" y="3164"/>
                    </a:moveTo>
                    <a:lnTo>
                      <a:pt x="7673" y="3163"/>
                    </a:lnTo>
                    <a:lnTo>
                      <a:pt x="7702" y="3160"/>
                    </a:lnTo>
                    <a:lnTo>
                      <a:pt x="7731" y="3157"/>
                    </a:lnTo>
                    <a:lnTo>
                      <a:pt x="7760" y="3151"/>
                    </a:lnTo>
                    <a:lnTo>
                      <a:pt x="7788" y="3144"/>
                    </a:lnTo>
                    <a:lnTo>
                      <a:pt x="7816" y="3136"/>
                    </a:lnTo>
                    <a:lnTo>
                      <a:pt x="7843" y="3126"/>
                    </a:lnTo>
                    <a:lnTo>
                      <a:pt x="7869" y="3116"/>
                    </a:lnTo>
                    <a:lnTo>
                      <a:pt x="7896" y="3103"/>
                    </a:lnTo>
                    <a:lnTo>
                      <a:pt x="7921" y="3089"/>
                    </a:lnTo>
                    <a:lnTo>
                      <a:pt x="7946" y="3076"/>
                    </a:lnTo>
                    <a:lnTo>
                      <a:pt x="7970" y="3060"/>
                    </a:lnTo>
                    <a:lnTo>
                      <a:pt x="7994" y="3043"/>
                    </a:lnTo>
                    <a:lnTo>
                      <a:pt x="8016" y="3024"/>
                    </a:lnTo>
                    <a:lnTo>
                      <a:pt x="8037" y="3006"/>
                    </a:lnTo>
                    <a:lnTo>
                      <a:pt x="8059" y="2985"/>
                    </a:lnTo>
                    <a:lnTo>
                      <a:pt x="8078" y="2965"/>
                    </a:lnTo>
                    <a:lnTo>
                      <a:pt x="8098" y="2943"/>
                    </a:lnTo>
                    <a:lnTo>
                      <a:pt x="8115" y="2920"/>
                    </a:lnTo>
                    <a:lnTo>
                      <a:pt x="8132" y="2898"/>
                    </a:lnTo>
                    <a:lnTo>
                      <a:pt x="8148" y="2874"/>
                    </a:lnTo>
                    <a:lnTo>
                      <a:pt x="8163" y="2848"/>
                    </a:lnTo>
                    <a:lnTo>
                      <a:pt x="8177" y="2823"/>
                    </a:lnTo>
                    <a:lnTo>
                      <a:pt x="8188" y="2797"/>
                    </a:lnTo>
                    <a:lnTo>
                      <a:pt x="8199" y="2770"/>
                    </a:lnTo>
                    <a:lnTo>
                      <a:pt x="8209" y="2743"/>
                    </a:lnTo>
                    <a:lnTo>
                      <a:pt x="8217" y="2715"/>
                    </a:lnTo>
                    <a:lnTo>
                      <a:pt x="8223" y="2687"/>
                    </a:lnTo>
                    <a:lnTo>
                      <a:pt x="8229" y="2659"/>
                    </a:lnTo>
                    <a:lnTo>
                      <a:pt x="8234" y="2629"/>
                    </a:lnTo>
                    <a:lnTo>
                      <a:pt x="8236" y="2600"/>
                    </a:lnTo>
                    <a:lnTo>
                      <a:pt x="8236" y="2571"/>
                    </a:lnTo>
                    <a:lnTo>
                      <a:pt x="8236" y="593"/>
                    </a:lnTo>
                    <a:lnTo>
                      <a:pt x="8236" y="563"/>
                    </a:lnTo>
                    <a:lnTo>
                      <a:pt x="8234" y="535"/>
                    </a:lnTo>
                    <a:lnTo>
                      <a:pt x="8229" y="505"/>
                    </a:lnTo>
                    <a:lnTo>
                      <a:pt x="8223" y="476"/>
                    </a:lnTo>
                    <a:lnTo>
                      <a:pt x="8217" y="449"/>
                    </a:lnTo>
                    <a:lnTo>
                      <a:pt x="8209" y="420"/>
                    </a:lnTo>
                    <a:lnTo>
                      <a:pt x="8199" y="394"/>
                    </a:lnTo>
                    <a:lnTo>
                      <a:pt x="8188" y="367"/>
                    </a:lnTo>
                    <a:lnTo>
                      <a:pt x="8177" y="340"/>
                    </a:lnTo>
                    <a:lnTo>
                      <a:pt x="8163" y="315"/>
                    </a:lnTo>
                    <a:lnTo>
                      <a:pt x="8148" y="290"/>
                    </a:lnTo>
                    <a:lnTo>
                      <a:pt x="8132" y="266"/>
                    </a:lnTo>
                    <a:lnTo>
                      <a:pt x="8115" y="243"/>
                    </a:lnTo>
                    <a:lnTo>
                      <a:pt x="8098" y="221"/>
                    </a:lnTo>
                    <a:lnTo>
                      <a:pt x="8078" y="199"/>
                    </a:lnTo>
                    <a:lnTo>
                      <a:pt x="8059" y="178"/>
                    </a:lnTo>
                    <a:lnTo>
                      <a:pt x="8037" y="158"/>
                    </a:lnTo>
                    <a:lnTo>
                      <a:pt x="8016" y="139"/>
                    </a:lnTo>
                    <a:lnTo>
                      <a:pt x="7994" y="121"/>
                    </a:lnTo>
                    <a:lnTo>
                      <a:pt x="7970" y="104"/>
                    </a:lnTo>
                    <a:lnTo>
                      <a:pt x="7946" y="88"/>
                    </a:lnTo>
                    <a:lnTo>
                      <a:pt x="7921" y="74"/>
                    </a:lnTo>
                    <a:lnTo>
                      <a:pt x="7896" y="61"/>
                    </a:lnTo>
                    <a:lnTo>
                      <a:pt x="7869" y="48"/>
                    </a:lnTo>
                    <a:lnTo>
                      <a:pt x="7843" y="38"/>
                    </a:lnTo>
                    <a:lnTo>
                      <a:pt x="7816" y="27"/>
                    </a:lnTo>
                    <a:lnTo>
                      <a:pt x="7788" y="19"/>
                    </a:lnTo>
                    <a:lnTo>
                      <a:pt x="7760" y="13"/>
                    </a:lnTo>
                    <a:lnTo>
                      <a:pt x="7731" y="7"/>
                    </a:lnTo>
                    <a:lnTo>
                      <a:pt x="7702" y="3"/>
                    </a:lnTo>
                    <a:lnTo>
                      <a:pt x="7673" y="1"/>
                    </a:lnTo>
                    <a:lnTo>
                      <a:pt x="7643" y="0"/>
                    </a:lnTo>
                    <a:lnTo>
                      <a:pt x="7613" y="1"/>
                    </a:lnTo>
                    <a:lnTo>
                      <a:pt x="7585" y="3"/>
                    </a:lnTo>
                    <a:lnTo>
                      <a:pt x="7555" y="7"/>
                    </a:lnTo>
                    <a:lnTo>
                      <a:pt x="7526" y="13"/>
                    </a:lnTo>
                    <a:lnTo>
                      <a:pt x="7499" y="19"/>
                    </a:lnTo>
                    <a:lnTo>
                      <a:pt x="7470" y="27"/>
                    </a:lnTo>
                    <a:lnTo>
                      <a:pt x="7444" y="38"/>
                    </a:lnTo>
                    <a:lnTo>
                      <a:pt x="7417" y="48"/>
                    </a:lnTo>
                    <a:lnTo>
                      <a:pt x="7390" y="61"/>
                    </a:lnTo>
                    <a:lnTo>
                      <a:pt x="7365" y="74"/>
                    </a:lnTo>
                    <a:lnTo>
                      <a:pt x="7340" y="88"/>
                    </a:lnTo>
                    <a:lnTo>
                      <a:pt x="7316" y="104"/>
                    </a:lnTo>
                    <a:lnTo>
                      <a:pt x="7293" y="121"/>
                    </a:lnTo>
                    <a:lnTo>
                      <a:pt x="7271" y="139"/>
                    </a:lnTo>
                    <a:lnTo>
                      <a:pt x="7249" y="158"/>
                    </a:lnTo>
                    <a:lnTo>
                      <a:pt x="7228" y="178"/>
                    </a:lnTo>
                    <a:lnTo>
                      <a:pt x="7208" y="199"/>
                    </a:lnTo>
                    <a:lnTo>
                      <a:pt x="7189" y="221"/>
                    </a:lnTo>
                    <a:lnTo>
                      <a:pt x="7171" y="243"/>
                    </a:lnTo>
                    <a:lnTo>
                      <a:pt x="7154" y="266"/>
                    </a:lnTo>
                    <a:lnTo>
                      <a:pt x="7138" y="290"/>
                    </a:lnTo>
                    <a:lnTo>
                      <a:pt x="7124" y="315"/>
                    </a:lnTo>
                    <a:lnTo>
                      <a:pt x="7111" y="340"/>
                    </a:lnTo>
                    <a:lnTo>
                      <a:pt x="7098" y="367"/>
                    </a:lnTo>
                    <a:lnTo>
                      <a:pt x="7088" y="394"/>
                    </a:lnTo>
                    <a:lnTo>
                      <a:pt x="7077" y="420"/>
                    </a:lnTo>
                    <a:lnTo>
                      <a:pt x="7069" y="449"/>
                    </a:lnTo>
                    <a:lnTo>
                      <a:pt x="7063" y="476"/>
                    </a:lnTo>
                    <a:lnTo>
                      <a:pt x="7057" y="505"/>
                    </a:lnTo>
                    <a:lnTo>
                      <a:pt x="7053" y="535"/>
                    </a:lnTo>
                    <a:lnTo>
                      <a:pt x="7051" y="563"/>
                    </a:lnTo>
                    <a:lnTo>
                      <a:pt x="7050" y="593"/>
                    </a:lnTo>
                    <a:lnTo>
                      <a:pt x="7050" y="2571"/>
                    </a:lnTo>
                    <a:lnTo>
                      <a:pt x="7051" y="2600"/>
                    </a:lnTo>
                    <a:lnTo>
                      <a:pt x="7053" y="2629"/>
                    </a:lnTo>
                    <a:lnTo>
                      <a:pt x="7057" y="2659"/>
                    </a:lnTo>
                    <a:lnTo>
                      <a:pt x="7063" y="2687"/>
                    </a:lnTo>
                    <a:lnTo>
                      <a:pt x="7069" y="2715"/>
                    </a:lnTo>
                    <a:lnTo>
                      <a:pt x="7077" y="2743"/>
                    </a:lnTo>
                    <a:lnTo>
                      <a:pt x="7088" y="2770"/>
                    </a:lnTo>
                    <a:lnTo>
                      <a:pt x="7098" y="2797"/>
                    </a:lnTo>
                    <a:lnTo>
                      <a:pt x="7111" y="2823"/>
                    </a:lnTo>
                    <a:lnTo>
                      <a:pt x="7124" y="2848"/>
                    </a:lnTo>
                    <a:lnTo>
                      <a:pt x="7138" y="2874"/>
                    </a:lnTo>
                    <a:lnTo>
                      <a:pt x="7154" y="2898"/>
                    </a:lnTo>
                    <a:lnTo>
                      <a:pt x="7171" y="2920"/>
                    </a:lnTo>
                    <a:lnTo>
                      <a:pt x="7189" y="2943"/>
                    </a:lnTo>
                    <a:lnTo>
                      <a:pt x="7208" y="2965"/>
                    </a:lnTo>
                    <a:lnTo>
                      <a:pt x="7228" y="2985"/>
                    </a:lnTo>
                    <a:lnTo>
                      <a:pt x="7249" y="3006"/>
                    </a:lnTo>
                    <a:lnTo>
                      <a:pt x="7271" y="3024"/>
                    </a:lnTo>
                    <a:lnTo>
                      <a:pt x="7293" y="3043"/>
                    </a:lnTo>
                    <a:lnTo>
                      <a:pt x="7316" y="3060"/>
                    </a:lnTo>
                    <a:lnTo>
                      <a:pt x="7340" y="3076"/>
                    </a:lnTo>
                    <a:lnTo>
                      <a:pt x="7365" y="3089"/>
                    </a:lnTo>
                    <a:lnTo>
                      <a:pt x="7390" y="3103"/>
                    </a:lnTo>
                    <a:lnTo>
                      <a:pt x="7417" y="3116"/>
                    </a:lnTo>
                    <a:lnTo>
                      <a:pt x="7444" y="3126"/>
                    </a:lnTo>
                    <a:lnTo>
                      <a:pt x="7470" y="3136"/>
                    </a:lnTo>
                    <a:lnTo>
                      <a:pt x="7499" y="3144"/>
                    </a:lnTo>
                    <a:lnTo>
                      <a:pt x="7526" y="3151"/>
                    </a:lnTo>
                    <a:lnTo>
                      <a:pt x="7555" y="3157"/>
                    </a:lnTo>
                    <a:lnTo>
                      <a:pt x="7585" y="3160"/>
                    </a:lnTo>
                    <a:lnTo>
                      <a:pt x="7613" y="3163"/>
                    </a:lnTo>
                    <a:lnTo>
                      <a:pt x="7643" y="3164"/>
                    </a:lnTo>
                    <a:close/>
                    <a:moveTo>
                      <a:pt x="10412" y="3164"/>
                    </a:moveTo>
                    <a:lnTo>
                      <a:pt x="10441" y="3163"/>
                    </a:lnTo>
                    <a:lnTo>
                      <a:pt x="10471" y="3160"/>
                    </a:lnTo>
                    <a:lnTo>
                      <a:pt x="10500" y="3157"/>
                    </a:lnTo>
                    <a:lnTo>
                      <a:pt x="10528" y="3151"/>
                    </a:lnTo>
                    <a:lnTo>
                      <a:pt x="10557" y="3144"/>
                    </a:lnTo>
                    <a:lnTo>
                      <a:pt x="10584" y="3136"/>
                    </a:lnTo>
                    <a:lnTo>
                      <a:pt x="10612" y="3126"/>
                    </a:lnTo>
                    <a:lnTo>
                      <a:pt x="10638" y="3116"/>
                    </a:lnTo>
                    <a:lnTo>
                      <a:pt x="10664" y="3103"/>
                    </a:lnTo>
                    <a:lnTo>
                      <a:pt x="10689" y="3089"/>
                    </a:lnTo>
                    <a:lnTo>
                      <a:pt x="10714" y="3076"/>
                    </a:lnTo>
                    <a:lnTo>
                      <a:pt x="10738" y="3060"/>
                    </a:lnTo>
                    <a:lnTo>
                      <a:pt x="10762" y="3043"/>
                    </a:lnTo>
                    <a:lnTo>
                      <a:pt x="10784" y="3024"/>
                    </a:lnTo>
                    <a:lnTo>
                      <a:pt x="10806" y="3006"/>
                    </a:lnTo>
                    <a:lnTo>
                      <a:pt x="10828" y="2985"/>
                    </a:lnTo>
                    <a:lnTo>
                      <a:pt x="10847" y="2965"/>
                    </a:lnTo>
                    <a:lnTo>
                      <a:pt x="10866" y="2943"/>
                    </a:lnTo>
                    <a:lnTo>
                      <a:pt x="10884" y="2920"/>
                    </a:lnTo>
                    <a:lnTo>
                      <a:pt x="10901" y="2898"/>
                    </a:lnTo>
                    <a:lnTo>
                      <a:pt x="10917" y="2874"/>
                    </a:lnTo>
                    <a:lnTo>
                      <a:pt x="10931" y="2848"/>
                    </a:lnTo>
                    <a:lnTo>
                      <a:pt x="10944" y="2823"/>
                    </a:lnTo>
                    <a:lnTo>
                      <a:pt x="10957" y="2797"/>
                    </a:lnTo>
                    <a:lnTo>
                      <a:pt x="10968" y="2770"/>
                    </a:lnTo>
                    <a:lnTo>
                      <a:pt x="10977" y="2743"/>
                    </a:lnTo>
                    <a:lnTo>
                      <a:pt x="10985" y="2715"/>
                    </a:lnTo>
                    <a:lnTo>
                      <a:pt x="10992" y="2687"/>
                    </a:lnTo>
                    <a:lnTo>
                      <a:pt x="10998" y="2659"/>
                    </a:lnTo>
                    <a:lnTo>
                      <a:pt x="11002" y="2629"/>
                    </a:lnTo>
                    <a:lnTo>
                      <a:pt x="11005" y="2600"/>
                    </a:lnTo>
                    <a:lnTo>
                      <a:pt x="11005" y="2571"/>
                    </a:lnTo>
                    <a:lnTo>
                      <a:pt x="11005" y="593"/>
                    </a:lnTo>
                    <a:lnTo>
                      <a:pt x="11005" y="563"/>
                    </a:lnTo>
                    <a:lnTo>
                      <a:pt x="11002" y="535"/>
                    </a:lnTo>
                    <a:lnTo>
                      <a:pt x="10998" y="505"/>
                    </a:lnTo>
                    <a:lnTo>
                      <a:pt x="10992" y="476"/>
                    </a:lnTo>
                    <a:lnTo>
                      <a:pt x="10985" y="449"/>
                    </a:lnTo>
                    <a:lnTo>
                      <a:pt x="10977" y="420"/>
                    </a:lnTo>
                    <a:lnTo>
                      <a:pt x="10968" y="394"/>
                    </a:lnTo>
                    <a:lnTo>
                      <a:pt x="10957" y="367"/>
                    </a:lnTo>
                    <a:lnTo>
                      <a:pt x="10944" y="340"/>
                    </a:lnTo>
                    <a:lnTo>
                      <a:pt x="10931" y="315"/>
                    </a:lnTo>
                    <a:lnTo>
                      <a:pt x="10917" y="290"/>
                    </a:lnTo>
                    <a:lnTo>
                      <a:pt x="10901" y="266"/>
                    </a:lnTo>
                    <a:lnTo>
                      <a:pt x="10884" y="243"/>
                    </a:lnTo>
                    <a:lnTo>
                      <a:pt x="10866" y="221"/>
                    </a:lnTo>
                    <a:lnTo>
                      <a:pt x="10847" y="199"/>
                    </a:lnTo>
                    <a:lnTo>
                      <a:pt x="10828" y="178"/>
                    </a:lnTo>
                    <a:lnTo>
                      <a:pt x="10806" y="158"/>
                    </a:lnTo>
                    <a:lnTo>
                      <a:pt x="10784" y="139"/>
                    </a:lnTo>
                    <a:lnTo>
                      <a:pt x="10762" y="121"/>
                    </a:lnTo>
                    <a:lnTo>
                      <a:pt x="10738" y="104"/>
                    </a:lnTo>
                    <a:lnTo>
                      <a:pt x="10714" y="88"/>
                    </a:lnTo>
                    <a:lnTo>
                      <a:pt x="10689" y="74"/>
                    </a:lnTo>
                    <a:lnTo>
                      <a:pt x="10664" y="61"/>
                    </a:lnTo>
                    <a:lnTo>
                      <a:pt x="10638" y="48"/>
                    </a:lnTo>
                    <a:lnTo>
                      <a:pt x="10612" y="38"/>
                    </a:lnTo>
                    <a:lnTo>
                      <a:pt x="10584" y="27"/>
                    </a:lnTo>
                    <a:lnTo>
                      <a:pt x="10557" y="19"/>
                    </a:lnTo>
                    <a:lnTo>
                      <a:pt x="10528" y="13"/>
                    </a:lnTo>
                    <a:lnTo>
                      <a:pt x="10500" y="7"/>
                    </a:lnTo>
                    <a:lnTo>
                      <a:pt x="10471" y="3"/>
                    </a:lnTo>
                    <a:lnTo>
                      <a:pt x="10441" y="1"/>
                    </a:lnTo>
                    <a:lnTo>
                      <a:pt x="10412" y="0"/>
                    </a:lnTo>
                    <a:lnTo>
                      <a:pt x="10382" y="1"/>
                    </a:lnTo>
                    <a:lnTo>
                      <a:pt x="10353" y="3"/>
                    </a:lnTo>
                    <a:lnTo>
                      <a:pt x="10324" y="7"/>
                    </a:lnTo>
                    <a:lnTo>
                      <a:pt x="10295" y="13"/>
                    </a:lnTo>
                    <a:lnTo>
                      <a:pt x="10268" y="19"/>
                    </a:lnTo>
                    <a:lnTo>
                      <a:pt x="10239" y="27"/>
                    </a:lnTo>
                    <a:lnTo>
                      <a:pt x="10213" y="38"/>
                    </a:lnTo>
                    <a:lnTo>
                      <a:pt x="10185" y="48"/>
                    </a:lnTo>
                    <a:lnTo>
                      <a:pt x="10159" y="61"/>
                    </a:lnTo>
                    <a:lnTo>
                      <a:pt x="10134" y="74"/>
                    </a:lnTo>
                    <a:lnTo>
                      <a:pt x="10109" y="88"/>
                    </a:lnTo>
                    <a:lnTo>
                      <a:pt x="10085" y="104"/>
                    </a:lnTo>
                    <a:lnTo>
                      <a:pt x="10062" y="121"/>
                    </a:lnTo>
                    <a:lnTo>
                      <a:pt x="10039" y="139"/>
                    </a:lnTo>
                    <a:lnTo>
                      <a:pt x="10017" y="158"/>
                    </a:lnTo>
                    <a:lnTo>
                      <a:pt x="9997" y="178"/>
                    </a:lnTo>
                    <a:lnTo>
                      <a:pt x="9976" y="199"/>
                    </a:lnTo>
                    <a:lnTo>
                      <a:pt x="9958" y="221"/>
                    </a:lnTo>
                    <a:lnTo>
                      <a:pt x="9940" y="243"/>
                    </a:lnTo>
                    <a:lnTo>
                      <a:pt x="9923" y="266"/>
                    </a:lnTo>
                    <a:lnTo>
                      <a:pt x="9907" y="290"/>
                    </a:lnTo>
                    <a:lnTo>
                      <a:pt x="9893" y="315"/>
                    </a:lnTo>
                    <a:lnTo>
                      <a:pt x="9879" y="340"/>
                    </a:lnTo>
                    <a:lnTo>
                      <a:pt x="9867" y="367"/>
                    </a:lnTo>
                    <a:lnTo>
                      <a:pt x="9855" y="394"/>
                    </a:lnTo>
                    <a:lnTo>
                      <a:pt x="9846" y="420"/>
                    </a:lnTo>
                    <a:lnTo>
                      <a:pt x="9838" y="449"/>
                    </a:lnTo>
                    <a:lnTo>
                      <a:pt x="9831" y="476"/>
                    </a:lnTo>
                    <a:lnTo>
                      <a:pt x="9825" y="505"/>
                    </a:lnTo>
                    <a:lnTo>
                      <a:pt x="9822" y="535"/>
                    </a:lnTo>
                    <a:lnTo>
                      <a:pt x="9820" y="563"/>
                    </a:lnTo>
                    <a:lnTo>
                      <a:pt x="9819" y="593"/>
                    </a:lnTo>
                    <a:lnTo>
                      <a:pt x="9819" y="2571"/>
                    </a:lnTo>
                    <a:lnTo>
                      <a:pt x="9820" y="2600"/>
                    </a:lnTo>
                    <a:lnTo>
                      <a:pt x="9822" y="2629"/>
                    </a:lnTo>
                    <a:lnTo>
                      <a:pt x="9825" y="2659"/>
                    </a:lnTo>
                    <a:lnTo>
                      <a:pt x="9831" y="2687"/>
                    </a:lnTo>
                    <a:lnTo>
                      <a:pt x="9838" y="2715"/>
                    </a:lnTo>
                    <a:lnTo>
                      <a:pt x="9846" y="2743"/>
                    </a:lnTo>
                    <a:lnTo>
                      <a:pt x="9855" y="2770"/>
                    </a:lnTo>
                    <a:lnTo>
                      <a:pt x="9867" y="2797"/>
                    </a:lnTo>
                    <a:lnTo>
                      <a:pt x="9879" y="2823"/>
                    </a:lnTo>
                    <a:lnTo>
                      <a:pt x="9893" y="2848"/>
                    </a:lnTo>
                    <a:lnTo>
                      <a:pt x="9907" y="2874"/>
                    </a:lnTo>
                    <a:lnTo>
                      <a:pt x="9923" y="2898"/>
                    </a:lnTo>
                    <a:lnTo>
                      <a:pt x="9940" y="2920"/>
                    </a:lnTo>
                    <a:lnTo>
                      <a:pt x="9958" y="2943"/>
                    </a:lnTo>
                    <a:lnTo>
                      <a:pt x="9976" y="2965"/>
                    </a:lnTo>
                    <a:lnTo>
                      <a:pt x="9997" y="2985"/>
                    </a:lnTo>
                    <a:lnTo>
                      <a:pt x="10017" y="3006"/>
                    </a:lnTo>
                    <a:lnTo>
                      <a:pt x="10039" y="3024"/>
                    </a:lnTo>
                    <a:lnTo>
                      <a:pt x="10062" y="3043"/>
                    </a:lnTo>
                    <a:lnTo>
                      <a:pt x="10085" y="3060"/>
                    </a:lnTo>
                    <a:lnTo>
                      <a:pt x="10109" y="3076"/>
                    </a:lnTo>
                    <a:lnTo>
                      <a:pt x="10134" y="3089"/>
                    </a:lnTo>
                    <a:lnTo>
                      <a:pt x="10159" y="3103"/>
                    </a:lnTo>
                    <a:lnTo>
                      <a:pt x="10185" y="3116"/>
                    </a:lnTo>
                    <a:lnTo>
                      <a:pt x="10213" y="3126"/>
                    </a:lnTo>
                    <a:lnTo>
                      <a:pt x="10239" y="3136"/>
                    </a:lnTo>
                    <a:lnTo>
                      <a:pt x="10268" y="3144"/>
                    </a:lnTo>
                    <a:lnTo>
                      <a:pt x="10295" y="3151"/>
                    </a:lnTo>
                    <a:lnTo>
                      <a:pt x="10324" y="3157"/>
                    </a:lnTo>
                    <a:lnTo>
                      <a:pt x="10353" y="3160"/>
                    </a:lnTo>
                    <a:lnTo>
                      <a:pt x="10382" y="3163"/>
                    </a:lnTo>
                    <a:lnTo>
                      <a:pt x="10412" y="3164"/>
                    </a:lnTo>
                    <a:close/>
                    <a:moveTo>
                      <a:pt x="10361" y="9796"/>
                    </a:moveTo>
                    <a:lnTo>
                      <a:pt x="10332" y="9797"/>
                    </a:lnTo>
                    <a:lnTo>
                      <a:pt x="10302" y="9800"/>
                    </a:lnTo>
                    <a:lnTo>
                      <a:pt x="10273" y="9803"/>
                    </a:lnTo>
                    <a:lnTo>
                      <a:pt x="10245" y="9809"/>
                    </a:lnTo>
                    <a:lnTo>
                      <a:pt x="10216" y="9816"/>
                    </a:lnTo>
                    <a:lnTo>
                      <a:pt x="10189" y="9824"/>
                    </a:lnTo>
                    <a:lnTo>
                      <a:pt x="10161" y="9834"/>
                    </a:lnTo>
                    <a:lnTo>
                      <a:pt x="10135" y="9844"/>
                    </a:lnTo>
                    <a:lnTo>
                      <a:pt x="10109" y="9857"/>
                    </a:lnTo>
                    <a:lnTo>
                      <a:pt x="10084" y="9871"/>
                    </a:lnTo>
                    <a:lnTo>
                      <a:pt x="10059" y="9884"/>
                    </a:lnTo>
                    <a:lnTo>
                      <a:pt x="10035" y="9900"/>
                    </a:lnTo>
                    <a:lnTo>
                      <a:pt x="10012" y="9917"/>
                    </a:lnTo>
                    <a:lnTo>
                      <a:pt x="9989" y="9936"/>
                    </a:lnTo>
                    <a:lnTo>
                      <a:pt x="9967" y="9954"/>
                    </a:lnTo>
                    <a:lnTo>
                      <a:pt x="9947" y="9975"/>
                    </a:lnTo>
                    <a:lnTo>
                      <a:pt x="9926" y="9995"/>
                    </a:lnTo>
                    <a:lnTo>
                      <a:pt x="9907" y="10017"/>
                    </a:lnTo>
                    <a:lnTo>
                      <a:pt x="9889" y="10040"/>
                    </a:lnTo>
                    <a:lnTo>
                      <a:pt x="9872" y="10062"/>
                    </a:lnTo>
                    <a:lnTo>
                      <a:pt x="9856" y="10086"/>
                    </a:lnTo>
                    <a:lnTo>
                      <a:pt x="9841" y="10112"/>
                    </a:lnTo>
                    <a:lnTo>
                      <a:pt x="9829" y="10137"/>
                    </a:lnTo>
                    <a:lnTo>
                      <a:pt x="9816" y="10163"/>
                    </a:lnTo>
                    <a:lnTo>
                      <a:pt x="9805" y="10190"/>
                    </a:lnTo>
                    <a:lnTo>
                      <a:pt x="9796" y="10217"/>
                    </a:lnTo>
                    <a:lnTo>
                      <a:pt x="9788" y="10245"/>
                    </a:lnTo>
                    <a:lnTo>
                      <a:pt x="9781" y="10273"/>
                    </a:lnTo>
                    <a:lnTo>
                      <a:pt x="9775" y="10301"/>
                    </a:lnTo>
                    <a:lnTo>
                      <a:pt x="9772" y="10331"/>
                    </a:lnTo>
                    <a:lnTo>
                      <a:pt x="9768" y="10360"/>
                    </a:lnTo>
                    <a:lnTo>
                      <a:pt x="9768" y="10389"/>
                    </a:lnTo>
                    <a:lnTo>
                      <a:pt x="9768" y="12367"/>
                    </a:lnTo>
                    <a:lnTo>
                      <a:pt x="9768" y="12397"/>
                    </a:lnTo>
                    <a:lnTo>
                      <a:pt x="9772" y="12425"/>
                    </a:lnTo>
                    <a:lnTo>
                      <a:pt x="9775" y="12455"/>
                    </a:lnTo>
                    <a:lnTo>
                      <a:pt x="9781" y="12484"/>
                    </a:lnTo>
                    <a:lnTo>
                      <a:pt x="9788" y="12511"/>
                    </a:lnTo>
                    <a:lnTo>
                      <a:pt x="9796" y="12540"/>
                    </a:lnTo>
                    <a:lnTo>
                      <a:pt x="9805" y="12566"/>
                    </a:lnTo>
                    <a:lnTo>
                      <a:pt x="9816" y="12593"/>
                    </a:lnTo>
                    <a:lnTo>
                      <a:pt x="9829" y="12620"/>
                    </a:lnTo>
                    <a:lnTo>
                      <a:pt x="9841" y="12645"/>
                    </a:lnTo>
                    <a:lnTo>
                      <a:pt x="9856" y="12670"/>
                    </a:lnTo>
                    <a:lnTo>
                      <a:pt x="9872" y="12694"/>
                    </a:lnTo>
                    <a:lnTo>
                      <a:pt x="9889" y="12717"/>
                    </a:lnTo>
                    <a:lnTo>
                      <a:pt x="9907" y="12739"/>
                    </a:lnTo>
                    <a:lnTo>
                      <a:pt x="9926" y="12761"/>
                    </a:lnTo>
                    <a:lnTo>
                      <a:pt x="9947" y="12782"/>
                    </a:lnTo>
                    <a:lnTo>
                      <a:pt x="9967" y="12802"/>
                    </a:lnTo>
                    <a:lnTo>
                      <a:pt x="9989" y="12821"/>
                    </a:lnTo>
                    <a:lnTo>
                      <a:pt x="10012" y="12839"/>
                    </a:lnTo>
                    <a:lnTo>
                      <a:pt x="10035" y="12856"/>
                    </a:lnTo>
                    <a:lnTo>
                      <a:pt x="10059" y="12872"/>
                    </a:lnTo>
                    <a:lnTo>
                      <a:pt x="10084" y="12886"/>
                    </a:lnTo>
                    <a:lnTo>
                      <a:pt x="10109" y="12899"/>
                    </a:lnTo>
                    <a:lnTo>
                      <a:pt x="10135" y="12912"/>
                    </a:lnTo>
                    <a:lnTo>
                      <a:pt x="10161" y="12922"/>
                    </a:lnTo>
                    <a:lnTo>
                      <a:pt x="10189" y="12933"/>
                    </a:lnTo>
                    <a:lnTo>
                      <a:pt x="10216" y="12941"/>
                    </a:lnTo>
                    <a:lnTo>
                      <a:pt x="10245" y="12947"/>
                    </a:lnTo>
                    <a:lnTo>
                      <a:pt x="10273" y="12953"/>
                    </a:lnTo>
                    <a:lnTo>
                      <a:pt x="10302" y="12957"/>
                    </a:lnTo>
                    <a:lnTo>
                      <a:pt x="10332" y="12959"/>
                    </a:lnTo>
                    <a:lnTo>
                      <a:pt x="10361" y="12960"/>
                    </a:lnTo>
                    <a:lnTo>
                      <a:pt x="10391" y="12959"/>
                    </a:lnTo>
                    <a:lnTo>
                      <a:pt x="10420" y="12957"/>
                    </a:lnTo>
                    <a:lnTo>
                      <a:pt x="10449" y="12953"/>
                    </a:lnTo>
                    <a:lnTo>
                      <a:pt x="10478" y="12947"/>
                    </a:lnTo>
                    <a:lnTo>
                      <a:pt x="10505" y="12941"/>
                    </a:lnTo>
                    <a:lnTo>
                      <a:pt x="10534" y="12933"/>
                    </a:lnTo>
                    <a:lnTo>
                      <a:pt x="10561" y="12922"/>
                    </a:lnTo>
                    <a:lnTo>
                      <a:pt x="10588" y="12912"/>
                    </a:lnTo>
                    <a:lnTo>
                      <a:pt x="10614" y="12899"/>
                    </a:lnTo>
                    <a:lnTo>
                      <a:pt x="10639" y="12886"/>
                    </a:lnTo>
                    <a:lnTo>
                      <a:pt x="10664" y="12872"/>
                    </a:lnTo>
                    <a:lnTo>
                      <a:pt x="10688" y="12856"/>
                    </a:lnTo>
                    <a:lnTo>
                      <a:pt x="10711" y="12839"/>
                    </a:lnTo>
                    <a:lnTo>
                      <a:pt x="10734" y="12821"/>
                    </a:lnTo>
                    <a:lnTo>
                      <a:pt x="10756" y="12802"/>
                    </a:lnTo>
                    <a:lnTo>
                      <a:pt x="10776" y="12782"/>
                    </a:lnTo>
                    <a:lnTo>
                      <a:pt x="10797" y="12761"/>
                    </a:lnTo>
                    <a:lnTo>
                      <a:pt x="10815" y="12739"/>
                    </a:lnTo>
                    <a:lnTo>
                      <a:pt x="10833" y="12717"/>
                    </a:lnTo>
                    <a:lnTo>
                      <a:pt x="10850" y="12694"/>
                    </a:lnTo>
                    <a:lnTo>
                      <a:pt x="10866" y="12670"/>
                    </a:lnTo>
                    <a:lnTo>
                      <a:pt x="10881" y="12645"/>
                    </a:lnTo>
                    <a:lnTo>
                      <a:pt x="10894" y="12620"/>
                    </a:lnTo>
                    <a:lnTo>
                      <a:pt x="10906" y="12593"/>
                    </a:lnTo>
                    <a:lnTo>
                      <a:pt x="10918" y="12566"/>
                    </a:lnTo>
                    <a:lnTo>
                      <a:pt x="10927" y="12540"/>
                    </a:lnTo>
                    <a:lnTo>
                      <a:pt x="10935" y="12511"/>
                    </a:lnTo>
                    <a:lnTo>
                      <a:pt x="10942" y="12484"/>
                    </a:lnTo>
                    <a:lnTo>
                      <a:pt x="10947" y="12455"/>
                    </a:lnTo>
                    <a:lnTo>
                      <a:pt x="10951" y="12425"/>
                    </a:lnTo>
                    <a:lnTo>
                      <a:pt x="10953" y="12397"/>
                    </a:lnTo>
                    <a:lnTo>
                      <a:pt x="10954" y="12367"/>
                    </a:lnTo>
                    <a:lnTo>
                      <a:pt x="10954" y="10389"/>
                    </a:lnTo>
                    <a:lnTo>
                      <a:pt x="10953" y="10360"/>
                    </a:lnTo>
                    <a:lnTo>
                      <a:pt x="10951" y="10331"/>
                    </a:lnTo>
                    <a:lnTo>
                      <a:pt x="10947" y="10301"/>
                    </a:lnTo>
                    <a:lnTo>
                      <a:pt x="10942" y="10273"/>
                    </a:lnTo>
                    <a:lnTo>
                      <a:pt x="10935" y="10245"/>
                    </a:lnTo>
                    <a:lnTo>
                      <a:pt x="10927" y="10217"/>
                    </a:lnTo>
                    <a:lnTo>
                      <a:pt x="10918" y="10190"/>
                    </a:lnTo>
                    <a:lnTo>
                      <a:pt x="10906" y="10163"/>
                    </a:lnTo>
                    <a:lnTo>
                      <a:pt x="10894" y="10137"/>
                    </a:lnTo>
                    <a:lnTo>
                      <a:pt x="10881" y="10112"/>
                    </a:lnTo>
                    <a:lnTo>
                      <a:pt x="10866" y="10086"/>
                    </a:lnTo>
                    <a:lnTo>
                      <a:pt x="10850" y="10062"/>
                    </a:lnTo>
                    <a:lnTo>
                      <a:pt x="10833" y="10040"/>
                    </a:lnTo>
                    <a:lnTo>
                      <a:pt x="10815" y="10017"/>
                    </a:lnTo>
                    <a:lnTo>
                      <a:pt x="10797" y="9995"/>
                    </a:lnTo>
                    <a:lnTo>
                      <a:pt x="10776" y="9975"/>
                    </a:lnTo>
                    <a:lnTo>
                      <a:pt x="10756" y="9954"/>
                    </a:lnTo>
                    <a:lnTo>
                      <a:pt x="10734" y="9936"/>
                    </a:lnTo>
                    <a:lnTo>
                      <a:pt x="10711" y="9917"/>
                    </a:lnTo>
                    <a:lnTo>
                      <a:pt x="10688" y="9900"/>
                    </a:lnTo>
                    <a:lnTo>
                      <a:pt x="10664" y="9884"/>
                    </a:lnTo>
                    <a:lnTo>
                      <a:pt x="10639" y="9871"/>
                    </a:lnTo>
                    <a:lnTo>
                      <a:pt x="10614" y="9857"/>
                    </a:lnTo>
                    <a:lnTo>
                      <a:pt x="10588" y="9844"/>
                    </a:lnTo>
                    <a:lnTo>
                      <a:pt x="10561" y="9834"/>
                    </a:lnTo>
                    <a:lnTo>
                      <a:pt x="10534" y="9824"/>
                    </a:lnTo>
                    <a:lnTo>
                      <a:pt x="10505" y="9816"/>
                    </a:lnTo>
                    <a:lnTo>
                      <a:pt x="10478" y="9809"/>
                    </a:lnTo>
                    <a:lnTo>
                      <a:pt x="10449" y="9803"/>
                    </a:lnTo>
                    <a:lnTo>
                      <a:pt x="10420" y="9800"/>
                    </a:lnTo>
                    <a:lnTo>
                      <a:pt x="10391" y="9797"/>
                    </a:lnTo>
                    <a:lnTo>
                      <a:pt x="10361" y="9796"/>
                    </a:lnTo>
                    <a:close/>
                    <a:moveTo>
                      <a:pt x="15898" y="11774"/>
                    </a:moveTo>
                    <a:lnTo>
                      <a:pt x="13723" y="11774"/>
                    </a:lnTo>
                    <a:lnTo>
                      <a:pt x="13723" y="10389"/>
                    </a:lnTo>
                    <a:lnTo>
                      <a:pt x="13722" y="10360"/>
                    </a:lnTo>
                    <a:lnTo>
                      <a:pt x="13719" y="10331"/>
                    </a:lnTo>
                    <a:lnTo>
                      <a:pt x="13716" y="10301"/>
                    </a:lnTo>
                    <a:lnTo>
                      <a:pt x="13710" y="10273"/>
                    </a:lnTo>
                    <a:lnTo>
                      <a:pt x="13704" y="10245"/>
                    </a:lnTo>
                    <a:lnTo>
                      <a:pt x="13696" y="10217"/>
                    </a:lnTo>
                    <a:lnTo>
                      <a:pt x="13685" y="10190"/>
                    </a:lnTo>
                    <a:lnTo>
                      <a:pt x="13675" y="10163"/>
                    </a:lnTo>
                    <a:lnTo>
                      <a:pt x="13662" y="10137"/>
                    </a:lnTo>
                    <a:lnTo>
                      <a:pt x="13649" y="10112"/>
                    </a:lnTo>
                    <a:lnTo>
                      <a:pt x="13635" y="10086"/>
                    </a:lnTo>
                    <a:lnTo>
                      <a:pt x="13619" y="10062"/>
                    </a:lnTo>
                    <a:lnTo>
                      <a:pt x="13602" y="10040"/>
                    </a:lnTo>
                    <a:lnTo>
                      <a:pt x="13584" y="10017"/>
                    </a:lnTo>
                    <a:lnTo>
                      <a:pt x="13565" y="9995"/>
                    </a:lnTo>
                    <a:lnTo>
                      <a:pt x="13545" y="9975"/>
                    </a:lnTo>
                    <a:lnTo>
                      <a:pt x="13524" y="9954"/>
                    </a:lnTo>
                    <a:lnTo>
                      <a:pt x="13502" y="9936"/>
                    </a:lnTo>
                    <a:lnTo>
                      <a:pt x="13480" y="9917"/>
                    </a:lnTo>
                    <a:lnTo>
                      <a:pt x="13457" y="9900"/>
                    </a:lnTo>
                    <a:lnTo>
                      <a:pt x="13433" y="9884"/>
                    </a:lnTo>
                    <a:lnTo>
                      <a:pt x="13408" y="9871"/>
                    </a:lnTo>
                    <a:lnTo>
                      <a:pt x="13382" y="9857"/>
                    </a:lnTo>
                    <a:lnTo>
                      <a:pt x="13356" y="9844"/>
                    </a:lnTo>
                    <a:lnTo>
                      <a:pt x="13329" y="9834"/>
                    </a:lnTo>
                    <a:lnTo>
                      <a:pt x="13302" y="9824"/>
                    </a:lnTo>
                    <a:lnTo>
                      <a:pt x="13274" y="9816"/>
                    </a:lnTo>
                    <a:lnTo>
                      <a:pt x="13246" y="9809"/>
                    </a:lnTo>
                    <a:lnTo>
                      <a:pt x="13218" y="9803"/>
                    </a:lnTo>
                    <a:lnTo>
                      <a:pt x="13188" y="9800"/>
                    </a:lnTo>
                    <a:lnTo>
                      <a:pt x="13160" y="9797"/>
                    </a:lnTo>
                    <a:lnTo>
                      <a:pt x="13130" y="9796"/>
                    </a:lnTo>
                    <a:lnTo>
                      <a:pt x="13100" y="9797"/>
                    </a:lnTo>
                    <a:lnTo>
                      <a:pt x="13070" y="9800"/>
                    </a:lnTo>
                    <a:lnTo>
                      <a:pt x="13042" y="9803"/>
                    </a:lnTo>
                    <a:lnTo>
                      <a:pt x="13013" y="9809"/>
                    </a:lnTo>
                    <a:lnTo>
                      <a:pt x="12985" y="9816"/>
                    </a:lnTo>
                    <a:lnTo>
                      <a:pt x="12957" y="9824"/>
                    </a:lnTo>
                    <a:lnTo>
                      <a:pt x="12930" y="9834"/>
                    </a:lnTo>
                    <a:lnTo>
                      <a:pt x="12904" y="9844"/>
                    </a:lnTo>
                    <a:lnTo>
                      <a:pt x="12877" y="9857"/>
                    </a:lnTo>
                    <a:lnTo>
                      <a:pt x="12852" y="9871"/>
                    </a:lnTo>
                    <a:lnTo>
                      <a:pt x="12827" y="9884"/>
                    </a:lnTo>
                    <a:lnTo>
                      <a:pt x="12803" y="9900"/>
                    </a:lnTo>
                    <a:lnTo>
                      <a:pt x="12779" y="9917"/>
                    </a:lnTo>
                    <a:lnTo>
                      <a:pt x="12757" y="9936"/>
                    </a:lnTo>
                    <a:lnTo>
                      <a:pt x="12736" y="9954"/>
                    </a:lnTo>
                    <a:lnTo>
                      <a:pt x="12714" y="9975"/>
                    </a:lnTo>
                    <a:lnTo>
                      <a:pt x="12695" y="9995"/>
                    </a:lnTo>
                    <a:lnTo>
                      <a:pt x="12675" y="10017"/>
                    </a:lnTo>
                    <a:lnTo>
                      <a:pt x="12658" y="10040"/>
                    </a:lnTo>
                    <a:lnTo>
                      <a:pt x="12641" y="10062"/>
                    </a:lnTo>
                    <a:lnTo>
                      <a:pt x="12625" y="10086"/>
                    </a:lnTo>
                    <a:lnTo>
                      <a:pt x="12610" y="10112"/>
                    </a:lnTo>
                    <a:lnTo>
                      <a:pt x="12597" y="10137"/>
                    </a:lnTo>
                    <a:lnTo>
                      <a:pt x="12585" y="10163"/>
                    </a:lnTo>
                    <a:lnTo>
                      <a:pt x="12573" y="10190"/>
                    </a:lnTo>
                    <a:lnTo>
                      <a:pt x="12564" y="10217"/>
                    </a:lnTo>
                    <a:lnTo>
                      <a:pt x="12556" y="10245"/>
                    </a:lnTo>
                    <a:lnTo>
                      <a:pt x="12549" y="10273"/>
                    </a:lnTo>
                    <a:lnTo>
                      <a:pt x="12544" y="10301"/>
                    </a:lnTo>
                    <a:lnTo>
                      <a:pt x="12539" y="10331"/>
                    </a:lnTo>
                    <a:lnTo>
                      <a:pt x="12537" y="10360"/>
                    </a:lnTo>
                    <a:lnTo>
                      <a:pt x="12537" y="10389"/>
                    </a:lnTo>
                    <a:lnTo>
                      <a:pt x="12537" y="12367"/>
                    </a:lnTo>
                    <a:lnTo>
                      <a:pt x="12537" y="12397"/>
                    </a:lnTo>
                    <a:lnTo>
                      <a:pt x="12539" y="12425"/>
                    </a:lnTo>
                    <a:lnTo>
                      <a:pt x="12544" y="12455"/>
                    </a:lnTo>
                    <a:lnTo>
                      <a:pt x="12549" y="12484"/>
                    </a:lnTo>
                    <a:lnTo>
                      <a:pt x="12556" y="12511"/>
                    </a:lnTo>
                    <a:lnTo>
                      <a:pt x="12564" y="12540"/>
                    </a:lnTo>
                    <a:lnTo>
                      <a:pt x="12573" y="12566"/>
                    </a:lnTo>
                    <a:lnTo>
                      <a:pt x="12585" y="12593"/>
                    </a:lnTo>
                    <a:lnTo>
                      <a:pt x="12597" y="12620"/>
                    </a:lnTo>
                    <a:lnTo>
                      <a:pt x="12610" y="12645"/>
                    </a:lnTo>
                    <a:lnTo>
                      <a:pt x="12625" y="12670"/>
                    </a:lnTo>
                    <a:lnTo>
                      <a:pt x="12641" y="12694"/>
                    </a:lnTo>
                    <a:lnTo>
                      <a:pt x="12658" y="12717"/>
                    </a:lnTo>
                    <a:lnTo>
                      <a:pt x="12675" y="12739"/>
                    </a:lnTo>
                    <a:lnTo>
                      <a:pt x="12695" y="12761"/>
                    </a:lnTo>
                    <a:lnTo>
                      <a:pt x="12714" y="12782"/>
                    </a:lnTo>
                    <a:lnTo>
                      <a:pt x="12736" y="12802"/>
                    </a:lnTo>
                    <a:lnTo>
                      <a:pt x="12757" y="12821"/>
                    </a:lnTo>
                    <a:lnTo>
                      <a:pt x="12779" y="12839"/>
                    </a:lnTo>
                    <a:lnTo>
                      <a:pt x="12803" y="12856"/>
                    </a:lnTo>
                    <a:lnTo>
                      <a:pt x="12827" y="12872"/>
                    </a:lnTo>
                    <a:lnTo>
                      <a:pt x="12852" y="12886"/>
                    </a:lnTo>
                    <a:lnTo>
                      <a:pt x="12877" y="12899"/>
                    </a:lnTo>
                    <a:lnTo>
                      <a:pt x="12904" y="12912"/>
                    </a:lnTo>
                    <a:lnTo>
                      <a:pt x="12930" y="12922"/>
                    </a:lnTo>
                    <a:lnTo>
                      <a:pt x="12957" y="12933"/>
                    </a:lnTo>
                    <a:lnTo>
                      <a:pt x="12985" y="12941"/>
                    </a:lnTo>
                    <a:lnTo>
                      <a:pt x="13013" y="12947"/>
                    </a:lnTo>
                    <a:lnTo>
                      <a:pt x="13042" y="12953"/>
                    </a:lnTo>
                    <a:lnTo>
                      <a:pt x="13070" y="12957"/>
                    </a:lnTo>
                    <a:lnTo>
                      <a:pt x="13100" y="12959"/>
                    </a:lnTo>
                    <a:lnTo>
                      <a:pt x="13130" y="12960"/>
                    </a:lnTo>
                    <a:lnTo>
                      <a:pt x="15898" y="12960"/>
                    </a:lnTo>
                    <a:lnTo>
                      <a:pt x="15928" y="12959"/>
                    </a:lnTo>
                    <a:lnTo>
                      <a:pt x="15957" y="12957"/>
                    </a:lnTo>
                    <a:lnTo>
                      <a:pt x="15986" y="12953"/>
                    </a:lnTo>
                    <a:lnTo>
                      <a:pt x="16015" y="12947"/>
                    </a:lnTo>
                    <a:lnTo>
                      <a:pt x="16042" y="12941"/>
                    </a:lnTo>
                    <a:lnTo>
                      <a:pt x="16070" y="12933"/>
                    </a:lnTo>
                    <a:lnTo>
                      <a:pt x="16097" y="12922"/>
                    </a:lnTo>
                    <a:lnTo>
                      <a:pt x="16125" y="12912"/>
                    </a:lnTo>
                    <a:lnTo>
                      <a:pt x="16151" y="12899"/>
                    </a:lnTo>
                    <a:lnTo>
                      <a:pt x="16176" y="12886"/>
                    </a:lnTo>
                    <a:lnTo>
                      <a:pt x="16201" y="12872"/>
                    </a:lnTo>
                    <a:lnTo>
                      <a:pt x="16225" y="12856"/>
                    </a:lnTo>
                    <a:lnTo>
                      <a:pt x="16248" y="12839"/>
                    </a:lnTo>
                    <a:lnTo>
                      <a:pt x="16271" y="12821"/>
                    </a:lnTo>
                    <a:lnTo>
                      <a:pt x="16293" y="12802"/>
                    </a:lnTo>
                    <a:lnTo>
                      <a:pt x="16313" y="12782"/>
                    </a:lnTo>
                    <a:lnTo>
                      <a:pt x="16334" y="12761"/>
                    </a:lnTo>
                    <a:lnTo>
                      <a:pt x="16352" y="12739"/>
                    </a:lnTo>
                    <a:lnTo>
                      <a:pt x="16370" y="12717"/>
                    </a:lnTo>
                    <a:lnTo>
                      <a:pt x="16388" y="12694"/>
                    </a:lnTo>
                    <a:lnTo>
                      <a:pt x="16402" y="12670"/>
                    </a:lnTo>
                    <a:lnTo>
                      <a:pt x="16417" y="12645"/>
                    </a:lnTo>
                    <a:lnTo>
                      <a:pt x="16431" y="12620"/>
                    </a:lnTo>
                    <a:lnTo>
                      <a:pt x="16444" y="12593"/>
                    </a:lnTo>
                    <a:lnTo>
                      <a:pt x="16454" y="12566"/>
                    </a:lnTo>
                    <a:lnTo>
                      <a:pt x="16464" y="12540"/>
                    </a:lnTo>
                    <a:lnTo>
                      <a:pt x="16472" y="12511"/>
                    </a:lnTo>
                    <a:lnTo>
                      <a:pt x="16479" y="12484"/>
                    </a:lnTo>
                    <a:lnTo>
                      <a:pt x="16485" y="12455"/>
                    </a:lnTo>
                    <a:lnTo>
                      <a:pt x="16488" y="12425"/>
                    </a:lnTo>
                    <a:lnTo>
                      <a:pt x="16490" y="12397"/>
                    </a:lnTo>
                    <a:lnTo>
                      <a:pt x="16492" y="12367"/>
                    </a:lnTo>
                    <a:lnTo>
                      <a:pt x="16490" y="12337"/>
                    </a:lnTo>
                    <a:lnTo>
                      <a:pt x="16488" y="12308"/>
                    </a:lnTo>
                    <a:lnTo>
                      <a:pt x="16485" y="12279"/>
                    </a:lnTo>
                    <a:lnTo>
                      <a:pt x="16479" y="12250"/>
                    </a:lnTo>
                    <a:lnTo>
                      <a:pt x="16472" y="12222"/>
                    </a:lnTo>
                    <a:lnTo>
                      <a:pt x="16464" y="12194"/>
                    </a:lnTo>
                    <a:lnTo>
                      <a:pt x="16454" y="12167"/>
                    </a:lnTo>
                    <a:lnTo>
                      <a:pt x="16444" y="12141"/>
                    </a:lnTo>
                    <a:lnTo>
                      <a:pt x="16431" y="12115"/>
                    </a:lnTo>
                    <a:lnTo>
                      <a:pt x="16417" y="12089"/>
                    </a:lnTo>
                    <a:lnTo>
                      <a:pt x="16402" y="12064"/>
                    </a:lnTo>
                    <a:lnTo>
                      <a:pt x="16388" y="12040"/>
                    </a:lnTo>
                    <a:lnTo>
                      <a:pt x="16370" y="12016"/>
                    </a:lnTo>
                    <a:lnTo>
                      <a:pt x="16352" y="11995"/>
                    </a:lnTo>
                    <a:lnTo>
                      <a:pt x="16334" y="11973"/>
                    </a:lnTo>
                    <a:lnTo>
                      <a:pt x="16313" y="11951"/>
                    </a:lnTo>
                    <a:lnTo>
                      <a:pt x="16293" y="11932"/>
                    </a:lnTo>
                    <a:lnTo>
                      <a:pt x="16271" y="11912"/>
                    </a:lnTo>
                    <a:lnTo>
                      <a:pt x="16248" y="11895"/>
                    </a:lnTo>
                    <a:lnTo>
                      <a:pt x="16225" y="11878"/>
                    </a:lnTo>
                    <a:lnTo>
                      <a:pt x="16201" y="11862"/>
                    </a:lnTo>
                    <a:lnTo>
                      <a:pt x="16176" y="11847"/>
                    </a:lnTo>
                    <a:lnTo>
                      <a:pt x="16151" y="11833"/>
                    </a:lnTo>
                    <a:lnTo>
                      <a:pt x="16125" y="11822"/>
                    </a:lnTo>
                    <a:lnTo>
                      <a:pt x="16097" y="11811"/>
                    </a:lnTo>
                    <a:lnTo>
                      <a:pt x="16070" y="11801"/>
                    </a:lnTo>
                    <a:lnTo>
                      <a:pt x="16042" y="11793"/>
                    </a:lnTo>
                    <a:lnTo>
                      <a:pt x="16015" y="11787"/>
                    </a:lnTo>
                    <a:lnTo>
                      <a:pt x="15986" y="11781"/>
                    </a:lnTo>
                    <a:lnTo>
                      <a:pt x="15957" y="11776"/>
                    </a:lnTo>
                    <a:lnTo>
                      <a:pt x="15928" y="11774"/>
                    </a:lnTo>
                    <a:lnTo>
                      <a:pt x="15898" y="11774"/>
                    </a:lnTo>
                    <a:close/>
                    <a:moveTo>
                      <a:pt x="16751" y="3821"/>
                    </a:moveTo>
                    <a:lnTo>
                      <a:pt x="1633" y="3821"/>
                    </a:lnTo>
                    <a:lnTo>
                      <a:pt x="1552" y="3823"/>
                    </a:lnTo>
                    <a:lnTo>
                      <a:pt x="1472" y="3829"/>
                    </a:lnTo>
                    <a:lnTo>
                      <a:pt x="1393" y="3839"/>
                    </a:lnTo>
                    <a:lnTo>
                      <a:pt x="1315" y="3853"/>
                    </a:lnTo>
                    <a:lnTo>
                      <a:pt x="1239" y="3871"/>
                    </a:lnTo>
                    <a:lnTo>
                      <a:pt x="1163" y="3892"/>
                    </a:lnTo>
                    <a:lnTo>
                      <a:pt x="1090" y="3917"/>
                    </a:lnTo>
                    <a:lnTo>
                      <a:pt x="1018" y="3945"/>
                    </a:lnTo>
                    <a:lnTo>
                      <a:pt x="948" y="3977"/>
                    </a:lnTo>
                    <a:lnTo>
                      <a:pt x="880" y="4013"/>
                    </a:lnTo>
                    <a:lnTo>
                      <a:pt x="814" y="4050"/>
                    </a:lnTo>
                    <a:lnTo>
                      <a:pt x="750" y="4091"/>
                    </a:lnTo>
                    <a:lnTo>
                      <a:pt x="688" y="4136"/>
                    </a:lnTo>
                    <a:lnTo>
                      <a:pt x="627" y="4183"/>
                    </a:lnTo>
                    <a:lnTo>
                      <a:pt x="570" y="4233"/>
                    </a:lnTo>
                    <a:lnTo>
                      <a:pt x="515" y="4286"/>
                    </a:lnTo>
                    <a:lnTo>
                      <a:pt x="463" y="4341"/>
                    </a:lnTo>
                    <a:lnTo>
                      <a:pt x="412" y="4398"/>
                    </a:lnTo>
                    <a:lnTo>
                      <a:pt x="366" y="4457"/>
                    </a:lnTo>
                    <a:lnTo>
                      <a:pt x="321" y="4520"/>
                    </a:lnTo>
                    <a:lnTo>
                      <a:pt x="280" y="4584"/>
                    </a:lnTo>
                    <a:lnTo>
                      <a:pt x="242" y="4650"/>
                    </a:lnTo>
                    <a:lnTo>
                      <a:pt x="207" y="4719"/>
                    </a:lnTo>
                    <a:lnTo>
                      <a:pt x="175" y="4788"/>
                    </a:lnTo>
                    <a:lnTo>
                      <a:pt x="147" y="4860"/>
                    </a:lnTo>
                    <a:lnTo>
                      <a:pt x="122" y="4934"/>
                    </a:lnTo>
                    <a:lnTo>
                      <a:pt x="101" y="5008"/>
                    </a:lnTo>
                    <a:lnTo>
                      <a:pt x="82" y="5084"/>
                    </a:lnTo>
                    <a:lnTo>
                      <a:pt x="69" y="5162"/>
                    </a:lnTo>
                    <a:lnTo>
                      <a:pt x="58" y="5241"/>
                    </a:lnTo>
                    <a:lnTo>
                      <a:pt x="53" y="5321"/>
                    </a:lnTo>
                    <a:lnTo>
                      <a:pt x="50" y="5402"/>
                    </a:lnTo>
                    <a:lnTo>
                      <a:pt x="0" y="7558"/>
                    </a:lnTo>
                    <a:lnTo>
                      <a:pt x="2" y="7639"/>
                    </a:lnTo>
                    <a:lnTo>
                      <a:pt x="8" y="7719"/>
                    </a:lnTo>
                    <a:lnTo>
                      <a:pt x="18" y="7798"/>
                    </a:lnTo>
                    <a:lnTo>
                      <a:pt x="32" y="7876"/>
                    </a:lnTo>
                    <a:lnTo>
                      <a:pt x="50" y="7952"/>
                    </a:lnTo>
                    <a:lnTo>
                      <a:pt x="72" y="8026"/>
                    </a:lnTo>
                    <a:lnTo>
                      <a:pt x="96" y="8100"/>
                    </a:lnTo>
                    <a:lnTo>
                      <a:pt x="125" y="8172"/>
                    </a:lnTo>
                    <a:lnTo>
                      <a:pt x="157" y="8241"/>
                    </a:lnTo>
                    <a:lnTo>
                      <a:pt x="192" y="8310"/>
                    </a:lnTo>
                    <a:lnTo>
                      <a:pt x="230" y="8376"/>
                    </a:lnTo>
                    <a:lnTo>
                      <a:pt x="271" y="8440"/>
                    </a:lnTo>
                    <a:lnTo>
                      <a:pt x="315" y="8503"/>
                    </a:lnTo>
                    <a:lnTo>
                      <a:pt x="362" y="8562"/>
                    </a:lnTo>
                    <a:lnTo>
                      <a:pt x="412" y="8619"/>
                    </a:lnTo>
                    <a:lnTo>
                      <a:pt x="465" y="8674"/>
                    </a:lnTo>
                    <a:lnTo>
                      <a:pt x="520" y="8727"/>
                    </a:lnTo>
                    <a:lnTo>
                      <a:pt x="577" y="8777"/>
                    </a:lnTo>
                    <a:lnTo>
                      <a:pt x="636" y="8824"/>
                    </a:lnTo>
                    <a:lnTo>
                      <a:pt x="699" y="8869"/>
                    </a:lnTo>
                    <a:lnTo>
                      <a:pt x="763" y="8910"/>
                    </a:lnTo>
                    <a:lnTo>
                      <a:pt x="830" y="8947"/>
                    </a:lnTo>
                    <a:lnTo>
                      <a:pt x="898" y="8983"/>
                    </a:lnTo>
                    <a:lnTo>
                      <a:pt x="968" y="9015"/>
                    </a:lnTo>
                    <a:lnTo>
                      <a:pt x="1040" y="9043"/>
                    </a:lnTo>
                    <a:lnTo>
                      <a:pt x="1113" y="9068"/>
                    </a:lnTo>
                    <a:lnTo>
                      <a:pt x="1188" y="9089"/>
                    </a:lnTo>
                    <a:lnTo>
                      <a:pt x="1264" y="9107"/>
                    </a:lnTo>
                    <a:lnTo>
                      <a:pt x="1341" y="9121"/>
                    </a:lnTo>
                    <a:lnTo>
                      <a:pt x="1420" y="9131"/>
                    </a:lnTo>
                    <a:lnTo>
                      <a:pt x="1501" y="9137"/>
                    </a:lnTo>
                    <a:lnTo>
                      <a:pt x="1581" y="9139"/>
                    </a:lnTo>
                    <a:lnTo>
                      <a:pt x="16699" y="9139"/>
                    </a:lnTo>
                    <a:lnTo>
                      <a:pt x="16781" y="9137"/>
                    </a:lnTo>
                    <a:lnTo>
                      <a:pt x="16861" y="9131"/>
                    </a:lnTo>
                    <a:lnTo>
                      <a:pt x="16941" y="9121"/>
                    </a:lnTo>
                    <a:lnTo>
                      <a:pt x="17018" y="9107"/>
                    </a:lnTo>
                    <a:lnTo>
                      <a:pt x="17094" y="9089"/>
                    </a:lnTo>
                    <a:lnTo>
                      <a:pt x="17169" y="9068"/>
                    </a:lnTo>
                    <a:lnTo>
                      <a:pt x="17242" y="9043"/>
                    </a:lnTo>
                    <a:lnTo>
                      <a:pt x="17314" y="9015"/>
                    </a:lnTo>
                    <a:lnTo>
                      <a:pt x="17384" y="8983"/>
                    </a:lnTo>
                    <a:lnTo>
                      <a:pt x="17452" y="8947"/>
                    </a:lnTo>
                    <a:lnTo>
                      <a:pt x="17519" y="8910"/>
                    </a:lnTo>
                    <a:lnTo>
                      <a:pt x="17583" y="8869"/>
                    </a:lnTo>
                    <a:lnTo>
                      <a:pt x="17644" y="8824"/>
                    </a:lnTo>
                    <a:lnTo>
                      <a:pt x="17705" y="8777"/>
                    </a:lnTo>
                    <a:lnTo>
                      <a:pt x="17762" y="8727"/>
                    </a:lnTo>
                    <a:lnTo>
                      <a:pt x="17817" y="8674"/>
                    </a:lnTo>
                    <a:lnTo>
                      <a:pt x="17870" y="8619"/>
                    </a:lnTo>
                    <a:lnTo>
                      <a:pt x="17920" y="8562"/>
                    </a:lnTo>
                    <a:lnTo>
                      <a:pt x="17967" y="8503"/>
                    </a:lnTo>
                    <a:lnTo>
                      <a:pt x="18011" y="8440"/>
                    </a:lnTo>
                    <a:lnTo>
                      <a:pt x="18052" y="8376"/>
                    </a:lnTo>
                    <a:lnTo>
                      <a:pt x="18090" y="8310"/>
                    </a:lnTo>
                    <a:lnTo>
                      <a:pt x="18125" y="8241"/>
                    </a:lnTo>
                    <a:lnTo>
                      <a:pt x="18157" y="8172"/>
                    </a:lnTo>
                    <a:lnTo>
                      <a:pt x="18186" y="8100"/>
                    </a:lnTo>
                    <a:lnTo>
                      <a:pt x="18210" y="8026"/>
                    </a:lnTo>
                    <a:lnTo>
                      <a:pt x="18232" y="7952"/>
                    </a:lnTo>
                    <a:lnTo>
                      <a:pt x="18250" y="7876"/>
                    </a:lnTo>
                    <a:lnTo>
                      <a:pt x="18264" y="7798"/>
                    </a:lnTo>
                    <a:lnTo>
                      <a:pt x="18274" y="7719"/>
                    </a:lnTo>
                    <a:lnTo>
                      <a:pt x="18280" y="7639"/>
                    </a:lnTo>
                    <a:lnTo>
                      <a:pt x="18282" y="7558"/>
                    </a:lnTo>
                    <a:lnTo>
                      <a:pt x="18277" y="5394"/>
                    </a:lnTo>
                    <a:lnTo>
                      <a:pt x="18275" y="5313"/>
                    </a:lnTo>
                    <a:lnTo>
                      <a:pt x="18269" y="5233"/>
                    </a:lnTo>
                    <a:lnTo>
                      <a:pt x="18260" y="5154"/>
                    </a:lnTo>
                    <a:lnTo>
                      <a:pt x="18248" y="5076"/>
                    </a:lnTo>
                    <a:lnTo>
                      <a:pt x="18231" y="5000"/>
                    </a:lnTo>
                    <a:lnTo>
                      <a:pt x="18211" y="4926"/>
                    </a:lnTo>
                    <a:lnTo>
                      <a:pt x="18188" y="4852"/>
                    </a:lnTo>
                    <a:lnTo>
                      <a:pt x="18161" y="4780"/>
                    </a:lnTo>
                    <a:lnTo>
                      <a:pt x="18131" y="4711"/>
                    </a:lnTo>
                    <a:lnTo>
                      <a:pt x="18098" y="4643"/>
                    </a:lnTo>
                    <a:lnTo>
                      <a:pt x="18063" y="4577"/>
                    </a:lnTo>
                    <a:lnTo>
                      <a:pt x="18024" y="4514"/>
                    </a:lnTo>
                    <a:lnTo>
                      <a:pt x="17981" y="4453"/>
                    </a:lnTo>
                    <a:lnTo>
                      <a:pt x="17937" y="4393"/>
                    </a:lnTo>
                    <a:lnTo>
                      <a:pt x="17890" y="4336"/>
                    </a:lnTo>
                    <a:lnTo>
                      <a:pt x="17840" y="4281"/>
                    </a:lnTo>
                    <a:lnTo>
                      <a:pt x="17787" y="4229"/>
                    </a:lnTo>
                    <a:lnTo>
                      <a:pt x="17732" y="4179"/>
                    </a:lnTo>
                    <a:lnTo>
                      <a:pt x="17675" y="4133"/>
                    </a:lnTo>
                    <a:lnTo>
                      <a:pt x="17616" y="4089"/>
                    </a:lnTo>
                    <a:lnTo>
                      <a:pt x="17554" y="4048"/>
                    </a:lnTo>
                    <a:lnTo>
                      <a:pt x="17490" y="4010"/>
                    </a:lnTo>
                    <a:lnTo>
                      <a:pt x="17424" y="3976"/>
                    </a:lnTo>
                    <a:lnTo>
                      <a:pt x="17356" y="3944"/>
                    </a:lnTo>
                    <a:lnTo>
                      <a:pt x="17286" y="3916"/>
                    </a:lnTo>
                    <a:lnTo>
                      <a:pt x="17215" y="3892"/>
                    </a:lnTo>
                    <a:lnTo>
                      <a:pt x="17141" y="3870"/>
                    </a:lnTo>
                    <a:lnTo>
                      <a:pt x="17066" y="3853"/>
                    </a:lnTo>
                    <a:lnTo>
                      <a:pt x="16990" y="3839"/>
                    </a:lnTo>
                    <a:lnTo>
                      <a:pt x="16911" y="3829"/>
                    </a:lnTo>
                    <a:lnTo>
                      <a:pt x="16831" y="3823"/>
                    </a:lnTo>
                    <a:lnTo>
                      <a:pt x="16751" y="3821"/>
                    </a:lnTo>
                    <a:close/>
                    <a:moveTo>
                      <a:pt x="7593" y="9796"/>
                    </a:moveTo>
                    <a:lnTo>
                      <a:pt x="7563" y="9797"/>
                    </a:lnTo>
                    <a:lnTo>
                      <a:pt x="7534" y="9800"/>
                    </a:lnTo>
                    <a:lnTo>
                      <a:pt x="7505" y="9803"/>
                    </a:lnTo>
                    <a:lnTo>
                      <a:pt x="7476" y="9809"/>
                    </a:lnTo>
                    <a:lnTo>
                      <a:pt x="7449" y="9816"/>
                    </a:lnTo>
                    <a:lnTo>
                      <a:pt x="7420" y="9824"/>
                    </a:lnTo>
                    <a:lnTo>
                      <a:pt x="7394" y="9834"/>
                    </a:lnTo>
                    <a:lnTo>
                      <a:pt x="7367" y="9844"/>
                    </a:lnTo>
                    <a:lnTo>
                      <a:pt x="7340" y="9857"/>
                    </a:lnTo>
                    <a:lnTo>
                      <a:pt x="7315" y="9871"/>
                    </a:lnTo>
                    <a:lnTo>
                      <a:pt x="7290" y="9884"/>
                    </a:lnTo>
                    <a:lnTo>
                      <a:pt x="7266" y="9900"/>
                    </a:lnTo>
                    <a:lnTo>
                      <a:pt x="7243" y="9917"/>
                    </a:lnTo>
                    <a:lnTo>
                      <a:pt x="7220" y="9936"/>
                    </a:lnTo>
                    <a:lnTo>
                      <a:pt x="7199" y="9954"/>
                    </a:lnTo>
                    <a:lnTo>
                      <a:pt x="7178" y="9975"/>
                    </a:lnTo>
                    <a:lnTo>
                      <a:pt x="7157" y="9995"/>
                    </a:lnTo>
                    <a:lnTo>
                      <a:pt x="7139" y="10017"/>
                    </a:lnTo>
                    <a:lnTo>
                      <a:pt x="7121" y="10040"/>
                    </a:lnTo>
                    <a:lnTo>
                      <a:pt x="7104" y="10062"/>
                    </a:lnTo>
                    <a:lnTo>
                      <a:pt x="7088" y="10086"/>
                    </a:lnTo>
                    <a:lnTo>
                      <a:pt x="7074" y="10112"/>
                    </a:lnTo>
                    <a:lnTo>
                      <a:pt x="7060" y="10137"/>
                    </a:lnTo>
                    <a:lnTo>
                      <a:pt x="7048" y="10163"/>
                    </a:lnTo>
                    <a:lnTo>
                      <a:pt x="7036" y="10190"/>
                    </a:lnTo>
                    <a:lnTo>
                      <a:pt x="7027" y="10217"/>
                    </a:lnTo>
                    <a:lnTo>
                      <a:pt x="7019" y="10245"/>
                    </a:lnTo>
                    <a:lnTo>
                      <a:pt x="7012" y="10273"/>
                    </a:lnTo>
                    <a:lnTo>
                      <a:pt x="7007" y="10301"/>
                    </a:lnTo>
                    <a:lnTo>
                      <a:pt x="7003" y="10331"/>
                    </a:lnTo>
                    <a:lnTo>
                      <a:pt x="7001" y="10360"/>
                    </a:lnTo>
                    <a:lnTo>
                      <a:pt x="7000" y="10389"/>
                    </a:lnTo>
                    <a:lnTo>
                      <a:pt x="7000" y="12367"/>
                    </a:lnTo>
                    <a:lnTo>
                      <a:pt x="7001" y="12397"/>
                    </a:lnTo>
                    <a:lnTo>
                      <a:pt x="7003" y="12425"/>
                    </a:lnTo>
                    <a:lnTo>
                      <a:pt x="7007" y="12455"/>
                    </a:lnTo>
                    <a:lnTo>
                      <a:pt x="7012" y="12484"/>
                    </a:lnTo>
                    <a:lnTo>
                      <a:pt x="7019" y="12511"/>
                    </a:lnTo>
                    <a:lnTo>
                      <a:pt x="7027" y="12540"/>
                    </a:lnTo>
                    <a:lnTo>
                      <a:pt x="7036" y="12566"/>
                    </a:lnTo>
                    <a:lnTo>
                      <a:pt x="7048" y="12593"/>
                    </a:lnTo>
                    <a:lnTo>
                      <a:pt x="7060" y="12620"/>
                    </a:lnTo>
                    <a:lnTo>
                      <a:pt x="7074" y="12645"/>
                    </a:lnTo>
                    <a:lnTo>
                      <a:pt x="7088" y="12670"/>
                    </a:lnTo>
                    <a:lnTo>
                      <a:pt x="7104" y="12694"/>
                    </a:lnTo>
                    <a:lnTo>
                      <a:pt x="7121" y="12717"/>
                    </a:lnTo>
                    <a:lnTo>
                      <a:pt x="7139" y="12739"/>
                    </a:lnTo>
                    <a:lnTo>
                      <a:pt x="7157" y="12761"/>
                    </a:lnTo>
                    <a:lnTo>
                      <a:pt x="7178" y="12782"/>
                    </a:lnTo>
                    <a:lnTo>
                      <a:pt x="7199" y="12802"/>
                    </a:lnTo>
                    <a:lnTo>
                      <a:pt x="7220" y="12821"/>
                    </a:lnTo>
                    <a:lnTo>
                      <a:pt x="7243" y="12839"/>
                    </a:lnTo>
                    <a:lnTo>
                      <a:pt x="7266" y="12856"/>
                    </a:lnTo>
                    <a:lnTo>
                      <a:pt x="7290" y="12872"/>
                    </a:lnTo>
                    <a:lnTo>
                      <a:pt x="7315" y="12886"/>
                    </a:lnTo>
                    <a:lnTo>
                      <a:pt x="7340" y="12899"/>
                    </a:lnTo>
                    <a:lnTo>
                      <a:pt x="7367" y="12912"/>
                    </a:lnTo>
                    <a:lnTo>
                      <a:pt x="7394" y="12922"/>
                    </a:lnTo>
                    <a:lnTo>
                      <a:pt x="7420" y="12933"/>
                    </a:lnTo>
                    <a:lnTo>
                      <a:pt x="7449" y="12941"/>
                    </a:lnTo>
                    <a:lnTo>
                      <a:pt x="7476" y="12947"/>
                    </a:lnTo>
                    <a:lnTo>
                      <a:pt x="7505" y="12953"/>
                    </a:lnTo>
                    <a:lnTo>
                      <a:pt x="7534" y="12957"/>
                    </a:lnTo>
                    <a:lnTo>
                      <a:pt x="7563" y="12959"/>
                    </a:lnTo>
                    <a:lnTo>
                      <a:pt x="7593" y="12960"/>
                    </a:lnTo>
                    <a:lnTo>
                      <a:pt x="7622" y="12959"/>
                    </a:lnTo>
                    <a:lnTo>
                      <a:pt x="7652" y="12957"/>
                    </a:lnTo>
                    <a:lnTo>
                      <a:pt x="7681" y="12953"/>
                    </a:lnTo>
                    <a:lnTo>
                      <a:pt x="7709" y="12947"/>
                    </a:lnTo>
                    <a:lnTo>
                      <a:pt x="7738" y="12941"/>
                    </a:lnTo>
                    <a:lnTo>
                      <a:pt x="7765" y="12933"/>
                    </a:lnTo>
                    <a:lnTo>
                      <a:pt x="7793" y="12922"/>
                    </a:lnTo>
                    <a:lnTo>
                      <a:pt x="7819" y="12912"/>
                    </a:lnTo>
                    <a:lnTo>
                      <a:pt x="7845" y="12899"/>
                    </a:lnTo>
                    <a:lnTo>
                      <a:pt x="7870" y="12886"/>
                    </a:lnTo>
                    <a:lnTo>
                      <a:pt x="7896" y="12872"/>
                    </a:lnTo>
                    <a:lnTo>
                      <a:pt x="7920" y="12856"/>
                    </a:lnTo>
                    <a:lnTo>
                      <a:pt x="7942" y="12839"/>
                    </a:lnTo>
                    <a:lnTo>
                      <a:pt x="7965" y="12821"/>
                    </a:lnTo>
                    <a:lnTo>
                      <a:pt x="7987" y="12802"/>
                    </a:lnTo>
                    <a:lnTo>
                      <a:pt x="8009" y="12782"/>
                    </a:lnTo>
                    <a:lnTo>
                      <a:pt x="8028" y="12761"/>
                    </a:lnTo>
                    <a:lnTo>
                      <a:pt x="8048" y="12739"/>
                    </a:lnTo>
                    <a:lnTo>
                      <a:pt x="8065" y="12717"/>
                    </a:lnTo>
                    <a:lnTo>
                      <a:pt x="8082" y="12694"/>
                    </a:lnTo>
                    <a:lnTo>
                      <a:pt x="8098" y="12670"/>
                    </a:lnTo>
                    <a:lnTo>
                      <a:pt x="8113" y="12645"/>
                    </a:lnTo>
                    <a:lnTo>
                      <a:pt x="8125" y="12620"/>
                    </a:lnTo>
                    <a:lnTo>
                      <a:pt x="8138" y="12593"/>
                    </a:lnTo>
                    <a:lnTo>
                      <a:pt x="8149" y="12566"/>
                    </a:lnTo>
                    <a:lnTo>
                      <a:pt x="8158" y="12540"/>
                    </a:lnTo>
                    <a:lnTo>
                      <a:pt x="8166" y="12511"/>
                    </a:lnTo>
                    <a:lnTo>
                      <a:pt x="8173" y="12484"/>
                    </a:lnTo>
                    <a:lnTo>
                      <a:pt x="8179" y="12455"/>
                    </a:lnTo>
                    <a:lnTo>
                      <a:pt x="8182" y="12425"/>
                    </a:lnTo>
                    <a:lnTo>
                      <a:pt x="8186" y="12397"/>
                    </a:lnTo>
                    <a:lnTo>
                      <a:pt x="8186" y="12367"/>
                    </a:lnTo>
                    <a:lnTo>
                      <a:pt x="8186" y="10389"/>
                    </a:lnTo>
                    <a:lnTo>
                      <a:pt x="8186" y="10360"/>
                    </a:lnTo>
                    <a:lnTo>
                      <a:pt x="8182" y="10331"/>
                    </a:lnTo>
                    <a:lnTo>
                      <a:pt x="8179" y="10301"/>
                    </a:lnTo>
                    <a:lnTo>
                      <a:pt x="8173" y="10273"/>
                    </a:lnTo>
                    <a:lnTo>
                      <a:pt x="8166" y="10245"/>
                    </a:lnTo>
                    <a:lnTo>
                      <a:pt x="8158" y="10217"/>
                    </a:lnTo>
                    <a:lnTo>
                      <a:pt x="8149" y="10190"/>
                    </a:lnTo>
                    <a:lnTo>
                      <a:pt x="8138" y="10163"/>
                    </a:lnTo>
                    <a:lnTo>
                      <a:pt x="8125" y="10137"/>
                    </a:lnTo>
                    <a:lnTo>
                      <a:pt x="8113" y="10112"/>
                    </a:lnTo>
                    <a:lnTo>
                      <a:pt x="8098" y="10086"/>
                    </a:lnTo>
                    <a:lnTo>
                      <a:pt x="8082" y="10062"/>
                    </a:lnTo>
                    <a:lnTo>
                      <a:pt x="8065" y="10040"/>
                    </a:lnTo>
                    <a:lnTo>
                      <a:pt x="8048" y="10017"/>
                    </a:lnTo>
                    <a:lnTo>
                      <a:pt x="8028" y="9995"/>
                    </a:lnTo>
                    <a:lnTo>
                      <a:pt x="8009" y="9975"/>
                    </a:lnTo>
                    <a:lnTo>
                      <a:pt x="7987" y="9954"/>
                    </a:lnTo>
                    <a:lnTo>
                      <a:pt x="7965" y="9936"/>
                    </a:lnTo>
                    <a:lnTo>
                      <a:pt x="7942" y="9917"/>
                    </a:lnTo>
                    <a:lnTo>
                      <a:pt x="7920" y="9900"/>
                    </a:lnTo>
                    <a:lnTo>
                      <a:pt x="7896" y="9884"/>
                    </a:lnTo>
                    <a:lnTo>
                      <a:pt x="7870" y="9871"/>
                    </a:lnTo>
                    <a:lnTo>
                      <a:pt x="7845" y="9857"/>
                    </a:lnTo>
                    <a:lnTo>
                      <a:pt x="7819" y="9844"/>
                    </a:lnTo>
                    <a:lnTo>
                      <a:pt x="7793" y="9834"/>
                    </a:lnTo>
                    <a:lnTo>
                      <a:pt x="7765" y="9824"/>
                    </a:lnTo>
                    <a:lnTo>
                      <a:pt x="7738" y="9816"/>
                    </a:lnTo>
                    <a:lnTo>
                      <a:pt x="7709" y="9809"/>
                    </a:lnTo>
                    <a:lnTo>
                      <a:pt x="7681" y="9803"/>
                    </a:lnTo>
                    <a:lnTo>
                      <a:pt x="7652" y="9800"/>
                    </a:lnTo>
                    <a:lnTo>
                      <a:pt x="7622" y="9797"/>
                    </a:lnTo>
                    <a:lnTo>
                      <a:pt x="7593" y="9796"/>
                    </a:lnTo>
                    <a:close/>
                  </a:path>
                </a:pathLst>
              </a:custGeom>
              <a:solidFill>
                <a:srgbClr val="93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0" name="Freeform 15"/>
              <p:cNvSpPr/>
              <p:nvPr/>
            </p:nvSpPr>
            <p:spPr bwMode="auto">
              <a:xfrm>
                <a:off x="-4838438" y="3623696"/>
                <a:ext cx="17876" cy="18036"/>
              </a:xfrm>
              <a:custGeom>
                <a:avLst/>
                <a:gdLst>
                  <a:gd name="T0" fmla="*/ 725 w 1314"/>
                  <a:gd name="T1" fmla="*/ 4 h 1313"/>
                  <a:gd name="T2" fmla="*/ 822 w 1314"/>
                  <a:gd name="T3" fmla="*/ 21 h 1313"/>
                  <a:gd name="T4" fmla="*/ 913 w 1314"/>
                  <a:gd name="T5" fmla="*/ 52 h 1313"/>
                  <a:gd name="T6" fmla="*/ 998 w 1314"/>
                  <a:gd name="T7" fmla="*/ 95 h 1313"/>
                  <a:gd name="T8" fmla="*/ 1076 w 1314"/>
                  <a:gd name="T9" fmla="*/ 150 h 1313"/>
                  <a:gd name="T10" fmla="*/ 1144 w 1314"/>
                  <a:gd name="T11" fmla="*/ 215 h 1313"/>
                  <a:gd name="T12" fmla="*/ 1202 w 1314"/>
                  <a:gd name="T13" fmla="*/ 289 h 1313"/>
                  <a:gd name="T14" fmla="*/ 1249 w 1314"/>
                  <a:gd name="T15" fmla="*/ 372 h 1313"/>
                  <a:gd name="T16" fmla="*/ 1285 w 1314"/>
                  <a:gd name="T17" fmla="*/ 462 h 1313"/>
                  <a:gd name="T18" fmla="*/ 1306 w 1314"/>
                  <a:gd name="T19" fmla="*/ 557 h 1313"/>
                  <a:gd name="T20" fmla="*/ 1314 w 1314"/>
                  <a:gd name="T21" fmla="*/ 657 h 1313"/>
                  <a:gd name="T22" fmla="*/ 1306 w 1314"/>
                  <a:gd name="T23" fmla="*/ 757 h 1313"/>
                  <a:gd name="T24" fmla="*/ 1285 w 1314"/>
                  <a:gd name="T25" fmla="*/ 851 h 1313"/>
                  <a:gd name="T26" fmla="*/ 1249 w 1314"/>
                  <a:gd name="T27" fmla="*/ 942 h 1313"/>
                  <a:gd name="T28" fmla="*/ 1202 w 1314"/>
                  <a:gd name="T29" fmla="*/ 1024 h 1313"/>
                  <a:gd name="T30" fmla="*/ 1144 w 1314"/>
                  <a:gd name="T31" fmla="*/ 1098 h 1313"/>
                  <a:gd name="T32" fmla="*/ 1076 w 1314"/>
                  <a:gd name="T33" fmla="*/ 1163 h 1313"/>
                  <a:gd name="T34" fmla="*/ 998 w 1314"/>
                  <a:gd name="T35" fmla="*/ 1218 h 1313"/>
                  <a:gd name="T36" fmla="*/ 913 w 1314"/>
                  <a:gd name="T37" fmla="*/ 1262 h 1313"/>
                  <a:gd name="T38" fmla="*/ 822 w 1314"/>
                  <a:gd name="T39" fmla="*/ 1292 h 1313"/>
                  <a:gd name="T40" fmla="*/ 725 w 1314"/>
                  <a:gd name="T41" fmla="*/ 1310 h 1313"/>
                  <a:gd name="T42" fmla="*/ 623 w 1314"/>
                  <a:gd name="T43" fmla="*/ 1313 h 1313"/>
                  <a:gd name="T44" fmla="*/ 525 w 1314"/>
                  <a:gd name="T45" fmla="*/ 1300 h 1313"/>
                  <a:gd name="T46" fmla="*/ 431 w 1314"/>
                  <a:gd name="T47" fmla="*/ 1274 h 1313"/>
                  <a:gd name="T48" fmla="*/ 344 w 1314"/>
                  <a:gd name="T49" fmla="*/ 1234 h 1313"/>
                  <a:gd name="T50" fmla="*/ 264 w 1314"/>
                  <a:gd name="T51" fmla="*/ 1183 h 1313"/>
                  <a:gd name="T52" fmla="*/ 192 w 1314"/>
                  <a:gd name="T53" fmla="*/ 1121 h 1313"/>
                  <a:gd name="T54" fmla="*/ 131 w 1314"/>
                  <a:gd name="T55" fmla="*/ 1050 h 1313"/>
                  <a:gd name="T56" fmla="*/ 79 w 1314"/>
                  <a:gd name="T57" fmla="*/ 970 h 1313"/>
                  <a:gd name="T58" fmla="*/ 40 w 1314"/>
                  <a:gd name="T59" fmla="*/ 882 h 1313"/>
                  <a:gd name="T60" fmla="*/ 14 w 1314"/>
                  <a:gd name="T61" fmla="*/ 789 h 1313"/>
                  <a:gd name="T62" fmla="*/ 1 w 1314"/>
                  <a:gd name="T63" fmla="*/ 690 h 1313"/>
                  <a:gd name="T64" fmla="*/ 4 w 1314"/>
                  <a:gd name="T65" fmla="*/ 590 h 1313"/>
                  <a:gd name="T66" fmla="*/ 21 w 1314"/>
                  <a:gd name="T67" fmla="*/ 493 h 1313"/>
                  <a:gd name="T68" fmla="*/ 52 w 1314"/>
                  <a:gd name="T69" fmla="*/ 401 h 1313"/>
                  <a:gd name="T70" fmla="*/ 95 w 1314"/>
                  <a:gd name="T71" fmla="*/ 316 h 1313"/>
                  <a:gd name="T72" fmla="*/ 150 w 1314"/>
                  <a:gd name="T73" fmla="*/ 239 h 1313"/>
                  <a:gd name="T74" fmla="*/ 215 w 1314"/>
                  <a:gd name="T75" fmla="*/ 170 h 1313"/>
                  <a:gd name="T76" fmla="*/ 291 w 1314"/>
                  <a:gd name="T77" fmla="*/ 112 h 1313"/>
                  <a:gd name="T78" fmla="*/ 373 w 1314"/>
                  <a:gd name="T79" fmla="*/ 64 h 1313"/>
                  <a:gd name="T80" fmla="*/ 462 w 1314"/>
                  <a:gd name="T81" fmla="*/ 29 h 1313"/>
                  <a:gd name="T82" fmla="*/ 557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2" y="0"/>
                    </a:lnTo>
                    <a:lnTo>
                      <a:pt x="725" y="4"/>
                    </a:lnTo>
                    <a:lnTo>
                      <a:pt x="758" y="7"/>
                    </a:lnTo>
                    <a:lnTo>
                      <a:pt x="790" y="13"/>
                    </a:lnTo>
                    <a:lnTo>
                      <a:pt x="822" y="21"/>
                    </a:lnTo>
                    <a:lnTo>
                      <a:pt x="853" y="29"/>
                    </a:lnTo>
                    <a:lnTo>
                      <a:pt x="884" y="40"/>
                    </a:lnTo>
                    <a:lnTo>
                      <a:pt x="913" y="52"/>
                    </a:lnTo>
                    <a:lnTo>
                      <a:pt x="942" y="64"/>
                    </a:lnTo>
                    <a:lnTo>
                      <a:pt x="970" y="79"/>
                    </a:lnTo>
                    <a:lnTo>
                      <a:pt x="998" y="95"/>
                    </a:lnTo>
                    <a:lnTo>
                      <a:pt x="1024" y="112"/>
                    </a:lnTo>
                    <a:lnTo>
                      <a:pt x="1050" y="130"/>
                    </a:lnTo>
                    <a:lnTo>
                      <a:pt x="1076" y="150"/>
                    </a:lnTo>
                    <a:lnTo>
                      <a:pt x="1100" y="170"/>
                    </a:lnTo>
                    <a:lnTo>
                      <a:pt x="1121" y="192"/>
                    </a:lnTo>
                    <a:lnTo>
                      <a:pt x="1144" y="215"/>
                    </a:lnTo>
                    <a:lnTo>
                      <a:pt x="1165" y="239"/>
                    </a:lnTo>
                    <a:lnTo>
                      <a:pt x="1184" y="264"/>
                    </a:lnTo>
                    <a:lnTo>
                      <a:pt x="1202" y="289"/>
                    </a:lnTo>
                    <a:lnTo>
                      <a:pt x="1220" y="316"/>
                    </a:lnTo>
                    <a:lnTo>
                      <a:pt x="1234" y="344"/>
                    </a:lnTo>
                    <a:lnTo>
                      <a:pt x="1249" y="372"/>
                    </a:lnTo>
                    <a:lnTo>
                      <a:pt x="1263" y="401"/>
                    </a:lnTo>
                    <a:lnTo>
                      <a:pt x="1274" y="431"/>
                    </a:lnTo>
                    <a:lnTo>
                      <a:pt x="1285" y="462"/>
                    </a:lnTo>
                    <a:lnTo>
                      <a:pt x="1294" y="493"/>
                    </a:lnTo>
                    <a:lnTo>
                      <a:pt x="1301" y="525"/>
                    </a:lnTo>
                    <a:lnTo>
                      <a:pt x="1306" y="557"/>
                    </a:lnTo>
                    <a:lnTo>
                      <a:pt x="1311" y="590"/>
                    </a:lnTo>
                    <a:lnTo>
                      <a:pt x="1313" y="623"/>
                    </a:lnTo>
                    <a:lnTo>
                      <a:pt x="1314" y="657"/>
                    </a:lnTo>
                    <a:lnTo>
                      <a:pt x="1313" y="690"/>
                    </a:lnTo>
                    <a:lnTo>
                      <a:pt x="1311" y="723"/>
                    </a:lnTo>
                    <a:lnTo>
                      <a:pt x="1306" y="757"/>
                    </a:lnTo>
                    <a:lnTo>
                      <a:pt x="1301" y="789"/>
                    </a:lnTo>
                    <a:lnTo>
                      <a:pt x="1294" y="821"/>
                    </a:lnTo>
                    <a:lnTo>
                      <a:pt x="1285" y="851"/>
                    </a:lnTo>
                    <a:lnTo>
                      <a:pt x="1274" y="882"/>
                    </a:lnTo>
                    <a:lnTo>
                      <a:pt x="1263" y="912"/>
                    </a:lnTo>
                    <a:lnTo>
                      <a:pt x="1249" y="942"/>
                    </a:lnTo>
                    <a:lnTo>
                      <a:pt x="1234" y="970"/>
                    </a:lnTo>
                    <a:lnTo>
                      <a:pt x="1220" y="998"/>
                    </a:lnTo>
                    <a:lnTo>
                      <a:pt x="1202" y="1024"/>
                    </a:lnTo>
                    <a:lnTo>
                      <a:pt x="1184" y="1050"/>
                    </a:lnTo>
                    <a:lnTo>
                      <a:pt x="1165" y="1074"/>
                    </a:lnTo>
                    <a:lnTo>
                      <a:pt x="1144" y="1098"/>
                    </a:lnTo>
                    <a:lnTo>
                      <a:pt x="1121" y="1121"/>
                    </a:lnTo>
                    <a:lnTo>
                      <a:pt x="1100" y="1143"/>
                    </a:lnTo>
                    <a:lnTo>
                      <a:pt x="1076" y="1163"/>
                    </a:lnTo>
                    <a:lnTo>
                      <a:pt x="1050" y="1183"/>
                    </a:lnTo>
                    <a:lnTo>
                      <a:pt x="1024" y="1201"/>
                    </a:lnTo>
                    <a:lnTo>
                      <a:pt x="998" y="1218"/>
                    </a:lnTo>
                    <a:lnTo>
                      <a:pt x="970" y="1234"/>
                    </a:lnTo>
                    <a:lnTo>
                      <a:pt x="942" y="1249"/>
                    </a:lnTo>
                    <a:lnTo>
                      <a:pt x="913" y="1262"/>
                    </a:lnTo>
                    <a:lnTo>
                      <a:pt x="884" y="1274"/>
                    </a:lnTo>
                    <a:lnTo>
                      <a:pt x="853" y="1284"/>
                    </a:lnTo>
                    <a:lnTo>
                      <a:pt x="822" y="1292"/>
                    </a:lnTo>
                    <a:lnTo>
                      <a:pt x="790" y="1300"/>
                    </a:lnTo>
                    <a:lnTo>
                      <a:pt x="758" y="1306"/>
                    </a:lnTo>
                    <a:lnTo>
                      <a:pt x="725" y="1310"/>
                    </a:lnTo>
                    <a:lnTo>
                      <a:pt x="692" y="1313"/>
                    </a:lnTo>
                    <a:lnTo>
                      <a:pt x="657" y="1313"/>
                    </a:lnTo>
                    <a:lnTo>
                      <a:pt x="623" y="1313"/>
                    </a:lnTo>
                    <a:lnTo>
                      <a:pt x="590" y="1310"/>
                    </a:lnTo>
                    <a:lnTo>
                      <a:pt x="557" y="1306"/>
                    </a:lnTo>
                    <a:lnTo>
                      <a:pt x="525" y="1300"/>
                    </a:lnTo>
                    <a:lnTo>
                      <a:pt x="493" y="1292"/>
                    </a:lnTo>
                    <a:lnTo>
                      <a:pt x="462" y="1284"/>
                    </a:lnTo>
                    <a:lnTo>
                      <a:pt x="431" y="1274"/>
                    </a:lnTo>
                    <a:lnTo>
                      <a:pt x="401" y="1262"/>
                    </a:lnTo>
                    <a:lnTo>
                      <a:pt x="373" y="1249"/>
                    </a:lnTo>
                    <a:lnTo>
                      <a:pt x="344" y="1234"/>
                    </a:lnTo>
                    <a:lnTo>
                      <a:pt x="317" y="1218"/>
                    </a:lnTo>
                    <a:lnTo>
                      <a:pt x="291" y="1201"/>
                    </a:lnTo>
                    <a:lnTo>
                      <a:pt x="264" y="1183"/>
                    </a:lnTo>
                    <a:lnTo>
                      <a:pt x="239" y="1163"/>
                    </a:lnTo>
                    <a:lnTo>
                      <a:pt x="215" y="1143"/>
                    </a:lnTo>
                    <a:lnTo>
                      <a:pt x="192" y="1121"/>
                    </a:lnTo>
                    <a:lnTo>
                      <a:pt x="171" y="1098"/>
                    </a:lnTo>
                    <a:lnTo>
                      <a:pt x="150" y="1074"/>
                    </a:lnTo>
                    <a:lnTo>
                      <a:pt x="131" y="1050"/>
                    </a:lnTo>
                    <a:lnTo>
                      <a:pt x="112" y="1024"/>
                    </a:lnTo>
                    <a:lnTo>
                      <a:pt x="95" y="998"/>
                    </a:lnTo>
                    <a:lnTo>
                      <a:pt x="79" y="970"/>
                    </a:lnTo>
                    <a:lnTo>
                      <a:pt x="65" y="942"/>
                    </a:lnTo>
                    <a:lnTo>
                      <a:pt x="52" y="912"/>
                    </a:lnTo>
                    <a:lnTo>
                      <a:pt x="40" y="882"/>
                    </a:lnTo>
                    <a:lnTo>
                      <a:pt x="30" y="851"/>
                    </a:lnTo>
                    <a:lnTo>
                      <a:pt x="21" y="821"/>
                    </a:lnTo>
                    <a:lnTo>
                      <a:pt x="14" y="789"/>
                    </a:lnTo>
                    <a:lnTo>
                      <a:pt x="8" y="757"/>
                    </a:lnTo>
                    <a:lnTo>
                      <a:pt x="4" y="723"/>
                    </a:lnTo>
                    <a:lnTo>
                      <a:pt x="1" y="690"/>
                    </a:lnTo>
                    <a:lnTo>
                      <a:pt x="0" y="657"/>
                    </a:lnTo>
                    <a:lnTo>
                      <a:pt x="1" y="623"/>
                    </a:lnTo>
                    <a:lnTo>
                      <a:pt x="4" y="590"/>
                    </a:lnTo>
                    <a:lnTo>
                      <a:pt x="8" y="557"/>
                    </a:lnTo>
                    <a:lnTo>
                      <a:pt x="14" y="525"/>
                    </a:lnTo>
                    <a:lnTo>
                      <a:pt x="21" y="493"/>
                    </a:lnTo>
                    <a:lnTo>
                      <a:pt x="30" y="462"/>
                    </a:lnTo>
                    <a:lnTo>
                      <a:pt x="40" y="431"/>
                    </a:lnTo>
                    <a:lnTo>
                      <a:pt x="52" y="401"/>
                    </a:lnTo>
                    <a:lnTo>
                      <a:pt x="65" y="372"/>
                    </a:lnTo>
                    <a:lnTo>
                      <a:pt x="79" y="344"/>
                    </a:lnTo>
                    <a:lnTo>
                      <a:pt x="95" y="316"/>
                    </a:lnTo>
                    <a:lnTo>
                      <a:pt x="112" y="289"/>
                    </a:lnTo>
                    <a:lnTo>
                      <a:pt x="131" y="264"/>
                    </a:lnTo>
                    <a:lnTo>
                      <a:pt x="150" y="239"/>
                    </a:lnTo>
                    <a:lnTo>
                      <a:pt x="171" y="215"/>
                    </a:lnTo>
                    <a:lnTo>
                      <a:pt x="192" y="192"/>
                    </a:lnTo>
                    <a:lnTo>
                      <a:pt x="215" y="170"/>
                    </a:lnTo>
                    <a:lnTo>
                      <a:pt x="239" y="150"/>
                    </a:lnTo>
                    <a:lnTo>
                      <a:pt x="264" y="130"/>
                    </a:lnTo>
                    <a:lnTo>
                      <a:pt x="291" y="112"/>
                    </a:lnTo>
                    <a:lnTo>
                      <a:pt x="317" y="95"/>
                    </a:lnTo>
                    <a:lnTo>
                      <a:pt x="344" y="79"/>
                    </a:lnTo>
                    <a:lnTo>
                      <a:pt x="373" y="64"/>
                    </a:lnTo>
                    <a:lnTo>
                      <a:pt x="401" y="52"/>
                    </a:lnTo>
                    <a:lnTo>
                      <a:pt x="431" y="40"/>
                    </a:lnTo>
                    <a:lnTo>
                      <a:pt x="462" y="29"/>
                    </a:lnTo>
                    <a:lnTo>
                      <a:pt x="493" y="21"/>
                    </a:lnTo>
                    <a:lnTo>
                      <a:pt x="525" y="13"/>
                    </a:lnTo>
                    <a:lnTo>
                      <a:pt x="557" y="7"/>
                    </a:lnTo>
                    <a:lnTo>
                      <a:pt x="590" y="4"/>
                    </a:lnTo>
                    <a:lnTo>
                      <a:pt x="623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1" name="Freeform 16"/>
              <p:cNvSpPr/>
              <p:nvPr/>
            </p:nvSpPr>
            <p:spPr bwMode="auto">
              <a:xfrm>
                <a:off x="-4815134" y="3623696"/>
                <a:ext cx="17876" cy="18036"/>
              </a:xfrm>
              <a:custGeom>
                <a:avLst/>
                <a:gdLst>
                  <a:gd name="T0" fmla="*/ 725 w 1314"/>
                  <a:gd name="T1" fmla="*/ 4 h 1313"/>
                  <a:gd name="T2" fmla="*/ 821 w 1314"/>
                  <a:gd name="T3" fmla="*/ 21 h 1313"/>
                  <a:gd name="T4" fmla="*/ 913 w 1314"/>
                  <a:gd name="T5" fmla="*/ 52 h 1313"/>
                  <a:gd name="T6" fmla="*/ 998 w 1314"/>
                  <a:gd name="T7" fmla="*/ 95 h 1313"/>
                  <a:gd name="T8" fmla="*/ 1074 w 1314"/>
                  <a:gd name="T9" fmla="*/ 150 h 1313"/>
                  <a:gd name="T10" fmla="*/ 1143 w 1314"/>
                  <a:gd name="T11" fmla="*/ 215 h 1313"/>
                  <a:gd name="T12" fmla="*/ 1202 w 1314"/>
                  <a:gd name="T13" fmla="*/ 289 h 1313"/>
                  <a:gd name="T14" fmla="*/ 1249 w 1314"/>
                  <a:gd name="T15" fmla="*/ 372 h 1313"/>
                  <a:gd name="T16" fmla="*/ 1285 w 1314"/>
                  <a:gd name="T17" fmla="*/ 462 h 1313"/>
                  <a:gd name="T18" fmla="*/ 1306 w 1314"/>
                  <a:gd name="T19" fmla="*/ 557 h 1313"/>
                  <a:gd name="T20" fmla="*/ 1314 w 1314"/>
                  <a:gd name="T21" fmla="*/ 657 h 1313"/>
                  <a:gd name="T22" fmla="*/ 1306 w 1314"/>
                  <a:gd name="T23" fmla="*/ 757 h 1313"/>
                  <a:gd name="T24" fmla="*/ 1285 w 1314"/>
                  <a:gd name="T25" fmla="*/ 851 h 1313"/>
                  <a:gd name="T26" fmla="*/ 1249 w 1314"/>
                  <a:gd name="T27" fmla="*/ 942 h 1313"/>
                  <a:gd name="T28" fmla="*/ 1202 w 1314"/>
                  <a:gd name="T29" fmla="*/ 1024 h 1313"/>
                  <a:gd name="T30" fmla="*/ 1143 w 1314"/>
                  <a:gd name="T31" fmla="*/ 1098 h 1313"/>
                  <a:gd name="T32" fmla="*/ 1074 w 1314"/>
                  <a:gd name="T33" fmla="*/ 1163 h 1313"/>
                  <a:gd name="T34" fmla="*/ 998 w 1314"/>
                  <a:gd name="T35" fmla="*/ 1218 h 1313"/>
                  <a:gd name="T36" fmla="*/ 913 w 1314"/>
                  <a:gd name="T37" fmla="*/ 1262 h 1313"/>
                  <a:gd name="T38" fmla="*/ 821 w 1314"/>
                  <a:gd name="T39" fmla="*/ 1292 h 1313"/>
                  <a:gd name="T40" fmla="*/ 725 w 1314"/>
                  <a:gd name="T41" fmla="*/ 1310 h 1313"/>
                  <a:gd name="T42" fmla="*/ 623 w 1314"/>
                  <a:gd name="T43" fmla="*/ 1313 h 1313"/>
                  <a:gd name="T44" fmla="*/ 525 w 1314"/>
                  <a:gd name="T45" fmla="*/ 1300 h 1313"/>
                  <a:gd name="T46" fmla="*/ 431 w 1314"/>
                  <a:gd name="T47" fmla="*/ 1274 h 1313"/>
                  <a:gd name="T48" fmla="*/ 344 w 1314"/>
                  <a:gd name="T49" fmla="*/ 1234 h 1313"/>
                  <a:gd name="T50" fmla="*/ 264 w 1314"/>
                  <a:gd name="T51" fmla="*/ 1183 h 1313"/>
                  <a:gd name="T52" fmla="*/ 192 w 1314"/>
                  <a:gd name="T53" fmla="*/ 1121 h 1313"/>
                  <a:gd name="T54" fmla="*/ 131 w 1314"/>
                  <a:gd name="T55" fmla="*/ 1050 h 1313"/>
                  <a:gd name="T56" fmla="*/ 79 w 1314"/>
                  <a:gd name="T57" fmla="*/ 970 h 1313"/>
                  <a:gd name="T58" fmla="*/ 40 w 1314"/>
                  <a:gd name="T59" fmla="*/ 882 h 1313"/>
                  <a:gd name="T60" fmla="*/ 14 w 1314"/>
                  <a:gd name="T61" fmla="*/ 789 h 1313"/>
                  <a:gd name="T62" fmla="*/ 2 w 1314"/>
                  <a:gd name="T63" fmla="*/ 690 h 1313"/>
                  <a:gd name="T64" fmla="*/ 4 w 1314"/>
                  <a:gd name="T65" fmla="*/ 590 h 1313"/>
                  <a:gd name="T66" fmla="*/ 21 w 1314"/>
                  <a:gd name="T67" fmla="*/ 493 h 1313"/>
                  <a:gd name="T68" fmla="*/ 52 w 1314"/>
                  <a:gd name="T69" fmla="*/ 401 h 1313"/>
                  <a:gd name="T70" fmla="*/ 95 w 1314"/>
                  <a:gd name="T71" fmla="*/ 316 h 1313"/>
                  <a:gd name="T72" fmla="*/ 150 w 1314"/>
                  <a:gd name="T73" fmla="*/ 239 h 1313"/>
                  <a:gd name="T74" fmla="*/ 215 w 1314"/>
                  <a:gd name="T75" fmla="*/ 170 h 1313"/>
                  <a:gd name="T76" fmla="*/ 289 w 1314"/>
                  <a:gd name="T77" fmla="*/ 112 h 1313"/>
                  <a:gd name="T78" fmla="*/ 373 w 1314"/>
                  <a:gd name="T79" fmla="*/ 64 h 1313"/>
                  <a:gd name="T80" fmla="*/ 462 w 1314"/>
                  <a:gd name="T81" fmla="*/ 29 h 1313"/>
                  <a:gd name="T82" fmla="*/ 557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1" y="0"/>
                    </a:lnTo>
                    <a:lnTo>
                      <a:pt x="725" y="4"/>
                    </a:lnTo>
                    <a:lnTo>
                      <a:pt x="757" y="7"/>
                    </a:lnTo>
                    <a:lnTo>
                      <a:pt x="790" y="13"/>
                    </a:lnTo>
                    <a:lnTo>
                      <a:pt x="821" y="21"/>
                    </a:lnTo>
                    <a:lnTo>
                      <a:pt x="853" y="29"/>
                    </a:lnTo>
                    <a:lnTo>
                      <a:pt x="883" y="40"/>
                    </a:lnTo>
                    <a:lnTo>
                      <a:pt x="913" y="52"/>
                    </a:lnTo>
                    <a:lnTo>
                      <a:pt x="942" y="64"/>
                    </a:lnTo>
                    <a:lnTo>
                      <a:pt x="971" y="79"/>
                    </a:lnTo>
                    <a:lnTo>
                      <a:pt x="998" y="95"/>
                    </a:lnTo>
                    <a:lnTo>
                      <a:pt x="1024" y="112"/>
                    </a:lnTo>
                    <a:lnTo>
                      <a:pt x="1050" y="130"/>
                    </a:lnTo>
                    <a:lnTo>
                      <a:pt x="1074" y="150"/>
                    </a:lnTo>
                    <a:lnTo>
                      <a:pt x="1098" y="170"/>
                    </a:lnTo>
                    <a:lnTo>
                      <a:pt x="1121" y="192"/>
                    </a:lnTo>
                    <a:lnTo>
                      <a:pt x="1143" y="215"/>
                    </a:lnTo>
                    <a:lnTo>
                      <a:pt x="1164" y="239"/>
                    </a:lnTo>
                    <a:lnTo>
                      <a:pt x="1183" y="264"/>
                    </a:lnTo>
                    <a:lnTo>
                      <a:pt x="1202" y="289"/>
                    </a:lnTo>
                    <a:lnTo>
                      <a:pt x="1218" y="316"/>
                    </a:lnTo>
                    <a:lnTo>
                      <a:pt x="1234" y="344"/>
                    </a:lnTo>
                    <a:lnTo>
                      <a:pt x="1249" y="372"/>
                    </a:lnTo>
                    <a:lnTo>
                      <a:pt x="1263" y="401"/>
                    </a:lnTo>
                    <a:lnTo>
                      <a:pt x="1274" y="431"/>
                    </a:lnTo>
                    <a:lnTo>
                      <a:pt x="1285" y="462"/>
                    </a:lnTo>
                    <a:lnTo>
                      <a:pt x="1294" y="493"/>
                    </a:lnTo>
                    <a:lnTo>
                      <a:pt x="1301" y="525"/>
                    </a:lnTo>
                    <a:lnTo>
                      <a:pt x="1306" y="557"/>
                    </a:lnTo>
                    <a:lnTo>
                      <a:pt x="1311" y="590"/>
                    </a:lnTo>
                    <a:lnTo>
                      <a:pt x="1313" y="623"/>
                    </a:lnTo>
                    <a:lnTo>
                      <a:pt x="1314" y="657"/>
                    </a:lnTo>
                    <a:lnTo>
                      <a:pt x="1313" y="690"/>
                    </a:lnTo>
                    <a:lnTo>
                      <a:pt x="1311" y="723"/>
                    </a:lnTo>
                    <a:lnTo>
                      <a:pt x="1306" y="757"/>
                    </a:lnTo>
                    <a:lnTo>
                      <a:pt x="1301" y="789"/>
                    </a:lnTo>
                    <a:lnTo>
                      <a:pt x="1294" y="821"/>
                    </a:lnTo>
                    <a:lnTo>
                      <a:pt x="1285" y="851"/>
                    </a:lnTo>
                    <a:lnTo>
                      <a:pt x="1274" y="882"/>
                    </a:lnTo>
                    <a:lnTo>
                      <a:pt x="1263" y="912"/>
                    </a:lnTo>
                    <a:lnTo>
                      <a:pt x="1249" y="942"/>
                    </a:lnTo>
                    <a:lnTo>
                      <a:pt x="1234" y="970"/>
                    </a:lnTo>
                    <a:lnTo>
                      <a:pt x="1218" y="998"/>
                    </a:lnTo>
                    <a:lnTo>
                      <a:pt x="1202" y="1024"/>
                    </a:lnTo>
                    <a:lnTo>
                      <a:pt x="1183" y="1050"/>
                    </a:lnTo>
                    <a:lnTo>
                      <a:pt x="1164" y="1074"/>
                    </a:lnTo>
                    <a:lnTo>
                      <a:pt x="1143" y="1098"/>
                    </a:lnTo>
                    <a:lnTo>
                      <a:pt x="1121" y="1121"/>
                    </a:lnTo>
                    <a:lnTo>
                      <a:pt x="1098" y="1143"/>
                    </a:lnTo>
                    <a:lnTo>
                      <a:pt x="1074" y="1163"/>
                    </a:lnTo>
                    <a:lnTo>
                      <a:pt x="1050" y="1183"/>
                    </a:lnTo>
                    <a:lnTo>
                      <a:pt x="1024" y="1201"/>
                    </a:lnTo>
                    <a:lnTo>
                      <a:pt x="998" y="1218"/>
                    </a:lnTo>
                    <a:lnTo>
                      <a:pt x="971" y="1234"/>
                    </a:lnTo>
                    <a:lnTo>
                      <a:pt x="942" y="1249"/>
                    </a:lnTo>
                    <a:lnTo>
                      <a:pt x="913" y="1262"/>
                    </a:lnTo>
                    <a:lnTo>
                      <a:pt x="883" y="1274"/>
                    </a:lnTo>
                    <a:lnTo>
                      <a:pt x="853" y="1284"/>
                    </a:lnTo>
                    <a:lnTo>
                      <a:pt x="821" y="1292"/>
                    </a:lnTo>
                    <a:lnTo>
                      <a:pt x="790" y="1300"/>
                    </a:lnTo>
                    <a:lnTo>
                      <a:pt x="757" y="1306"/>
                    </a:lnTo>
                    <a:lnTo>
                      <a:pt x="725" y="1310"/>
                    </a:lnTo>
                    <a:lnTo>
                      <a:pt x="691" y="1313"/>
                    </a:lnTo>
                    <a:lnTo>
                      <a:pt x="657" y="1313"/>
                    </a:lnTo>
                    <a:lnTo>
                      <a:pt x="623" y="1313"/>
                    </a:lnTo>
                    <a:lnTo>
                      <a:pt x="590" y="1310"/>
                    </a:lnTo>
                    <a:lnTo>
                      <a:pt x="557" y="1306"/>
                    </a:lnTo>
                    <a:lnTo>
                      <a:pt x="525" y="1300"/>
                    </a:lnTo>
                    <a:lnTo>
                      <a:pt x="493" y="1292"/>
                    </a:lnTo>
                    <a:lnTo>
                      <a:pt x="462" y="1284"/>
                    </a:lnTo>
                    <a:lnTo>
                      <a:pt x="431" y="1274"/>
                    </a:lnTo>
                    <a:lnTo>
                      <a:pt x="401" y="1262"/>
                    </a:lnTo>
                    <a:lnTo>
                      <a:pt x="373" y="1249"/>
                    </a:lnTo>
                    <a:lnTo>
                      <a:pt x="344" y="1234"/>
                    </a:lnTo>
                    <a:lnTo>
                      <a:pt x="317" y="1218"/>
                    </a:lnTo>
                    <a:lnTo>
                      <a:pt x="289" y="1201"/>
                    </a:lnTo>
                    <a:lnTo>
                      <a:pt x="264" y="1183"/>
                    </a:lnTo>
                    <a:lnTo>
                      <a:pt x="239" y="1163"/>
                    </a:lnTo>
                    <a:lnTo>
                      <a:pt x="215" y="1143"/>
                    </a:lnTo>
                    <a:lnTo>
                      <a:pt x="192" y="1121"/>
                    </a:lnTo>
                    <a:lnTo>
                      <a:pt x="171" y="1098"/>
                    </a:lnTo>
                    <a:lnTo>
                      <a:pt x="150" y="1074"/>
                    </a:lnTo>
                    <a:lnTo>
                      <a:pt x="131" y="1050"/>
                    </a:lnTo>
                    <a:lnTo>
                      <a:pt x="112" y="1024"/>
                    </a:lnTo>
                    <a:lnTo>
                      <a:pt x="95" y="998"/>
                    </a:lnTo>
                    <a:lnTo>
                      <a:pt x="79" y="970"/>
                    </a:lnTo>
                    <a:lnTo>
                      <a:pt x="66" y="942"/>
                    </a:lnTo>
                    <a:lnTo>
                      <a:pt x="52" y="912"/>
                    </a:lnTo>
                    <a:lnTo>
                      <a:pt x="40" y="882"/>
                    </a:lnTo>
                    <a:lnTo>
                      <a:pt x="30" y="851"/>
                    </a:lnTo>
                    <a:lnTo>
                      <a:pt x="21" y="821"/>
                    </a:lnTo>
                    <a:lnTo>
                      <a:pt x="14" y="789"/>
                    </a:lnTo>
                    <a:lnTo>
                      <a:pt x="8" y="757"/>
                    </a:lnTo>
                    <a:lnTo>
                      <a:pt x="4" y="723"/>
                    </a:lnTo>
                    <a:lnTo>
                      <a:pt x="2" y="690"/>
                    </a:lnTo>
                    <a:lnTo>
                      <a:pt x="0" y="657"/>
                    </a:lnTo>
                    <a:lnTo>
                      <a:pt x="2" y="623"/>
                    </a:lnTo>
                    <a:lnTo>
                      <a:pt x="4" y="590"/>
                    </a:lnTo>
                    <a:lnTo>
                      <a:pt x="8" y="557"/>
                    </a:lnTo>
                    <a:lnTo>
                      <a:pt x="14" y="525"/>
                    </a:lnTo>
                    <a:lnTo>
                      <a:pt x="21" y="493"/>
                    </a:lnTo>
                    <a:lnTo>
                      <a:pt x="30" y="462"/>
                    </a:lnTo>
                    <a:lnTo>
                      <a:pt x="40" y="431"/>
                    </a:lnTo>
                    <a:lnTo>
                      <a:pt x="52" y="401"/>
                    </a:lnTo>
                    <a:lnTo>
                      <a:pt x="66" y="372"/>
                    </a:lnTo>
                    <a:lnTo>
                      <a:pt x="79" y="344"/>
                    </a:lnTo>
                    <a:lnTo>
                      <a:pt x="95" y="316"/>
                    </a:lnTo>
                    <a:lnTo>
                      <a:pt x="112" y="289"/>
                    </a:lnTo>
                    <a:lnTo>
                      <a:pt x="131" y="264"/>
                    </a:lnTo>
                    <a:lnTo>
                      <a:pt x="150" y="239"/>
                    </a:lnTo>
                    <a:lnTo>
                      <a:pt x="171" y="215"/>
                    </a:lnTo>
                    <a:lnTo>
                      <a:pt x="192" y="192"/>
                    </a:lnTo>
                    <a:lnTo>
                      <a:pt x="215" y="170"/>
                    </a:lnTo>
                    <a:lnTo>
                      <a:pt x="239" y="150"/>
                    </a:lnTo>
                    <a:lnTo>
                      <a:pt x="264" y="130"/>
                    </a:lnTo>
                    <a:lnTo>
                      <a:pt x="289" y="112"/>
                    </a:lnTo>
                    <a:lnTo>
                      <a:pt x="317" y="95"/>
                    </a:lnTo>
                    <a:lnTo>
                      <a:pt x="344" y="79"/>
                    </a:lnTo>
                    <a:lnTo>
                      <a:pt x="373" y="64"/>
                    </a:lnTo>
                    <a:lnTo>
                      <a:pt x="401" y="52"/>
                    </a:lnTo>
                    <a:lnTo>
                      <a:pt x="431" y="40"/>
                    </a:lnTo>
                    <a:lnTo>
                      <a:pt x="462" y="29"/>
                    </a:lnTo>
                    <a:lnTo>
                      <a:pt x="493" y="21"/>
                    </a:lnTo>
                    <a:lnTo>
                      <a:pt x="525" y="13"/>
                    </a:lnTo>
                    <a:lnTo>
                      <a:pt x="557" y="7"/>
                    </a:lnTo>
                    <a:lnTo>
                      <a:pt x="590" y="4"/>
                    </a:lnTo>
                    <a:lnTo>
                      <a:pt x="623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2" name="Freeform 17"/>
              <p:cNvSpPr/>
              <p:nvPr/>
            </p:nvSpPr>
            <p:spPr bwMode="auto">
              <a:xfrm>
                <a:off x="-4791789" y="3623696"/>
                <a:ext cx="17876" cy="18036"/>
              </a:xfrm>
              <a:custGeom>
                <a:avLst/>
                <a:gdLst>
                  <a:gd name="T0" fmla="*/ 724 w 1315"/>
                  <a:gd name="T1" fmla="*/ 4 h 1313"/>
                  <a:gd name="T2" fmla="*/ 821 w 1315"/>
                  <a:gd name="T3" fmla="*/ 21 h 1313"/>
                  <a:gd name="T4" fmla="*/ 912 w 1315"/>
                  <a:gd name="T5" fmla="*/ 52 h 1313"/>
                  <a:gd name="T6" fmla="*/ 998 w 1315"/>
                  <a:gd name="T7" fmla="*/ 95 h 1313"/>
                  <a:gd name="T8" fmla="*/ 1075 w 1315"/>
                  <a:gd name="T9" fmla="*/ 150 h 1313"/>
                  <a:gd name="T10" fmla="*/ 1143 w 1315"/>
                  <a:gd name="T11" fmla="*/ 215 h 1313"/>
                  <a:gd name="T12" fmla="*/ 1201 w 1315"/>
                  <a:gd name="T13" fmla="*/ 289 h 1313"/>
                  <a:gd name="T14" fmla="*/ 1249 w 1315"/>
                  <a:gd name="T15" fmla="*/ 372 h 1313"/>
                  <a:gd name="T16" fmla="*/ 1285 w 1315"/>
                  <a:gd name="T17" fmla="*/ 462 h 1313"/>
                  <a:gd name="T18" fmla="*/ 1307 w 1315"/>
                  <a:gd name="T19" fmla="*/ 557 h 1313"/>
                  <a:gd name="T20" fmla="*/ 1315 w 1315"/>
                  <a:gd name="T21" fmla="*/ 657 h 1313"/>
                  <a:gd name="T22" fmla="*/ 1307 w 1315"/>
                  <a:gd name="T23" fmla="*/ 757 h 1313"/>
                  <a:gd name="T24" fmla="*/ 1285 w 1315"/>
                  <a:gd name="T25" fmla="*/ 851 h 1313"/>
                  <a:gd name="T26" fmla="*/ 1249 w 1315"/>
                  <a:gd name="T27" fmla="*/ 942 h 1313"/>
                  <a:gd name="T28" fmla="*/ 1201 w 1315"/>
                  <a:gd name="T29" fmla="*/ 1024 h 1313"/>
                  <a:gd name="T30" fmla="*/ 1143 w 1315"/>
                  <a:gd name="T31" fmla="*/ 1098 h 1313"/>
                  <a:gd name="T32" fmla="*/ 1075 w 1315"/>
                  <a:gd name="T33" fmla="*/ 1163 h 1313"/>
                  <a:gd name="T34" fmla="*/ 998 w 1315"/>
                  <a:gd name="T35" fmla="*/ 1218 h 1313"/>
                  <a:gd name="T36" fmla="*/ 912 w 1315"/>
                  <a:gd name="T37" fmla="*/ 1262 h 1313"/>
                  <a:gd name="T38" fmla="*/ 821 w 1315"/>
                  <a:gd name="T39" fmla="*/ 1292 h 1313"/>
                  <a:gd name="T40" fmla="*/ 724 w 1315"/>
                  <a:gd name="T41" fmla="*/ 1310 h 1313"/>
                  <a:gd name="T42" fmla="*/ 623 w 1315"/>
                  <a:gd name="T43" fmla="*/ 1313 h 1313"/>
                  <a:gd name="T44" fmla="*/ 525 w 1315"/>
                  <a:gd name="T45" fmla="*/ 1300 h 1313"/>
                  <a:gd name="T46" fmla="*/ 431 w 1315"/>
                  <a:gd name="T47" fmla="*/ 1274 h 1313"/>
                  <a:gd name="T48" fmla="*/ 344 w 1315"/>
                  <a:gd name="T49" fmla="*/ 1234 h 1313"/>
                  <a:gd name="T50" fmla="*/ 264 w 1315"/>
                  <a:gd name="T51" fmla="*/ 1183 h 1313"/>
                  <a:gd name="T52" fmla="*/ 192 w 1315"/>
                  <a:gd name="T53" fmla="*/ 1121 h 1313"/>
                  <a:gd name="T54" fmla="*/ 131 w 1315"/>
                  <a:gd name="T55" fmla="*/ 1050 h 1313"/>
                  <a:gd name="T56" fmla="*/ 79 w 1315"/>
                  <a:gd name="T57" fmla="*/ 970 h 1313"/>
                  <a:gd name="T58" fmla="*/ 40 w 1315"/>
                  <a:gd name="T59" fmla="*/ 882 h 1313"/>
                  <a:gd name="T60" fmla="*/ 13 w 1315"/>
                  <a:gd name="T61" fmla="*/ 789 h 1313"/>
                  <a:gd name="T62" fmla="*/ 2 w 1315"/>
                  <a:gd name="T63" fmla="*/ 690 h 1313"/>
                  <a:gd name="T64" fmla="*/ 4 w 1315"/>
                  <a:gd name="T65" fmla="*/ 590 h 1313"/>
                  <a:gd name="T66" fmla="*/ 21 w 1315"/>
                  <a:gd name="T67" fmla="*/ 493 h 1313"/>
                  <a:gd name="T68" fmla="*/ 52 w 1315"/>
                  <a:gd name="T69" fmla="*/ 401 h 1313"/>
                  <a:gd name="T70" fmla="*/ 95 w 1315"/>
                  <a:gd name="T71" fmla="*/ 316 h 1313"/>
                  <a:gd name="T72" fmla="*/ 150 w 1315"/>
                  <a:gd name="T73" fmla="*/ 239 h 1313"/>
                  <a:gd name="T74" fmla="*/ 215 w 1315"/>
                  <a:gd name="T75" fmla="*/ 170 h 1313"/>
                  <a:gd name="T76" fmla="*/ 290 w 1315"/>
                  <a:gd name="T77" fmla="*/ 112 h 1313"/>
                  <a:gd name="T78" fmla="*/ 372 w 1315"/>
                  <a:gd name="T79" fmla="*/ 64 h 1313"/>
                  <a:gd name="T80" fmla="*/ 462 w 1315"/>
                  <a:gd name="T81" fmla="*/ 29 h 1313"/>
                  <a:gd name="T82" fmla="*/ 557 w 1315"/>
                  <a:gd name="T83" fmla="*/ 7 h 1313"/>
                  <a:gd name="T84" fmla="*/ 658 w 1315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5" h="1313">
                    <a:moveTo>
                      <a:pt x="658" y="0"/>
                    </a:moveTo>
                    <a:lnTo>
                      <a:pt x="691" y="0"/>
                    </a:lnTo>
                    <a:lnTo>
                      <a:pt x="724" y="4"/>
                    </a:lnTo>
                    <a:lnTo>
                      <a:pt x="757" y="7"/>
                    </a:lnTo>
                    <a:lnTo>
                      <a:pt x="790" y="13"/>
                    </a:lnTo>
                    <a:lnTo>
                      <a:pt x="821" y="21"/>
                    </a:lnTo>
                    <a:lnTo>
                      <a:pt x="853" y="29"/>
                    </a:lnTo>
                    <a:lnTo>
                      <a:pt x="883" y="40"/>
                    </a:lnTo>
                    <a:lnTo>
                      <a:pt x="912" y="52"/>
                    </a:lnTo>
                    <a:lnTo>
                      <a:pt x="942" y="64"/>
                    </a:lnTo>
                    <a:lnTo>
                      <a:pt x="971" y="79"/>
                    </a:lnTo>
                    <a:lnTo>
                      <a:pt x="998" y="95"/>
                    </a:lnTo>
                    <a:lnTo>
                      <a:pt x="1024" y="112"/>
                    </a:lnTo>
                    <a:lnTo>
                      <a:pt x="1051" y="130"/>
                    </a:lnTo>
                    <a:lnTo>
                      <a:pt x="1075" y="150"/>
                    </a:lnTo>
                    <a:lnTo>
                      <a:pt x="1099" y="170"/>
                    </a:lnTo>
                    <a:lnTo>
                      <a:pt x="1121" y="192"/>
                    </a:lnTo>
                    <a:lnTo>
                      <a:pt x="1143" y="215"/>
                    </a:lnTo>
                    <a:lnTo>
                      <a:pt x="1164" y="239"/>
                    </a:lnTo>
                    <a:lnTo>
                      <a:pt x="1183" y="264"/>
                    </a:lnTo>
                    <a:lnTo>
                      <a:pt x="1201" y="289"/>
                    </a:lnTo>
                    <a:lnTo>
                      <a:pt x="1219" y="316"/>
                    </a:lnTo>
                    <a:lnTo>
                      <a:pt x="1235" y="344"/>
                    </a:lnTo>
                    <a:lnTo>
                      <a:pt x="1249" y="372"/>
                    </a:lnTo>
                    <a:lnTo>
                      <a:pt x="1262" y="401"/>
                    </a:lnTo>
                    <a:lnTo>
                      <a:pt x="1275" y="431"/>
                    </a:lnTo>
                    <a:lnTo>
                      <a:pt x="1285" y="462"/>
                    </a:lnTo>
                    <a:lnTo>
                      <a:pt x="1293" y="493"/>
                    </a:lnTo>
                    <a:lnTo>
                      <a:pt x="1301" y="525"/>
                    </a:lnTo>
                    <a:lnTo>
                      <a:pt x="1307" y="557"/>
                    </a:lnTo>
                    <a:lnTo>
                      <a:pt x="1311" y="590"/>
                    </a:lnTo>
                    <a:lnTo>
                      <a:pt x="1313" y="623"/>
                    </a:lnTo>
                    <a:lnTo>
                      <a:pt x="1315" y="657"/>
                    </a:lnTo>
                    <a:lnTo>
                      <a:pt x="1313" y="690"/>
                    </a:lnTo>
                    <a:lnTo>
                      <a:pt x="1311" y="723"/>
                    </a:lnTo>
                    <a:lnTo>
                      <a:pt x="1307" y="757"/>
                    </a:lnTo>
                    <a:lnTo>
                      <a:pt x="1301" y="789"/>
                    </a:lnTo>
                    <a:lnTo>
                      <a:pt x="1293" y="821"/>
                    </a:lnTo>
                    <a:lnTo>
                      <a:pt x="1285" y="851"/>
                    </a:lnTo>
                    <a:lnTo>
                      <a:pt x="1275" y="882"/>
                    </a:lnTo>
                    <a:lnTo>
                      <a:pt x="1262" y="912"/>
                    </a:lnTo>
                    <a:lnTo>
                      <a:pt x="1249" y="942"/>
                    </a:lnTo>
                    <a:lnTo>
                      <a:pt x="1235" y="970"/>
                    </a:lnTo>
                    <a:lnTo>
                      <a:pt x="1219" y="998"/>
                    </a:lnTo>
                    <a:lnTo>
                      <a:pt x="1201" y="1024"/>
                    </a:lnTo>
                    <a:lnTo>
                      <a:pt x="1183" y="1050"/>
                    </a:lnTo>
                    <a:lnTo>
                      <a:pt x="1164" y="1074"/>
                    </a:lnTo>
                    <a:lnTo>
                      <a:pt x="1143" y="1098"/>
                    </a:lnTo>
                    <a:lnTo>
                      <a:pt x="1121" y="1121"/>
                    </a:lnTo>
                    <a:lnTo>
                      <a:pt x="1099" y="1143"/>
                    </a:lnTo>
                    <a:lnTo>
                      <a:pt x="1075" y="1163"/>
                    </a:lnTo>
                    <a:lnTo>
                      <a:pt x="1051" y="1183"/>
                    </a:lnTo>
                    <a:lnTo>
                      <a:pt x="1024" y="1201"/>
                    </a:lnTo>
                    <a:lnTo>
                      <a:pt x="998" y="1218"/>
                    </a:lnTo>
                    <a:lnTo>
                      <a:pt x="971" y="1234"/>
                    </a:lnTo>
                    <a:lnTo>
                      <a:pt x="942" y="1249"/>
                    </a:lnTo>
                    <a:lnTo>
                      <a:pt x="912" y="1262"/>
                    </a:lnTo>
                    <a:lnTo>
                      <a:pt x="883" y="1274"/>
                    </a:lnTo>
                    <a:lnTo>
                      <a:pt x="853" y="1284"/>
                    </a:lnTo>
                    <a:lnTo>
                      <a:pt x="821" y="1292"/>
                    </a:lnTo>
                    <a:lnTo>
                      <a:pt x="790" y="1300"/>
                    </a:lnTo>
                    <a:lnTo>
                      <a:pt x="757" y="1306"/>
                    </a:lnTo>
                    <a:lnTo>
                      <a:pt x="724" y="1310"/>
                    </a:lnTo>
                    <a:lnTo>
                      <a:pt x="691" y="1313"/>
                    </a:lnTo>
                    <a:lnTo>
                      <a:pt x="658" y="1313"/>
                    </a:lnTo>
                    <a:lnTo>
                      <a:pt x="623" y="1313"/>
                    </a:lnTo>
                    <a:lnTo>
                      <a:pt x="590" y="1310"/>
                    </a:lnTo>
                    <a:lnTo>
                      <a:pt x="557" y="1306"/>
                    </a:lnTo>
                    <a:lnTo>
                      <a:pt x="525" y="1300"/>
                    </a:lnTo>
                    <a:lnTo>
                      <a:pt x="493" y="1292"/>
                    </a:lnTo>
                    <a:lnTo>
                      <a:pt x="462" y="1284"/>
                    </a:lnTo>
                    <a:lnTo>
                      <a:pt x="431" y="1274"/>
                    </a:lnTo>
                    <a:lnTo>
                      <a:pt x="402" y="1262"/>
                    </a:lnTo>
                    <a:lnTo>
                      <a:pt x="372" y="1249"/>
                    </a:lnTo>
                    <a:lnTo>
                      <a:pt x="344" y="1234"/>
                    </a:lnTo>
                    <a:lnTo>
                      <a:pt x="317" y="1218"/>
                    </a:lnTo>
                    <a:lnTo>
                      <a:pt x="290" y="1201"/>
                    </a:lnTo>
                    <a:lnTo>
                      <a:pt x="264" y="1183"/>
                    </a:lnTo>
                    <a:lnTo>
                      <a:pt x="239" y="1163"/>
                    </a:lnTo>
                    <a:lnTo>
                      <a:pt x="215" y="1143"/>
                    </a:lnTo>
                    <a:lnTo>
                      <a:pt x="192" y="1121"/>
                    </a:lnTo>
                    <a:lnTo>
                      <a:pt x="171" y="1098"/>
                    </a:lnTo>
                    <a:lnTo>
                      <a:pt x="150" y="1074"/>
                    </a:lnTo>
                    <a:lnTo>
                      <a:pt x="131" y="1050"/>
                    </a:lnTo>
                    <a:lnTo>
                      <a:pt x="112" y="1024"/>
                    </a:lnTo>
                    <a:lnTo>
                      <a:pt x="95" y="998"/>
                    </a:lnTo>
                    <a:lnTo>
                      <a:pt x="79" y="970"/>
                    </a:lnTo>
                    <a:lnTo>
                      <a:pt x="64" y="942"/>
                    </a:lnTo>
                    <a:lnTo>
                      <a:pt x="52" y="912"/>
                    </a:lnTo>
                    <a:lnTo>
                      <a:pt x="40" y="882"/>
                    </a:lnTo>
                    <a:lnTo>
                      <a:pt x="30" y="851"/>
                    </a:lnTo>
                    <a:lnTo>
                      <a:pt x="21" y="821"/>
                    </a:lnTo>
                    <a:lnTo>
                      <a:pt x="13" y="789"/>
                    </a:lnTo>
                    <a:lnTo>
                      <a:pt x="7" y="757"/>
                    </a:lnTo>
                    <a:lnTo>
                      <a:pt x="4" y="723"/>
                    </a:lnTo>
                    <a:lnTo>
                      <a:pt x="2" y="690"/>
                    </a:lnTo>
                    <a:lnTo>
                      <a:pt x="0" y="657"/>
                    </a:lnTo>
                    <a:lnTo>
                      <a:pt x="2" y="623"/>
                    </a:lnTo>
                    <a:lnTo>
                      <a:pt x="4" y="590"/>
                    </a:lnTo>
                    <a:lnTo>
                      <a:pt x="7" y="557"/>
                    </a:lnTo>
                    <a:lnTo>
                      <a:pt x="13" y="525"/>
                    </a:lnTo>
                    <a:lnTo>
                      <a:pt x="21" y="493"/>
                    </a:lnTo>
                    <a:lnTo>
                      <a:pt x="30" y="462"/>
                    </a:lnTo>
                    <a:lnTo>
                      <a:pt x="40" y="431"/>
                    </a:lnTo>
                    <a:lnTo>
                      <a:pt x="52" y="401"/>
                    </a:lnTo>
                    <a:lnTo>
                      <a:pt x="64" y="372"/>
                    </a:lnTo>
                    <a:lnTo>
                      <a:pt x="79" y="344"/>
                    </a:lnTo>
                    <a:lnTo>
                      <a:pt x="95" y="316"/>
                    </a:lnTo>
                    <a:lnTo>
                      <a:pt x="112" y="289"/>
                    </a:lnTo>
                    <a:lnTo>
                      <a:pt x="131" y="264"/>
                    </a:lnTo>
                    <a:lnTo>
                      <a:pt x="150" y="239"/>
                    </a:lnTo>
                    <a:lnTo>
                      <a:pt x="171" y="215"/>
                    </a:lnTo>
                    <a:lnTo>
                      <a:pt x="192" y="192"/>
                    </a:lnTo>
                    <a:lnTo>
                      <a:pt x="215" y="170"/>
                    </a:lnTo>
                    <a:lnTo>
                      <a:pt x="239" y="150"/>
                    </a:lnTo>
                    <a:lnTo>
                      <a:pt x="264" y="130"/>
                    </a:lnTo>
                    <a:lnTo>
                      <a:pt x="290" y="112"/>
                    </a:lnTo>
                    <a:lnTo>
                      <a:pt x="317" y="95"/>
                    </a:lnTo>
                    <a:lnTo>
                      <a:pt x="344" y="79"/>
                    </a:lnTo>
                    <a:lnTo>
                      <a:pt x="372" y="64"/>
                    </a:lnTo>
                    <a:lnTo>
                      <a:pt x="402" y="52"/>
                    </a:lnTo>
                    <a:lnTo>
                      <a:pt x="431" y="40"/>
                    </a:lnTo>
                    <a:lnTo>
                      <a:pt x="462" y="29"/>
                    </a:lnTo>
                    <a:lnTo>
                      <a:pt x="493" y="21"/>
                    </a:lnTo>
                    <a:lnTo>
                      <a:pt x="525" y="13"/>
                    </a:lnTo>
                    <a:lnTo>
                      <a:pt x="557" y="7"/>
                    </a:lnTo>
                    <a:lnTo>
                      <a:pt x="590" y="4"/>
                    </a:lnTo>
                    <a:lnTo>
                      <a:pt x="623" y="0"/>
                    </a:lnTo>
                    <a:lnTo>
                      <a:pt x="658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4" name="Freeform 18"/>
              <p:cNvSpPr/>
              <p:nvPr/>
            </p:nvSpPr>
            <p:spPr bwMode="auto">
              <a:xfrm>
                <a:off x="-4768444" y="3623696"/>
                <a:ext cx="17835" cy="18036"/>
              </a:xfrm>
              <a:custGeom>
                <a:avLst/>
                <a:gdLst>
                  <a:gd name="T0" fmla="*/ 723 w 1312"/>
                  <a:gd name="T1" fmla="*/ 4 h 1313"/>
                  <a:gd name="T2" fmla="*/ 820 w 1312"/>
                  <a:gd name="T3" fmla="*/ 21 h 1313"/>
                  <a:gd name="T4" fmla="*/ 911 w 1312"/>
                  <a:gd name="T5" fmla="*/ 52 h 1313"/>
                  <a:gd name="T6" fmla="*/ 997 w 1312"/>
                  <a:gd name="T7" fmla="*/ 95 h 1313"/>
                  <a:gd name="T8" fmla="*/ 1074 w 1312"/>
                  <a:gd name="T9" fmla="*/ 150 h 1313"/>
                  <a:gd name="T10" fmla="*/ 1142 w 1312"/>
                  <a:gd name="T11" fmla="*/ 215 h 1313"/>
                  <a:gd name="T12" fmla="*/ 1200 w 1312"/>
                  <a:gd name="T13" fmla="*/ 289 h 1313"/>
                  <a:gd name="T14" fmla="*/ 1248 w 1312"/>
                  <a:gd name="T15" fmla="*/ 372 h 1313"/>
                  <a:gd name="T16" fmla="*/ 1284 w 1312"/>
                  <a:gd name="T17" fmla="*/ 462 h 1313"/>
                  <a:gd name="T18" fmla="*/ 1306 w 1312"/>
                  <a:gd name="T19" fmla="*/ 557 h 1313"/>
                  <a:gd name="T20" fmla="*/ 1312 w 1312"/>
                  <a:gd name="T21" fmla="*/ 657 h 1313"/>
                  <a:gd name="T22" fmla="*/ 1306 w 1312"/>
                  <a:gd name="T23" fmla="*/ 757 h 1313"/>
                  <a:gd name="T24" fmla="*/ 1284 w 1312"/>
                  <a:gd name="T25" fmla="*/ 851 h 1313"/>
                  <a:gd name="T26" fmla="*/ 1248 w 1312"/>
                  <a:gd name="T27" fmla="*/ 942 h 1313"/>
                  <a:gd name="T28" fmla="*/ 1200 w 1312"/>
                  <a:gd name="T29" fmla="*/ 1024 h 1313"/>
                  <a:gd name="T30" fmla="*/ 1142 w 1312"/>
                  <a:gd name="T31" fmla="*/ 1098 h 1313"/>
                  <a:gd name="T32" fmla="*/ 1074 w 1312"/>
                  <a:gd name="T33" fmla="*/ 1163 h 1313"/>
                  <a:gd name="T34" fmla="*/ 997 w 1312"/>
                  <a:gd name="T35" fmla="*/ 1218 h 1313"/>
                  <a:gd name="T36" fmla="*/ 911 w 1312"/>
                  <a:gd name="T37" fmla="*/ 1262 h 1313"/>
                  <a:gd name="T38" fmla="*/ 820 w 1312"/>
                  <a:gd name="T39" fmla="*/ 1292 h 1313"/>
                  <a:gd name="T40" fmla="*/ 723 w 1312"/>
                  <a:gd name="T41" fmla="*/ 1310 h 1313"/>
                  <a:gd name="T42" fmla="*/ 622 w 1312"/>
                  <a:gd name="T43" fmla="*/ 1313 h 1313"/>
                  <a:gd name="T44" fmla="*/ 524 w 1312"/>
                  <a:gd name="T45" fmla="*/ 1300 h 1313"/>
                  <a:gd name="T46" fmla="*/ 430 w 1312"/>
                  <a:gd name="T47" fmla="*/ 1274 h 1313"/>
                  <a:gd name="T48" fmla="*/ 342 w 1312"/>
                  <a:gd name="T49" fmla="*/ 1234 h 1313"/>
                  <a:gd name="T50" fmla="*/ 264 w 1312"/>
                  <a:gd name="T51" fmla="*/ 1183 h 1313"/>
                  <a:gd name="T52" fmla="*/ 192 w 1312"/>
                  <a:gd name="T53" fmla="*/ 1121 h 1313"/>
                  <a:gd name="T54" fmla="*/ 130 w 1312"/>
                  <a:gd name="T55" fmla="*/ 1050 h 1313"/>
                  <a:gd name="T56" fmla="*/ 78 w 1312"/>
                  <a:gd name="T57" fmla="*/ 970 h 1313"/>
                  <a:gd name="T58" fmla="*/ 38 w 1312"/>
                  <a:gd name="T59" fmla="*/ 882 h 1313"/>
                  <a:gd name="T60" fmla="*/ 12 w 1312"/>
                  <a:gd name="T61" fmla="*/ 789 h 1313"/>
                  <a:gd name="T62" fmla="*/ 0 w 1312"/>
                  <a:gd name="T63" fmla="*/ 690 h 1313"/>
                  <a:gd name="T64" fmla="*/ 3 w 1312"/>
                  <a:gd name="T65" fmla="*/ 590 h 1313"/>
                  <a:gd name="T66" fmla="*/ 20 w 1312"/>
                  <a:gd name="T67" fmla="*/ 493 h 1313"/>
                  <a:gd name="T68" fmla="*/ 51 w 1312"/>
                  <a:gd name="T69" fmla="*/ 401 h 1313"/>
                  <a:gd name="T70" fmla="*/ 94 w 1312"/>
                  <a:gd name="T71" fmla="*/ 316 h 1313"/>
                  <a:gd name="T72" fmla="*/ 149 w 1312"/>
                  <a:gd name="T73" fmla="*/ 239 h 1313"/>
                  <a:gd name="T74" fmla="*/ 214 w 1312"/>
                  <a:gd name="T75" fmla="*/ 170 h 1313"/>
                  <a:gd name="T76" fmla="*/ 289 w 1312"/>
                  <a:gd name="T77" fmla="*/ 112 h 1313"/>
                  <a:gd name="T78" fmla="*/ 371 w 1312"/>
                  <a:gd name="T79" fmla="*/ 64 h 1313"/>
                  <a:gd name="T80" fmla="*/ 461 w 1312"/>
                  <a:gd name="T81" fmla="*/ 29 h 1313"/>
                  <a:gd name="T82" fmla="*/ 556 w 1312"/>
                  <a:gd name="T83" fmla="*/ 7 h 1313"/>
                  <a:gd name="T84" fmla="*/ 655 w 1312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2" h="1313">
                    <a:moveTo>
                      <a:pt x="655" y="0"/>
                    </a:moveTo>
                    <a:lnTo>
                      <a:pt x="690" y="0"/>
                    </a:lnTo>
                    <a:lnTo>
                      <a:pt x="723" y="4"/>
                    </a:lnTo>
                    <a:lnTo>
                      <a:pt x="756" y="7"/>
                    </a:lnTo>
                    <a:lnTo>
                      <a:pt x="788" y="13"/>
                    </a:lnTo>
                    <a:lnTo>
                      <a:pt x="820" y="21"/>
                    </a:lnTo>
                    <a:lnTo>
                      <a:pt x="851" y="29"/>
                    </a:lnTo>
                    <a:lnTo>
                      <a:pt x="882" y="40"/>
                    </a:lnTo>
                    <a:lnTo>
                      <a:pt x="911" y="52"/>
                    </a:lnTo>
                    <a:lnTo>
                      <a:pt x="941" y="64"/>
                    </a:lnTo>
                    <a:lnTo>
                      <a:pt x="970" y="79"/>
                    </a:lnTo>
                    <a:lnTo>
                      <a:pt x="997" y="95"/>
                    </a:lnTo>
                    <a:lnTo>
                      <a:pt x="1023" y="112"/>
                    </a:lnTo>
                    <a:lnTo>
                      <a:pt x="1049" y="130"/>
                    </a:lnTo>
                    <a:lnTo>
                      <a:pt x="1074" y="150"/>
                    </a:lnTo>
                    <a:lnTo>
                      <a:pt x="1098" y="170"/>
                    </a:lnTo>
                    <a:lnTo>
                      <a:pt x="1120" y="192"/>
                    </a:lnTo>
                    <a:lnTo>
                      <a:pt x="1142" y="215"/>
                    </a:lnTo>
                    <a:lnTo>
                      <a:pt x="1163" y="239"/>
                    </a:lnTo>
                    <a:lnTo>
                      <a:pt x="1182" y="264"/>
                    </a:lnTo>
                    <a:lnTo>
                      <a:pt x="1200" y="289"/>
                    </a:lnTo>
                    <a:lnTo>
                      <a:pt x="1218" y="316"/>
                    </a:lnTo>
                    <a:lnTo>
                      <a:pt x="1234" y="344"/>
                    </a:lnTo>
                    <a:lnTo>
                      <a:pt x="1248" y="372"/>
                    </a:lnTo>
                    <a:lnTo>
                      <a:pt x="1261" y="401"/>
                    </a:lnTo>
                    <a:lnTo>
                      <a:pt x="1272" y="431"/>
                    </a:lnTo>
                    <a:lnTo>
                      <a:pt x="1284" y="462"/>
                    </a:lnTo>
                    <a:lnTo>
                      <a:pt x="1292" y="493"/>
                    </a:lnTo>
                    <a:lnTo>
                      <a:pt x="1300" y="525"/>
                    </a:lnTo>
                    <a:lnTo>
                      <a:pt x="1306" y="557"/>
                    </a:lnTo>
                    <a:lnTo>
                      <a:pt x="1309" y="590"/>
                    </a:lnTo>
                    <a:lnTo>
                      <a:pt x="1312" y="623"/>
                    </a:lnTo>
                    <a:lnTo>
                      <a:pt x="1312" y="657"/>
                    </a:lnTo>
                    <a:lnTo>
                      <a:pt x="1312" y="690"/>
                    </a:lnTo>
                    <a:lnTo>
                      <a:pt x="1309" y="723"/>
                    </a:lnTo>
                    <a:lnTo>
                      <a:pt x="1306" y="757"/>
                    </a:lnTo>
                    <a:lnTo>
                      <a:pt x="1300" y="789"/>
                    </a:lnTo>
                    <a:lnTo>
                      <a:pt x="1292" y="821"/>
                    </a:lnTo>
                    <a:lnTo>
                      <a:pt x="1284" y="851"/>
                    </a:lnTo>
                    <a:lnTo>
                      <a:pt x="1272" y="882"/>
                    </a:lnTo>
                    <a:lnTo>
                      <a:pt x="1261" y="912"/>
                    </a:lnTo>
                    <a:lnTo>
                      <a:pt x="1248" y="942"/>
                    </a:lnTo>
                    <a:lnTo>
                      <a:pt x="1234" y="970"/>
                    </a:lnTo>
                    <a:lnTo>
                      <a:pt x="1218" y="998"/>
                    </a:lnTo>
                    <a:lnTo>
                      <a:pt x="1200" y="1024"/>
                    </a:lnTo>
                    <a:lnTo>
                      <a:pt x="1182" y="1050"/>
                    </a:lnTo>
                    <a:lnTo>
                      <a:pt x="1163" y="1074"/>
                    </a:lnTo>
                    <a:lnTo>
                      <a:pt x="1142" y="1098"/>
                    </a:lnTo>
                    <a:lnTo>
                      <a:pt x="1120" y="1121"/>
                    </a:lnTo>
                    <a:lnTo>
                      <a:pt x="1098" y="1143"/>
                    </a:lnTo>
                    <a:lnTo>
                      <a:pt x="1074" y="1163"/>
                    </a:lnTo>
                    <a:lnTo>
                      <a:pt x="1049" y="1183"/>
                    </a:lnTo>
                    <a:lnTo>
                      <a:pt x="1023" y="1201"/>
                    </a:lnTo>
                    <a:lnTo>
                      <a:pt x="997" y="1218"/>
                    </a:lnTo>
                    <a:lnTo>
                      <a:pt x="970" y="1234"/>
                    </a:lnTo>
                    <a:lnTo>
                      <a:pt x="941" y="1249"/>
                    </a:lnTo>
                    <a:lnTo>
                      <a:pt x="911" y="1262"/>
                    </a:lnTo>
                    <a:lnTo>
                      <a:pt x="882" y="1274"/>
                    </a:lnTo>
                    <a:lnTo>
                      <a:pt x="851" y="1284"/>
                    </a:lnTo>
                    <a:lnTo>
                      <a:pt x="820" y="1292"/>
                    </a:lnTo>
                    <a:lnTo>
                      <a:pt x="788" y="1300"/>
                    </a:lnTo>
                    <a:lnTo>
                      <a:pt x="756" y="1306"/>
                    </a:lnTo>
                    <a:lnTo>
                      <a:pt x="723" y="1310"/>
                    </a:lnTo>
                    <a:lnTo>
                      <a:pt x="690" y="1313"/>
                    </a:lnTo>
                    <a:lnTo>
                      <a:pt x="655" y="1313"/>
                    </a:lnTo>
                    <a:lnTo>
                      <a:pt x="622" y="1313"/>
                    </a:lnTo>
                    <a:lnTo>
                      <a:pt x="589" y="1310"/>
                    </a:lnTo>
                    <a:lnTo>
                      <a:pt x="556" y="1306"/>
                    </a:lnTo>
                    <a:lnTo>
                      <a:pt x="524" y="1300"/>
                    </a:lnTo>
                    <a:lnTo>
                      <a:pt x="492" y="1292"/>
                    </a:lnTo>
                    <a:lnTo>
                      <a:pt x="461" y="1284"/>
                    </a:lnTo>
                    <a:lnTo>
                      <a:pt x="430" y="1274"/>
                    </a:lnTo>
                    <a:lnTo>
                      <a:pt x="401" y="1262"/>
                    </a:lnTo>
                    <a:lnTo>
                      <a:pt x="371" y="1249"/>
                    </a:lnTo>
                    <a:lnTo>
                      <a:pt x="342" y="1234"/>
                    </a:lnTo>
                    <a:lnTo>
                      <a:pt x="315" y="1218"/>
                    </a:lnTo>
                    <a:lnTo>
                      <a:pt x="289" y="1201"/>
                    </a:lnTo>
                    <a:lnTo>
                      <a:pt x="264" y="1183"/>
                    </a:lnTo>
                    <a:lnTo>
                      <a:pt x="238" y="1163"/>
                    </a:lnTo>
                    <a:lnTo>
                      <a:pt x="214" y="1143"/>
                    </a:lnTo>
                    <a:lnTo>
                      <a:pt x="192" y="1121"/>
                    </a:lnTo>
                    <a:lnTo>
                      <a:pt x="170" y="1098"/>
                    </a:lnTo>
                    <a:lnTo>
                      <a:pt x="149" y="1074"/>
                    </a:lnTo>
                    <a:lnTo>
                      <a:pt x="130" y="1050"/>
                    </a:lnTo>
                    <a:lnTo>
                      <a:pt x="112" y="1024"/>
                    </a:lnTo>
                    <a:lnTo>
                      <a:pt x="94" y="998"/>
                    </a:lnTo>
                    <a:lnTo>
                      <a:pt x="78" y="970"/>
                    </a:lnTo>
                    <a:lnTo>
                      <a:pt x="64" y="942"/>
                    </a:lnTo>
                    <a:lnTo>
                      <a:pt x="51" y="912"/>
                    </a:lnTo>
                    <a:lnTo>
                      <a:pt x="38" y="882"/>
                    </a:lnTo>
                    <a:lnTo>
                      <a:pt x="28" y="851"/>
                    </a:lnTo>
                    <a:lnTo>
                      <a:pt x="20" y="821"/>
                    </a:lnTo>
                    <a:lnTo>
                      <a:pt x="12" y="789"/>
                    </a:lnTo>
                    <a:lnTo>
                      <a:pt x="6" y="757"/>
                    </a:lnTo>
                    <a:lnTo>
                      <a:pt x="3" y="723"/>
                    </a:lnTo>
                    <a:lnTo>
                      <a:pt x="0" y="690"/>
                    </a:lnTo>
                    <a:lnTo>
                      <a:pt x="0" y="657"/>
                    </a:lnTo>
                    <a:lnTo>
                      <a:pt x="0" y="623"/>
                    </a:lnTo>
                    <a:lnTo>
                      <a:pt x="3" y="590"/>
                    </a:lnTo>
                    <a:lnTo>
                      <a:pt x="6" y="557"/>
                    </a:lnTo>
                    <a:lnTo>
                      <a:pt x="12" y="525"/>
                    </a:lnTo>
                    <a:lnTo>
                      <a:pt x="20" y="493"/>
                    </a:lnTo>
                    <a:lnTo>
                      <a:pt x="28" y="462"/>
                    </a:lnTo>
                    <a:lnTo>
                      <a:pt x="38" y="431"/>
                    </a:lnTo>
                    <a:lnTo>
                      <a:pt x="51" y="401"/>
                    </a:lnTo>
                    <a:lnTo>
                      <a:pt x="64" y="372"/>
                    </a:lnTo>
                    <a:lnTo>
                      <a:pt x="78" y="344"/>
                    </a:lnTo>
                    <a:lnTo>
                      <a:pt x="94" y="316"/>
                    </a:lnTo>
                    <a:lnTo>
                      <a:pt x="112" y="289"/>
                    </a:lnTo>
                    <a:lnTo>
                      <a:pt x="130" y="264"/>
                    </a:lnTo>
                    <a:lnTo>
                      <a:pt x="149" y="239"/>
                    </a:lnTo>
                    <a:lnTo>
                      <a:pt x="170" y="215"/>
                    </a:lnTo>
                    <a:lnTo>
                      <a:pt x="192" y="192"/>
                    </a:lnTo>
                    <a:lnTo>
                      <a:pt x="214" y="170"/>
                    </a:lnTo>
                    <a:lnTo>
                      <a:pt x="238" y="150"/>
                    </a:lnTo>
                    <a:lnTo>
                      <a:pt x="264" y="130"/>
                    </a:lnTo>
                    <a:lnTo>
                      <a:pt x="289" y="112"/>
                    </a:lnTo>
                    <a:lnTo>
                      <a:pt x="315" y="95"/>
                    </a:lnTo>
                    <a:lnTo>
                      <a:pt x="342" y="79"/>
                    </a:lnTo>
                    <a:lnTo>
                      <a:pt x="371" y="64"/>
                    </a:lnTo>
                    <a:lnTo>
                      <a:pt x="401" y="52"/>
                    </a:lnTo>
                    <a:lnTo>
                      <a:pt x="430" y="40"/>
                    </a:lnTo>
                    <a:lnTo>
                      <a:pt x="461" y="29"/>
                    </a:lnTo>
                    <a:lnTo>
                      <a:pt x="492" y="21"/>
                    </a:lnTo>
                    <a:lnTo>
                      <a:pt x="524" y="13"/>
                    </a:lnTo>
                    <a:lnTo>
                      <a:pt x="556" y="7"/>
                    </a:lnTo>
                    <a:lnTo>
                      <a:pt x="589" y="4"/>
                    </a:lnTo>
                    <a:lnTo>
                      <a:pt x="622" y="0"/>
                    </a:lnTo>
                    <a:lnTo>
                      <a:pt x="655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5" name="Freeform 19"/>
              <p:cNvSpPr/>
              <p:nvPr/>
            </p:nvSpPr>
            <p:spPr bwMode="auto">
              <a:xfrm>
                <a:off x="-4745140" y="3623696"/>
                <a:ext cx="17876" cy="18036"/>
              </a:xfrm>
              <a:custGeom>
                <a:avLst/>
                <a:gdLst>
                  <a:gd name="T0" fmla="*/ 724 w 1314"/>
                  <a:gd name="T1" fmla="*/ 4 h 1313"/>
                  <a:gd name="T2" fmla="*/ 821 w 1314"/>
                  <a:gd name="T3" fmla="*/ 21 h 1313"/>
                  <a:gd name="T4" fmla="*/ 912 w 1314"/>
                  <a:gd name="T5" fmla="*/ 52 h 1313"/>
                  <a:gd name="T6" fmla="*/ 997 w 1314"/>
                  <a:gd name="T7" fmla="*/ 95 h 1313"/>
                  <a:gd name="T8" fmla="*/ 1075 w 1314"/>
                  <a:gd name="T9" fmla="*/ 150 h 1313"/>
                  <a:gd name="T10" fmla="*/ 1143 w 1314"/>
                  <a:gd name="T11" fmla="*/ 215 h 1313"/>
                  <a:gd name="T12" fmla="*/ 1202 w 1314"/>
                  <a:gd name="T13" fmla="*/ 289 h 1313"/>
                  <a:gd name="T14" fmla="*/ 1250 w 1314"/>
                  <a:gd name="T15" fmla="*/ 372 h 1313"/>
                  <a:gd name="T16" fmla="*/ 1284 w 1314"/>
                  <a:gd name="T17" fmla="*/ 462 h 1313"/>
                  <a:gd name="T18" fmla="*/ 1307 w 1314"/>
                  <a:gd name="T19" fmla="*/ 557 h 1313"/>
                  <a:gd name="T20" fmla="*/ 1314 w 1314"/>
                  <a:gd name="T21" fmla="*/ 657 h 1313"/>
                  <a:gd name="T22" fmla="*/ 1307 w 1314"/>
                  <a:gd name="T23" fmla="*/ 757 h 1313"/>
                  <a:gd name="T24" fmla="*/ 1284 w 1314"/>
                  <a:gd name="T25" fmla="*/ 851 h 1313"/>
                  <a:gd name="T26" fmla="*/ 1250 w 1314"/>
                  <a:gd name="T27" fmla="*/ 942 h 1313"/>
                  <a:gd name="T28" fmla="*/ 1202 w 1314"/>
                  <a:gd name="T29" fmla="*/ 1024 h 1313"/>
                  <a:gd name="T30" fmla="*/ 1143 w 1314"/>
                  <a:gd name="T31" fmla="*/ 1098 h 1313"/>
                  <a:gd name="T32" fmla="*/ 1075 w 1314"/>
                  <a:gd name="T33" fmla="*/ 1163 h 1313"/>
                  <a:gd name="T34" fmla="*/ 997 w 1314"/>
                  <a:gd name="T35" fmla="*/ 1218 h 1313"/>
                  <a:gd name="T36" fmla="*/ 912 w 1314"/>
                  <a:gd name="T37" fmla="*/ 1262 h 1313"/>
                  <a:gd name="T38" fmla="*/ 821 w 1314"/>
                  <a:gd name="T39" fmla="*/ 1292 h 1313"/>
                  <a:gd name="T40" fmla="*/ 724 w 1314"/>
                  <a:gd name="T41" fmla="*/ 1310 h 1313"/>
                  <a:gd name="T42" fmla="*/ 623 w 1314"/>
                  <a:gd name="T43" fmla="*/ 1313 h 1313"/>
                  <a:gd name="T44" fmla="*/ 524 w 1314"/>
                  <a:gd name="T45" fmla="*/ 1300 h 1313"/>
                  <a:gd name="T46" fmla="*/ 431 w 1314"/>
                  <a:gd name="T47" fmla="*/ 1274 h 1313"/>
                  <a:gd name="T48" fmla="*/ 343 w 1314"/>
                  <a:gd name="T49" fmla="*/ 1234 h 1313"/>
                  <a:gd name="T50" fmla="*/ 263 w 1314"/>
                  <a:gd name="T51" fmla="*/ 1183 h 1313"/>
                  <a:gd name="T52" fmla="*/ 193 w 1314"/>
                  <a:gd name="T53" fmla="*/ 1121 h 1313"/>
                  <a:gd name="T54" fmla="*/ 131 w 1314"/>
                  <a:gd name="T55" fmla="*/ 1050 h 1313"/>
                  <a:gd name="T56" fmla="*/ 79 w 1314"/>
                  <a:gd name="T57" fmla="*/ 970 h 1313"/>
                  <a:gd name="T58" fmla="*/ 40 w 1314"/>
                  <a:gd name="T59" fmla="*/ 882 h 1313"/>
                  <a:gd name="T60" fmla="*/ 13 w 1314"/>
                  <a:gd name="T61" fmla="*/ 789 h 1313"/>
                  <a:gd name="T62" fmla="*/ 1 w 1314"/>
                  <a:gd name="T63" fmla="*/ 690 h 1313"/>
                  <a:gd name="T64" fmla="*/ 3 w 1314"/>
                  <a:gd name="T65" fmla="*/ 590 h 1313"/>
                  <a:gd name="T66" fmla="*/ 21 w 1314"/>
                  <a:gd name="T67" fmla="*/ 493 h 1313"/>
                  <a:gd name="T68" fmla="*/ 52 w 1314"/>
                  <a:gd name="T69" fmla="*/ 401 h 1313"/>
                  <a:gd name="T70" fmla="*/ 95 w 1314"/>
                  <a:gd name="T71" fmla="*/ 316 h 1313"/>
                  <a:gd name="T72" fmla="*/ 150 w 1314"/>
                  <a:gd name="T73" fmla="*/ 239 h 1313"/>
                  <a:gd name="T74" fmla="*/ 215 w 1314"/>
                  <a:gd name="T75" fmla="*/ 170 h 1313"/>
                  <a:gd name="T76" fmla="*/ 290 w 1314"/>
                  <a:gd name="T77" fmla="*/ 112 h 1313"/>
                  <a:gd name="T78" fmla="*/ 372 w 1314"/>
                  <a:gd name="T79" fmla="*/ 64 h 1313"/>
                  <a:gd name="T80" fmla="*/ 461 w 1314"/>
                  <a:gd name="T81" fmla="*/ 29 h 1313"/>
                  <a:gd name="T82" fmla="*/ 557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1" y="0"/>
                    </a:lnTo>
                    <a:lnTo>
                      <a:pt x="724" y="4"/>
                    </a:lnTo>
                    <a:lnTo>
                      <a:pt x="757" y="7"/>
                    </a:lnTo>
                    <a:lnTo>
                      <a:pt x="789" y="13"/>
                    </a:lnTo>
                    <a:lnTo>
                      <a:pt x="821" y="21"/>
                    </a:lnTo>
                    <a:lnTo>
                      <a:pt x="852" y="29"/>
                    </a:lnTo>
                    <a:lnTo>
                      <a:pt x="883" y="40"/>
                    </a:lnTo>
                    <a:lnTo>
                      <a:pt x="912" y="52"/>
                    </a:lnTo>
                    <a:lnTo>
                      <a:pt x="942" y="64"/>
                    </a:lnTo>
                    <a:lnTo>
                      <a:pt x="970" y="79"/>
                    </a:lnTo>
                    <a:lnTo>
                      <a:pt x="997" y="95"/>
                    </a:lnTo>
                    <a:lnTo>
                      <a:pt x="1024" y="112"/>
                    </a:lnTo>
                    <a:lnTo>
                      <a:pt x="1050" y="130"/>
                    </a:lnTo>
                    <a:lnTo>
                      <a:pt x="1075" y="150"/>
                    </a:lnTo>
                    <a:lnTo>
                      <a:pt x="1099" y="170"/>
                    </a:lnTo>
                    <a:lnTo>
                      <a:pt x="1122" y="192"/>
                    </a:lnTo>
                    <a:lnTo>
                      <a:pt x="1143" y="215"/>
                    </a:lnTo>
                    <a:lnTo>
                      <a:pt x="1164" y="239"/>
                    </a:lnTo>
                    <a:lnTo>
                      <a:pt x="1183" y="264"/>
                    </a:lnTo>
                    <a:lnTo>
                      <a:pt x="1202" y="289"/>
                    </a:lnTo>
                    <a:lnTo>
                      <a:pt x="1219" y="316"/>
                    </a:lnTo>
                    <a:lnTo>
                      <a:pt x="1235" y="344"/>
                    </a:lnTo>
                    <a:lnTo>
                      <a:pt x="1250" y="372"/>
                    </a:lnTo>
                    <a:lnTo>
                      <a:pt x="1262" y="401"/>
                    </a:lnTo>
                    <a:lnTo>
                      <a:pt x="1274" y="431"/>
                    </a:lnTo>
                    <a:lnTo>
                      <a:pt x="1284" y="462"/>
                    </a:lnTo>
                    <a:lnTo>
                      <a:pt x="1293" y="493"/>
                    </a:lnTo>
                    <a:lnTo>
                      <a:pt x="1301" y="525"/>
                    </a:lnTo>
                    <a:lnTo>
                      <a:pt x="1307" y="557"/>
                    </a:lnTo>
                    <a:lnTo>
                      <a:pt x="1310" y="590"/>
                    </a:lnTo>
                    <a:lnTo>
                      <a:pt x="1312" y="623"/>
                    </a:lnTo>
                    <a:lnTo>
                      <a:pt x="1314" y="657"/>
                    </a:lnTo>
                    <a:lnTo>
                      <a:pt x="1312" y="690"/>
                    </a:lnTo>
                    <a:lnTo>
                      <a:pt x="1310" y="723"/>
                    </a:lnTo>
                    <a:lnTo>
                      <a:pt x="1307" y="757"/>
                    </a:lnTo>
                    <a:lnTo>
                      <a:pt x="1301" y="789"/>
                    </a:lnTo>
                    <a:lnTo>
                      <a:pt x="1293" y="821"/>
                    </a:lnTo>
                    <a:lnTo>
                      <a:pt x="1284" y="851"/>
                    </a:lnTo>
                    <a:lnTo>
                      <a:pt x="1274" y="882"/>
                    </a:lnTo>
                    <a:lnTo>
                      <a:pt x="1262" y="912"/>
                    </a:lnTo>
                    <a:lnTo>
                      <a:pt x="1250" y="942"/>
                    </a:lnTo>
                    <a:lnTo>
                      <a:pt x="1235" y="970"/>
                    </a:lnTo>
                    <a:lnTo>
                      <a:pt x="1219" y="998"/>
                    </a:lnTo>
                    <a:lnTo>
                      <a:pt x="1202" y="1024"/>
                    </a:lnTo>
                    <a:lnTo>
                      <a:pt x="1183" y="1050"/>
                    </a:lnTo>
                    <a:lnTo>
                      <a:pt x="1164" y="1074"/>
                    </a:lnTo>
                    <a:lnTo>
                      <a:pt x="1143" y="1098"/>
                    </a:lnTo>
                    <a:lnTo>
                      <a:pt x="1122" y="1121"/>
                    </a:lnTo>
                    <a:lnTo>
                      <a:pt x="1099" y="1143"/>
                    </a:lnTo>
                    <a:lnTo>
                      <a:pt x="1075" y="1163"/>
                    </a:lnTo>
                    <a:lnTo>
                      <a:pt x="1050" y="1183"/>
                    </a:lnTo>
                    <a:lnTo>
                      <a:pt x="1024" y="1201"/>
                    </a:lnTo>
                    <a:lnTo>
                      <a:pt x="997" y="1218"/>
                    </a:lnTo>
                    <a:lnTo>
                      <a:pt x="970" y="1234"/>
                    </a:lnTo>
                    <a:lnTo>
                      <a:pt x="942" y="1249"/>
                    </a:lnTo>
                    <a:lnTo>
                      <a:pt x="912" y="1262"/>
                    </a:lnTo>
                    <a:lnTo>
                      <a:pt x="883" y="1274"/>
                    </a:lnTo>
                    <a:lnTo>
                      <a:pt x="852" y="1284"/>
                    </a:lnTo>
                    <a:lnTo>
                      <a:pt x="821" y="1292"/>
                    </a:lnTo>
                    <a:lnTo>
                      <a:pt x="789" y="1300"/>
                    </a:lnTo>
                    <a:lnTo>
                      <a:pt x="757" y="1306"/>
                    </a:lnTo>
                    <a:lnTo>
                      <a:pt x="724" y="1310"/>
                    </a:lnTo>
                    <a:lnTo>
                      <a:pt x="691" y="1313"/>
                    </a:lnTo>
                    <a:lnTo>
                      <a:pt x="657" y="1313"/>
                    </a:lnTo>
                    <a:lnTo>
                      <a:pt x="623" y="1313"/>
                    </a:lnTo>
                    <a:lnTo>
                      <a:pt x="590" y="1310"/>
                    </a:lnTo>
                    <a:lnTo>
                      <a:pt x="557" y="1306"/>
                    </a:lnTo>
                    <a:lnTo>
                      <a:pt x="524" y="1300"/>
                    </a:lnTo>
                    <a:lnTo>
                      <a:pt x="493" y="1292"/>
                    </a:lnTo>
                    <a:lnTo>
                      <a:pt x="461" y="1284"/>
                    </a:lnTo>
                    <a:lnTo>
                      <a:pt x="431" y="1274"/>
                    </a:lnTo>
                    <a:lnTo>
                      <a:pt x="402" y="1262"/>
                    </a:lnTo>
                    <a:lnTo>
                      <a:pt x="372" y="1249"/>
                    </a:lnTo>
                    <a:lnTo>
                      <a:pt x="343" y="1234"/>
                    </a:lnTo>
                    <a:lnTo>
                      <a:pt x="316" y="1218"/>
                    </a:lnTo>
                    <a:lnTo>
                      <a:pt x="290" y="1201"/>
                    </a:lnTo>
                    <a:lnTo>
                      <a:pt x="263" y="1183"/>
                    </a:lnTo>
                    <a:lnTo>
                      <a:pt x="239" y="1163"/>
                    </a:lnTo>
                    <a:lnTo>
                      <a:pt x="215" y="1143"/>
                    </a:lnTo>
                    <a:lnTo>
                      <a:pt x="193" y="1121"/>
                    </a:lnTo>
                    <a:lnTo>
                      <a:pt x="171" y="1098"/>
                    </a:lnTo>
                    <a:lnTo>
                      <a:pt x="150" y="1074"/>
                    </a:lnTo>
                    <a:lnTo>
                      <a:pt x="131" y="1050"/>
                    </a:lnTo>
                    <a:lnTo>
                      <a:pt x="113" y="1024"/>
                    </a:lnTo>
                    <a:lnTo>
                      <a:pt x="95" y="998"/>
                    </a:lnTo>
                    <a:lnTo>
                      <a:pt x="79" y="970"/>
                    </a:lnTo>
                    <a:lnTo>
                      <a:pt x="65" y="942"/>
                    </a:lnTo>
                    <a:lnTo>
                      <a:pt x="52" y="912"/>
                    </a:lnTo>
                    <a:lnTo>
                      <a:pt x="40" y="882"/>
                    </a:lnTo>
                    <a:lnTo>
                      <a:pt x="29" y="851"/>
                    </a:lnTo>
                    <a:lnTo>
                      <a:pt x="21" y="821"/>
                    </a:lnTo>
                    <a:lnTo>
                      <a:pt x="13" y="789"/>
                    </a:lnTo>
                    <a:lnTo>
                      <a:pt x="8" y="757"/>
                    </a:lnTo>
                    <a:lnTo>
                      <a:pt x="3" y="723"/>
                    </a:lnTo>
                    <a:lnTo>
                      <a:pt x="1" y="690"/>
                    </a:lnTo>
                    <a:lnTo>
                      <a:pt x="0" y="657"/>
                    </a:lnTo>
                    <a:lnTo>
                      <a:pt x="1" y="623"/>
                    </a:lnTo>
                    <a:lnTo>
                      <a:pt x="3" y="590"/>
                    </a:lnTo>
                    <a:lnTo>
                      <a:pt x="8" y="557"/>
                    </a:lnTo>
                    <a:lnTo>
                      <a:pt x="13" y="525"/>
                    </a:lnTo>
                    <a:lnTo>
                      <a:pt x="21" y="493"/>
                    </a:lnTo>
                    <a:lnTo>
                      <a:pt x="29" y="462"/>
                    </a:lnTo>
                    <a:lnTo>
                      <a:pt x="40" y="431"/>
                    </a:lnTo>
                    <a:lnTo>
                      <a:pt x="52" y="401"/>
                    </a:lnTo>
                    <a:lnTo>
                      <a:pt x="65" y="372"/>
                    </a:lnTo>
                    <a:lnTo>
                      <a:pt x="79" y="344"/>
                    </a:lnTo>
                    <a:lnTo>
                      <a:pt x="95" y="316"/>
                    </a:lnTo>
                    <a:lnTo>
                      <a:pt x="113" y="289"/>
                    </a:lnTo>
                    <a:lnTo>
                      <a:pt x="131" y="264"/>
                    </a:lnTo>
                    <a:lnTo>
                      <a:pt x="150" y="239"/>
                    </a:lnTo>
                    <a:lnTo>
                      <a:pt x="171" y="215"/>
                    </a:lnTo>
                    <a:lnTo>
                      <a:pt x="193" y="192"/>
                    </a:lnTo>
                    <a:lnTo>
                      <a:pt x="215" y="170"/>
                    </a:lnTo>
                    <a:lnTo>
                      <a:pt x="239" y="150"/>
                    </a:lnTo>
                    <a:lnTo>
                      <a:pt x="263" y="130"/>
                    </a:lnTo>
                    <a:lnTo>
                      <a:pt x="290" y="112"/>
                    </a:lnTo>
                    <a:lnTo>
                      <a:pt x="316" y="95"/>
                    </a:lnTo>
                    <a:lnTo>
                      <a:pt x="343" y="79"/>
                    </a:lnTo>
                    <a:lnTo>
                      <a:pt x="372" y="64"/>
                    </a:lnTo>
                    <a:lnTo>
                      <a:pt x="402" y="52"/>
                    </a:lnTo>
                    <a:lnTo>
                      <a:pt x="431" y="40"/>
                    </a:lnTo>
                    <a:lnTo>
                      <a:pt x="461" y="29"/>
                    </a:lnTo>
                    <a:lnTo>
                      <a:pt x="493" y="21"/>
                    </a:lnTo>
                    <a:lnTo>
                      <a:pt x="524" y="13"/>
                    </a:lnTo>
                    <a:lnTo>
                      <a:pt x="557" y="7"/>
                    </a:lnTo>
                    <a:lnTo>
                      <a:pt x="590" y="4"/>
                    </a:lnTo>
                    <a:lnTo>
                      <a:pt x="623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6" name="Freeform 20"/>
              <p:cNvSpPr/>
              <p:nvPr/>
            </p:nvSpPr>
            <p:spPr bwMode="auto">
              <a:xfrm>
                <a:off x="-4721795" y="3623696"/>
                <a:ext cx="17876" cy="18036"/>
              </a:xfrm>
              <a:custGeom>
                <a:avLst/>
                <a:gdLst>
                  <a:gd name="T0" fmla="*/ 724 w 1314"/>
                  <a:gd name="T1" fmla="*/ 4 h 1313"/>
                  <a:gd name="T2" fmla="*/ 821 w 1314"/>
                  <a:gd name="T3" fmla="*/ 21 h 1313"/>
                  <a:gd name="T4" fmla="*/ 913 w 1314"/>
                  <a:gd name="T5" fmla="*/ 52 h 1313"/>
                  <a:gd name="T6" fmla="*/ 997 w 1314"/>
                  <a:gd name="T7" fmla="*/ 95 h 1313"/>
                  <a:gd name="T8" fmla="*/ 1075 w 1314"/>
                  <a:gd name="T9" fmla="*/ 150 h 1313"/>
                  <a:gd name="T10" fmla="*/ 1143 w 1314"/>
                  <a:gd name="T11" fmla="*/ 215 h 1313"/>
                  <a:gd name="T12" fmla="*/ 1202 w 1314"/>
                  <a:gd name="T13" fmla="*/ 289 h 1313"/>
                  <a:gd name="T14" fmla="*/ 1248 w 1314"/>
                  <a:gd name="T15" fmla="*/ 372 h 1313"/>
                  <a:gd name="T16" fmla="*/ 1284 w 1314"/>
                  <a:gd name="T17" fmla="*/ 462 h 1313"/>
                  <a:gd name="T18" fmla="*/ 1306 w 1314"/>
                  <a:gd name="T19" fmla="*/ 557 h 1313"/>
                  <a:gd name="T20" fmla="*/ 1314 w 1314"/>
                  <a:gd name="T21" fmla="*/ 657 h 1313"/>
                  <a:gd name="T22" fmla="*/ 1306 w 1314"/>
                  <a:gd name="T23" fmla="*/ 757 h 1313"/>
                  <a:gd name="T24" fmla="*/ 1284 w 1314"/>
                  <a:gd name="T25" fmla="*/ 851 h 1313"/>
                  <a:gd name="T26" fmla="*/ 1248 w 1314"/>
                  <a:gd name="T27" fmla="*/ 942 h 1313"/>
                  <a:gd name="T28" fmla="*/ 1202 w 1314"/>
                  <a:gd name="T29" fmla="*/ 1024 h 1313"/>
                  <a:gd name="T30" fmla="*/ 1143 w 1314"/>
                  <a:gd name="T31" fmla="*/ 1098 h 1313"/>
                  <a:gd name="T32" fmla="*/ 1075 w 1314"/>
                  <a:gd name="T33" fmla="*/ 1163 h 1313"/>
                  <a:gd name="T34" fmla="*/ 997 w 1314"/>
                  <a:gd name="T35" fmla="*/ 1218 h 1313"/>
                  <a:gd name="T36" fmla="*/ 913 w 1314"/>
                  <a:gd name="T37" fmla="*/ 1262 h 1313"/>
                  <a:gd name="T38" fmla="*/ 821 w 1314"/>
                  <a:gd name="T39" fmla="*/ 1292 h 1313"/>
                  <a:gd name="T40" fmla="*/ 724 w 1314"/>
                  <a:gd name="T41" fmla="*/ 1310 h 1313"/>
                  <a:gd name="T42" fmla="*/ 623 w 1314"/>
                  <a:gd name="T43" fmla="*/ 1313 h 1313"/>
                  <a:gd name="T44" fmla="*/ 524 w 1314"/>
                  <a:gd name="T45" fmla="*/ 1300 h 1313"/>
                  <a:gd name="T46" fmla="*/ 432 w 1314"/>
                  <a:gd name="T47" fmla="*/ 1274 h 1313"/>
                  <a:gd name="T48" fmla="*/ 344 w 1314"/>
                  <a:gd name="T49" fmla="*/ 1234 h 1313"/>
                  <a:gd name="T50" fmla="*/ 264 w 1314"/>
                  <a:gd name="T51" fmla="*/ 1183 h 1313"/>
                  <a:gd name="T52" fmla="*/ 193 w 1314"/>
                  <a:gd name="T53" fmla="*/ 1121 h 1313"/>
                  <a:gd name="T54" fmla="*/ 130 w 1314"/>
                  <a:gd name="T55" fmla="*/ 1050 h 1313"/>
                  <a:gd name="T56" fmla="*/ 80 w 1314"/>
                  <a:gd name="T57" fmla="*/ 970 h 1313"/>
                  <a:gd name="T58" fmla="*/ 40 w 1314"/>
                  <a:gd name="T59" fmla="*/ 882 h 1313"/>
                  <a:gd name="T60" fmla="*/ 13 w 1314"/>
                  <a:gd name="T61" fmla="*/ 789 h 1313"/>
                  <a:gd name="T62" fmla="*/ 1 w 1314"/>
                  <a:gd name="T63" fmla="*/ 690 h 1313"/>
                  <a:gd name="T64" fmla="*/ 3 w 1314"/>
                  <a:gd name="T65" fmla="*/ 590 h 1313"/>
                  <a:gd name="T66" fmla="*/ 20 w 1314"/>
                  <a:gd name="T67" fmla="*/ 493 h 1313"/>
                  <a:gd name="T68" fmla="*/ 51 w 1314"/>
                  <a:gd name="T69" fmla="*/ 401 h 1313"/>
                  <a:gd name="T70" fmla="*/ 96 w 1314"/>
                  <a:gd name="T71" fmla="*/ 316 h 1313"/>
                  <a:gd name="T72" fmla="*/ 150 w 1314"/>
                  <a:gd name="T73" fmla="*/ 239 h 1313"/>
                  <a:gd name="T74" fmla="*/ 216 w 1314"/>
                  <a:gd name="T75" fmla="*/ 170 h 1313"/>
                  <a:gd name="T76" fmla="*/ 290 w 1314"/>
                  <a:gd name="T77" fmla="*/ 112 h 1313"/>
                  <a:gd name="T78" fmla="*/ 372 w 1314"/>
                  <a:gd name="T79" fmla="*/ 64 h 1313"/>
                  <a:gd name="T80" fmla="*/ 461 w 1314"/>
                  <a:gd name="T81" fmla="*/ 29 h 1313"/>
                  <a:gd name="T82" fmla="*/ 557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1" y="0"/>
                    </a:lnTo>
                    <a:lnTo>
                      <a:pt x="724" y="4"/>
                    </a:lnTo>
                    <a:lnTo>
                      <a:pt x="757" y="7"/>
                    </a:lnTo>
                    <a:lnTo>
                      <a:pt x="789" y="13"/>
                    </a:lnTo>
                    <a:lnTo>
                      <a:pt x="821" y="21"/>
                    </a:lnTo>
                    <a:lnTo>
                      <a:pt x="852" y="29"/>
                    </a:lnTo>
                    <a:lnTo>
                      <a:pt x="883" y="40"/>
                    </a:lnTo>
                    <a:lnTo>
                      <a:pt x="913" y="52"/>
                    </a:lnTo>
                    <a:lnTo>
                      <a:pt x="941" y="64"/>
                    </a:lnTo>
                    <a:lnTo>
                      <a:pt x="970" y="79"/>
                    </a:lnTo>
                    <a:lnTo>
                      <a:pt x="997" y="95"/>
                    </a:lnTo>
                    <a:lnTo>
                      <a:pt x="1025" y="112"/>
                    </a:lnTo>
                    <a:lnTo>
                      <a:pt x="1050" y="130"/>
                    </a:lnTo>
                    <a:lnTo>
                      <a:pt x="1075" y="150"/>
                    </a:lnTo>
                    <a:lnTo>
                      <a:pt x="1099" y="170"/>
                    </a:lnTo>
                    <a:lnTo>
                      <a:pt x="1122" y="192"/>
                    </a:lnTo>
                    <a:lnTo>
                      <a:pt x="1143" y="215"/>
                    </a:lnTo>
                    <a:lnTo>
                      <a:pt x="1164" y="239"/>
                    </a:lnTo>
                    <a:lnTo>
                      <a:pt x="1183" y="264"/>
                    </a:lnTo>
                    <a:lnTo>
                      <a:pt x="1202" y="289"/>
                    </a:lnTo>
                    <a:lnTo>
                      <a:pt x="1219" y="316"/>
                    </a:lnTo>
                    <a:lnTo>
                      <a:pt x="1235" y="344"/>
                    </a:lnTo>
                    <a:lnTo>
                      <a:pt x="1248" y="372"/>
                    </a:lnTo>
                    <a:lnTo>
                      <a:pt x="1262" y="401"/>
                    </a:lnTo>
                    <a:lnTo>
                      <a:pt x="1274" y="431"/>
                    </a:lnTo>
                    <a:lnTo>
                      <a:pt x="1284" y="462"/>
                    </a:lnTo>
                    <a:lnTo>
                      <a:pt x="1293" y="493"/>
                    </a:lnTo>
                    <a:lnTo>
                      <a:pt x="1300" y="525"/>
                    </a:lnTo>
                    <a:lnTo>
                      <a:pt x="1306" y="557"/>
                    </a:lnTo>
                    <a:lnTo>
                      <a:pt x="1310" y="590"/>
                    </a:lnTo>
                    <a:lnTo>
                      <a:pt x="1312" y="623"/>
                    </a:lnTo>
                    <a:lnTo>
                      <a:pt x="1314" y="657"/>
                    </a:lnTo>
                    <a:lnTo>
                      <a:pt x="1312" y="690"/>
                    </a:lnTo>
                    <a:lnTo>
                      <a:pt x="1310" y="723"/>
                    </a:lnTo>
                    <a:lnTo>
                      <a:pt x="1306" y="757"/>
                    </a:lnTo>
                    <a:lnTo>
                      <a:pt x="1300" y="789"/>
                    </a:lnTo>
                    <a:lnTo>
                      <a:pt x="1293" y="821"/>
                    </a:lnTo>
                    <a:lnTo>
                      <a:pt x="1284" y="851"/>
                    </a:lnTo>
                    <a:lnTo>
                      <a:pt x="1274" y="882"/>
                    </a:lnTo>
                    <a:lnTo>
                      <a:pt x="1262" y="912"/>
                    </a:lnTo>
                    <a:lnTo>
                      <a:pt x="1248" y="942"/>
                    </a:lnTo>
                    <a:lnTo>
                      <a:pt x="1235" y="970"/>
                    </a:lnTo>
                    <a:lnTo>
                      <a:pt x="1219" y="998"/>
                    </a:lnTo>
                    <a:lnTo>
                      <a:pt x="1202" y="1024"/>
                    </a:lnTo>
                    <a:lnTo>
                      <a:pt x="1183" y="1050"/>
                    </a:lnTo>
                    <a:lnTo>
                      <a:pt x="1164" y="1074"/>
                    </a:lnTo>
                    <a:lnTo>
                      <a:pt x="1143" y="1098"/>
                    </a:lnTo>
                    <a:lnTo>
                      <a:pt x="1122" y="1121"/>
                    </a:lnTo>
                    <a:lnTo>
                      <a:pt x="1099" y="1143"/>
                    </a:lnTo>
                    <a:lnTo>
                      <a:pt x="1075" y="1163"/>
                    </a:lnTo>
                    <a:lnTo>
                      <a:pt x="1050" y="1183"/>
                    </a:lnTo>
                    <a:lnTo>
                      <a:pt x="1025" y="1201"/>
                    </a:lnTo>
                    <a:lnTo>
                      <a:pt x="997" y="1218"/>
                    </a:lnTo>
                    <a:lnTo>
                      <a:pt x="970" y="1234"/>
                    </a:lnTo>
                    <a:lnTo>
                      <a:pt x="941" y="1249"/>
                    </a:lnTo>
                    <a:lnTo>
                      <a:pt x="913" y="1262"/>
                    </a:lnTo>
                    <a:lnTo>
                      <a:pt x="883" y="1274"/>
                    </a:lnTo>
                    <a:lnTo>
                      <a:pt x="852" y="1284"/>
                    </a:lnTo>
                    <a:lnTo>
                      <a:pt x="821" y="1292"/>
                    </a:lnTo>
                    <a:lnTo>
                      <a:pt x="789" y="1300"/>
                    </a:lnTo>
                    <a:lnTo>
                      <a:pt x="757" y="1306"/>
                    </a:lnTo>
                    <a:lnTo>
                      <a:pt x="724" y="1310"/>
                    </a:lnTo>
                    <a:lnTo>
                      <a:pt x="691" y="1313"/>
                    </a:lnTo>
                    <a:lnTo>
                      <a:pt x="657" y="1313"/>
                    </a:lnTo>
                    <a:lnTo>
                      <a:pt x="623" y="1313"/>
                    </a:lnTo>
                    <a:lnTo>
                      <a:pt x="589" y="1310"/>
                    </a:lnTo>
                    <a:lnTo>
                      <a:pt x="557" y="1306"/>
                    </a:lnTo>
                    <a:lnTo>
                      <a:pt x="524" y="1300"/>
                    </a:lnTo>
                    <a:lnTo>
                      <a:pt x="492" y="1292"/>
                    </a:lnTo>
                    <a:lnTo>
                      <a:pt x="461" y="1284"/>
                    </a:lnTo>
                    <a:lnTo>
                      <a:pt x="432" y="1274"/>
                    </a:lnTo>
                    <a:lnTo>
                      <a:pt x="401" y="1262"/>
                    </a:lnTo>
                    <a:lnTo>
                      <a:pt x="372" y="1249"/>
                    </a:lnTo>
                    <a:lnTo>
                      <a:pt x="344" y="1234"/>
                    </a:lnTo>
                    <a:lnTo>
                      <a:pt x="316" y="1218"/>
                    </a:lnTo>
                    <a:lnTo>
                      <a:pt x="290" y="1201"/>
                    </a:lnTo>
                    <a:lnTo>
                      <a:pt x="264" y="1183"/>
                    </a:lnTo>
                    <a:lnTo>
                      <a:pt x="238" y="1163"/>
                    </a:lnTo>
                    <a:lnTo>
                      <a:pt x="216" y="1143"/>
                    </a:lnTo>
                    <a:lnTo>
                      <a:pt x="193" y="1121"/>
                    </a:lnTo>
                    <a:lnTo>
                      <a:pt x="171" y="1098"/>
                    </a:lnTo>
                    <a:lnTo>
                      <a:pt x="150" y="1074"/>
                    </a:lnTo>
                    <a:lnTo>
                      <a:pt x="130" y="1050"/>
                    </a:lnTo>
                    <a:lnTo>
                      <a:pt x="112" y="1024"/>
                    </a:lnTo>
                    <a:lnTo>
                      <a:pt x="96" y="998"/>
                    </a:lnTo>
                    <a:lnTo>
                      <a:pt x="80" y="970"/>
                    </a:lnTo>
                    <a:lnTo>
                      <a:pt x="65" y="942"/>
                    </a:lnTo>
                    <a:lnTo>
                      <a:pt x="51" y="912"/>
                    </a:lnTo>
                    <a:lnTo>
                      <a:pt x="40" y="882"/>
                    </a:lnTo>
                    <a:lnTo>
                      <a:pt x="29" y="851"/>
                    </a:lnTo>
                    <a:lnTo>
                      <a:pt x="20" y="821"/>
                    </a:lnTo>
                    <a:lnTo>
                      <a:pt x="13" y="789"/>
                    </a:lnTo>
                    <a:lnTo>
                      <a:pt x="8" y="757"/>
                    </a:lnTo>
                    <a:lnTo>
                      <a:pt x="3" y="723"/>
                    </a:lnTo>
                    <a:lnTo>
                      <a:pt x="1" y="690"/>
                    </a:lnTo>
                    <a:lnTo>
                      <a:pt x="0" y="657"/>
                    </a:lnTo>
                    <a:lnTo>
                      <a:pt x="1" y="623"/>
                    </a:lnTo>
                    <a:lnTo>
                      <a:pt x="3" y="590"/>
                    </a:lnTo>
                    <a:lnTo>
                      <a:pt x="8" y="557"/>
                    </a:lnTo>
                    <a:lnTo>
                      <a:pt x="13" y="525"/>
                    </a:lnTo>
                    <a:lnTo>
                      <a:pt x="20" y="493"/>
                    </a:lnTo>
                    <a:lnTo>
                      <a:pt x="29" y="462"/>
                    </a:lnTo>
                    <a:lnTo>
                      <a:pt x="40" y="431"/>
                    </a:lnTo>
                    <a:lnTo>
                      <a:pt x="51" y="401"/>
                    </a:lnTo>
                    <a:lnTo>
                      <a:pt x="65" y="372"/>
                    </a:lnTo>
                    <a:lnTo>
                      <a:pt x="80" y="344"/>
                    </a:lnTo>
                    <a:lnTo>
                      <a:pt x="96" y="316"/>
                    </a:lnTo>
                    <a:lnTo>
                      <a:pt x="112" y="289"/>
                    </a:lnTo>
                    <a:lnTo>
                      <a:pt x="130" y="264"/>
                    </a:lnTo>
                    <a:lnTo>
                      <a:pt x="150" y="239"/>
                    </a:lnTo>
                    <a:lnTo>
                      <a:pt x="171" y="215"/>
                    </a:lnTo>
                    <a:lnTo>
                      <a:pt x="193" y="192"/>
                    </a:lnTo>
                    <a:lnTo>
                      <a:pt x="216" y="170"/>
                    </a:lnTo>
                    <a:lnTo>
                      <a:pt x="238" y="150"/>
                    </a:lnTo>
                    <a:lnTo>
                      <a:pt x="264" y="130"/>
                    </a:lnTo>
                    <a:lnTo>
                      <a:pt x="290" y="112"/>
                    </a:lnTo>
                    <a:lnTo>
                      <a:pt x="316" y="95"/>
                    </a:lnTo>
                    <a:lnTo>
                      <a:pt x="344" y="79"/>
                    </a:lnTo>
                    <a:lnTo>
                      <a:pt x="372" y="64"/>
                    </a:lnTo>
                    <a:lnTo>
                      <a:pt x="401" y="52"/>
                    </a:lnTo>
                    <a:lnTo>
                      <a:pt x="432" y="40"/>
                    </a:lnTo>
                    <a:lnTo>
                      <a:pt x="461" y="29"/>
                    </a:lnTo>
                    <a:lnTo>
                      <a:pt x="492" y="21"/>
                    </a:lnTo>
                    <a:lnTo>
                      <a:pt x="524" y="13"/>
                    </a:lnTo>
                    <a:lnTo>
                      <a:pt x="557" y="7"/>
                    </a:lnTo>
                    <a:lnTo>
                      <a:pt x="589" y="4"/>
                    </a:lnTo>
                    <a:lnTo>
                      <a:pt x="623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7" name="Freeform 21"/>
              <p:cNvSpPr/>
              <p:nvPr/>
            </p:nvSpPr>
            <p:spPr bwMode="auto">
              <a:xfrm>
                <a:off x="-4698450" y="3623696"/>
                <a:ext cx="17876" cy="18036"/>
              </a:xfrm>
              <a:custGeom>
                <a:avLst/>
                <a:gdLst>
                  <a:gd name="T0" fmla="*/ 724 w 1314"/>
                  <a:gd name="T1" fmla="*/ 4 h 1313"/>
                  <a:gd name="T2" fmla="*/ 821 w 1314"/>
                  <a:gd name="T3" fmla="*/ 21 h 1313"/>
                  <a:gd name="T4" fmla="*/ 913 w 1314"/>
                  <a:gd name="T5" fmla="*/ 52 h 1313"/>
                  <a:gd name="T6" fmla="*/ 997 w 1314"/>
                  <a:gd name="T7" fmla="*/ 95 h 1313"/>
                  <a:gd name="T8" fmla="*/ 1075 w 1314"/>
                  <a:gd name="T9" fmla="*/ 150 h 1313"/>
                  <a:gd name="T10" fmla="*/ 1143 w 1314"/>
                  <a:gd name="T11" fmla="*/ 215 h 1313"/>
                  <a:gd name="T12" fmla="*/ 1202 w 1314"/>
                  <a:gd name="T13" fmla="*/ 289 h 1313"/>
                  <a:gd name="T14" fmla="*/ 1249 w 1314"/>
                  <a:gd name="T15" fmla="*/ 372 h 1313"/>
                  <a:gd name="T16" fmla="*/ 1284 w 1314"/>
                  <a:gd name="T17" fmla="*/ 462 h 1313"/>
                  <a:gd name="T18" fmla="*/ 1306 w 1314"/>
                  <a:gd name="T19" fmla="*/ 557 h 1313"/>
                  <a:gd name="T20" fmla="*/ 1314 w 1314"/>
                  <a:gd name="T21" fmla="*/ 657 h 1313"/>
                  <a:gd name="T22" fmla="*/ 1306 w 1314"/>
                  <a:gd name="T23" fmla="*/ 757 h 1313"/>
                  <a:gd name="T24" fmla="*/ 1284 w 1314"/>
                  <a:gd name="T25" fmla="*/ 851 h 1313"/>
                  <a:gd name="T26" fmla="*/ 1249 w 1314"/>
                  <a:gd name="T27" fmla="*/ 942 h 1313"/>
                  <a:gd name="T28" fmla="*/ 1202 w 1314"/>
                  <a:gd name="T29" fmla="*/ 1024 h 1313"/>
                  <a:gd name="T30" fmla="*/ 1143 w 1314"/>
                  <a:gd name="T31" fmla="*/ 1098 h 1313"/>
                  <a:gd name="T32" fmla="*/ 1075 w 1314"/>
                  <a:gd name="T33" fmla="*/ 1163 h 1313"/>
                  <a:gd name="T34" fmla="*/ 997 w 1314"/>
                  <a:gd name="T35" fmla="*/ 1218 h 1313"/>
                  <a:gd name="T36" fmla="*/ 913 w 1314"/>
                  <a:gd name="T37" fmla="*/ 1262 h 1313"/>
                  <a:gd name="T38" fmla="*/ 821 w 1314"/>
                  <a:gd name="T39" fmla="*/ 1292 h 1313"/>
                  <a:gd name="T40" fmla="*/ 724 w 1314"/>
                  <a:gd name="T41" fmla="*/ 1310 h 1313"/>
                  <a:gd name="T42" fmla="*/ 622 w 1314"/>
                  <a:gd name="T43" fmla="*/ 1313 h 1313"/>
                  <a:gd name="T44" fmla="*/ 524 w 1314"/>
                  <a:gd name="T45" fmla="*/ 1300 h 1313"/>
                  <a:gd name="T46" fmla="*/ 430 w 1314"/>
                  <a:gd name="T47" fmla="*/ 1274 h 1313"/>
                  <a:gd name="T48" fmla="*/ 344 w 1314"/>
                  <a:gd name="T49" fmla="*/ 1234 h 1313"/>
                  <a:gd name="T50" fmla="*/ 264 w 1314"/>
                  <a:gd name="T51" fmla="*/ 1183 h 1313"/>
                  <a:gd name="T52" fmla="*/ 192 w 1314"/>
                  <a:gd name="T53" fmla="*/ 1121 h 1313"/>
                  <a:gd name="T54" fmla="*/ 130 w 1314"/>
                  <a:gd name="T55" fmla="*/ 1050 h 1313"/>
                  <a:gd name="T56" fmla="*/ 80 w 1314"/>
                  <a:gd name="T57" fmla="*/ 970 h 1313"/>
                  <a:gd name="T58" fmla="*/ 40 w 1314"/>
                  <a:gd name="T59" fmla="*/ 882 h 1313"/>
                  <a:gd name="T60" fmla="*/ 13 w 1314"/>
                  <a:gd name="T61" fmla="*/ 789 h 1313"/>
                  <a:gd name="T62" fmla="*/ 1 w 1314"/>
                  <a:gd name="T63" fmla="*/ 690 h 1313"/>
                  <a:gd name="T64" fmla="*/ 3 w 1314"/>
                  <a:gd name="T65" fmla="*/ 590 h 1313"/>
                  <a:gd name="T66" fmla="*/ 20 w 1314"/>
                  <a:gd name="T67" fmla="*/ 493 h 1313"/>
                  <a:gd name="T68" fmla="*/ 51 w 1314"/>
                  <a:gd name="T69" fmla="*/ 401 h 1313"/>
                  <a:gd name="T70" fmla="*/ 95 w 1314"/>
                  <a:gd name="T71" fmla="*/ 316 h 1313"/>
                  <a:gd name="T72" fmla="*/ 149 w 1314"/>
                  <a:gd name="T73" fmla="*/ 239 h 1313"/>
                  <a:gd name="T74" fmla="*/ 214 w 1314"/>
                  <a:gd name="T75" fmla="*/ 170 h 1313"/>
                  <a:gd name="T76" fmla="*/ 290 w 1314"/>
                  <a:gd name="T77" fmla="*/ 112 h 1313"/>
                  <a:gd name="T78" fmla="*/ 372 w 1314"/>
                  <a:gd name="T79" fmla="*/ 64 h 1313"/>
                  <a:gd name="T80" fmla="*/ 461 w 1314"/>
                  <a:gd name="T81" fmla="*/ 29 h 1313"/>
                  <a:gd name="T82" fmla="*/ 556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1" y="0"/>
                    </a:lnTo>
                    <a:lnTo>
                      <a:pt x="724" y="4"/>
                    </a:lnTo>
                    <a:lnTo>
                      <a:pt x="757" y="7"/>
                    </a:lnTo>
                    <a:lnTo>
                      <a:pt x="789" y="13"/>
                    </a:lnTo>
                    <a:lnTo>
                      <a:pt x="821" y="21"/>
                    </a:lnTo>
                    <a:lnTo>
                      <a:pt x="852" y="29"/>
                    </a:lnTo>
                    <a:lnTo>
                      <a:pt x="883" y="40"/>
                    </a:lnTo>
                    <a:lnTo>
                      <a:pt x="913" y="52"/>
                    </a:lnTo>
                    <a:lnTo>
                      <a:pt x="941" y="64"/>
                    </a:lnTo>
                    <a:lnTo>
                      <a:pt x="970" y="79"/>
                    </a:lnTo>
                    <a:lnTo>
                      <a:pt x="997" y="95"/>
                    </a:lnTo>
                    <a:lnTo>
                      <a:pt x="1023" y="112"/>
                    </a:lnTo>
                    <a:lnTo>
                      <a:pt x="1050" y="130"/>
                    </a:lnTo>
                    <a:lnTo>
                      <a:pt x="1075" y="150"/>
                    </a:lnTo>
                    <a:lnTo>
                      <a:pt x="1099" y="170"/>
                    </a:lnTo>
                    <a:lnTo>
                      <a:pt x="1122" y="192"/>
                    </a:lnTo>
                    <a:lnTo>
                      <a:pt x="1143" y="215"/>
                    </a:lnTo>
                    <a:lnTo>
                      <a:pt x="1164" y="239"/>
                    </a:lnTo>
                    <a:lnTo>
                      <a:pt x="1183" y="264"/>
                    </a:lnTo>
                    <a:lnTo>
                      <a:pt x="1202" y="289"/>
                    </a:lnTo>
                    <a:lnTo>
                      <a:pt x="1219" y="316"/>
                    </a:lnTo>
                    <a:lnTo>
                      <a:pt x="1235" y="344"/>
                    </a:lnTo>
                    <a:lnTo>
                      <a:pt x="1249" y="372"/>
                    </a:lnTo>
                    <a:lnTo>
                      <a:pt x="1262" y="401"/>
                    </a:lnTo>
                    <a:lnTo>
                      <a:pt x="1274" y="431"/>
                    </a:lnTo>
                    <a:lnTo>
                      <a:pt x="1284" y="462"/>
                    </a:lnTo>
                    <a:lnTo>
                      <a:pt x="1293" y="493"/>
                    </a:lnTo>
                    <a:lnTo>
                      <a:pt x="1300" y="525"/>
                    </a:lnTo>
                    <a:lnTo>
                      <a:pt x="1306" y="557"/>
                    </a:lnTo>
                    <a:lnTo>
                      <a:pt x="1310" y="590"/>
                    </a:lnTo>
                    <a:lnTo>
                      <a:pt x="1313" y="623"/>
                    </a:lnTo>
                    <a:lnTo>
                      <a:pt x="1314" y="657"/>
                    </a:lnTo>
                    <a:lnTo>
                      <a:pt x="1313" y="690"/>
                    </a:lnTo>
                    <a:lnTo>
                      <a:pt x="1310" y="723"/>
                    </a:lnTo>
                    <a:lnTo>
                      <a:pt x="1306" y="757"/>
                    </a:lnTo>
                    <a:lnTo>
                      <a:pt x="1300" y="789"/>
                    </a:lnTo>
                    <a:lnTo>
                      <a:pt x="1293" y="821"/>
                    </a:lnTo>
                    <a:lnTo>
                      <a:pt x="1284" y="851"/>
                    </a:lnTo>
                    <a:lnTo>
                      <a:pt x="1274" y="882"/>
                    </a:lnTo>
                    <a:lnTo>
                      <a:pt x="1262" y="912"/>
                    </a:lnTo>
                    <a:lnTo>
                      <a:pt x="1249" y="942"/>
                    </a:lnTo>
                    <a:lnTo>
                      <a:pt x="1235" y="970"/>
                    </a:lnTo>
                    <a:lnTo>
                      <a:pt x="1219" y="998"/>
                    </a:lnTo>
                    <a:lnTo>
                      <a:pt x="1202" y="1024"/>
                    </a:lnTo>
                    <a:lnTo>
                      <a:pt x="1183" y="1050"/>
                    </a:lnTo>
                    <a:lnTo>
                      <a:pt x="1164" y="1074"/>
                    </a:lnTo>
                    <a:lnTo>
                      <a:pt x="1143" y="1098"/>
                    </a:lnTo>
                    <a:lnTo>
                      <a:pt x="1122" y="1121"/>
                    </a:lnTo>
                    <a:lnTo>
                      <a:pt x="1099" y="1143"/>
                    </a:lnTo>
                    <a:lnTo>
                      <a:pt x="1075" y="1163"/>
                    </a:lnTo>
                    <a:lnTo>
                      <a:pt x="1050" y="1183"/>
                    </a:lnTo>
                    <a:lnTo>
                      <a:pt x="1023" y="1201"/>
                    </a:lnTo>
                    <a:lnTo>
                      <a:pt x="997" y="1218"/>
                    </a:lnTo>
                    <a:lnTo>
                      <a:pt x="970" y="1234"/>
                    </a:lnTo>
                    <a:lnTo>
                      <a:pt x="941" y="1249"/>
                    </a:lnTo>
                    <a:lnTo>
                      <a:pt x="913" y="1262"/>
                    </a:lnTo>
                    <a:lnTo>
                      <a:pt x="883" y="1274"/>
                    </a:lnTo>
                    <a:lnTo>
                      <a:pt x="852" y="1284"/>
                    </a:lnTo>
                    <a:lnTo>
                      <a:pt x="821" y="1292"/>
                    </a:lnTo>
                    <a:lnTo>
                      <a:pt x="789" y="1300"/>
                    </a:lnTo>
                    <a:lnTo>
                      <a:pt x="757" y="1306"/>
                    </a:lnTo>
                    <a:lnTo>
                      <a:pt x="724" y="1310"/>
                    </a:lnTo>
                    <a:lnTo>
                      <a:pt x="691" y="1313"/>
                    </a:lnTo>
                    <a:lnTo>
                      <a:pt x="657" y="1313"/>
                    </a:lnTo>
                    <a:lnTo>
                      <a:pt x="622" y="1313"/>
                    </a:lnTo>
                    <a:lnTo>
                      <a:pt x="589" y="1310"/>
                    </a:lnTo>
                    <a:lnTo>
                      <a:pt x="556" y="1306"/>
                    </a:lnTo>
                    <a:lnTo>
                      <a:pt x="524" y="1300"/>
                    </a:lnTo>
                    <a:lnTo>
                      <a:pt x="492" y="1292"/>
                    </a:lnTo>
                    <a:lnTo>
                      <a:pt x="461" y="1284"/>
                    </a:lnTo>
                    <a:lnTo>
                      <a:pt x="430" y="1274"/>
                    </a:lnTo>
                    <a:lnTo>
                      <a:pt x="401" y="1262"/>
                    </a:lnTo>
                    <a:lnTo>
                      <a:pt x="372" y="1249"/>
                    </a:lnTo>
                    <a:lnTo>
                      <a:pt x="344" y="1234"/>
                    </a:lnTo>
                    <a:lnTo>
                      <a:pt x="316" y="1218"/>
                    </a:lnTo>
                    <a:lnTo>
                      <a:pt x="290" y="1201"/>
                    </a:lnTo>
                    <a:lnTo>
                      <a:pt x="264" y="1183"/>
                    </a:lnTo>
                    <a:lnTo>
                      <a:pt x="238" y="1163"/>
                    </a:lnTo>
                    <a:lnTo>
                      <a:pt x="214" y="1143"/>
                    </a:lnTo>
                    <a:lnTo>
                      <a:pt x="192" y="1121"/>
                    </a:lnTo>
                    <a:lnTo>
                      <a:pt x="170" y="1098"/>
                    </a:lnTo>
                    <a:lnTo>
                      <a:pt x="149" y="1074"/>
                    </a:lnTo>
                    <a:lnTo>
                      <a:pt x="130" y="1050"/>
                    </a:lnTo>
                    <a:lnTo>
                      <a:pt x="112" y="1024"/>
                    </a:lnTo>
                    <a:lnTo>
                      <a:pt x="95" y="998"/>
                    </a:lnTo>
                    <a:lnTo>
                      <a:pt x="80" y="970"/>
                    </a:lnTo>
                    <a:lnTo>
                      <a:pt x="65" y="942"/>
                    </a:lnTo>
                    <a:lnTo>
                      <a:pt x="51" y="912"/>
                    </a:lnTo>
                    <a:lnTo>
                      <a:pt x="40" y="882"/>
                    </a:lnTo>
                    <a:lnTo>
                      <a:pt x="29" y="851"/>
                    </a:lnTo>
                    <a:lnTo>
                      <a:pt x="20" y="821"/>
                    </a:lnTo>
                    <a:lnTo>
                      <a:pt x="13" y="789"/>
                    </a:lnTo>
                    <a:lnTo>
                      <a:pt x="8" y="757"/>
                    </a:lnTo>
                    <a:lnTo>
                      <a:pt x="3" y="723"/>
                    </a:lnTo>
                    <a:lnTo>
                      <a:pt x="1" y="690"/>
                    </a:lnTo>
                    <a:lnTo>
                      <a:pt x="0" y="657"/>
                    </a:lnTo>
                    <a:lnTo>
                      <a:pt x="1" y="623"/>
                    </a:lnTo>
                    <a:lnTo>
                      <a:pt x="3" y="590"/>
                    </a:lnTo>
                    <a:lnTo>
                      <a:pt x="8" y="557"/>
                    </a:lnTo>
                    <a:lnTo>
                      <a:pt x="13" y="525"/>
                    </a:lnTo>
                    <a:lnTo>
                      <a:pt x="20" y="493"/>
                    </a:lnTo>
                    <a:lnTo>
                      <a:pt x="29" y="462"/>
                    </a:lnTo>
                    <a:lnTo>
                      <a:pt x="40" y="431"/>
                    </a:lnTo>
                    <a:lnTo>
                      <a:pt x="51" y="401"/>
                    </a:lnTo>
                    <a:lnTo>
                      <a:pt x="65" y="372"/>
                    </a:lnTo>
                    <a:lnTo>
                      <a:pt x="80" y="344"/>
                    </a:lnTo>
                    <a:lnTo>
                      <a:pt x="95" y="316"/>
                    </a:lnTo>
                    <a:lnTo>
                      <a:pt x="112" y="289"/>
                    </a:lnTo>
                    <a:lnTo>
                      <a:pt x="130" y="264"/>
                    </a:lnTo>
                    <a:lnTo>
                      <a:pt x="149" y="239"/>
                    </a:lnTo>
                    <a:lnTo>
                      <a:pt x="170" y="215"/>
                    </a:lnTo>
                    <a:lnTo>
                      <a:pt x="192" y="192"/>
                    </a:lnTo>
                    <a:lnTo>
                      <a:pt x="214" y="170"/>
                    </a:lnTo>
                    <a:lnTo>
                      <a:pt x="238" y="150"/>
                    </a:lnTo>
                    <a:lnTo>
                      <a:pt x="264" y="130"/>
                    </a:lnTo>
                    <a:lnTo>
                      <a:pt x="290" y="112"/>
                    </a:lnTo>
                    <a:lnTo>
                      <a:pt x="316" y="95"/>
                    </a:lnTo>
                    <a:lnTo>
                      <a:pt x="344" y="79"/>
                    </a:lnTo>
                    <a:lnTo>
                      <a:pt x="372" y="64"/>
                    </a:lnTo>
                    <a:lnTo>
                      <a:pt x="401" y="52"/>
                    </a:lnTo>
                    <a:lnTo>
                      <a:pt x="430" y="40"/>
                    </a:lnTo>
                    <a:lnTo>
                      <a:pt x="461" y="29"/>
                    </a:lnTo>
                    <a:lnTo>
                      <a:pt x="492" y="21"/>
                    </a:lnTo>
                    <a:lnTo>
                      <a:pt x="524" y="13"/>
                    </a:lnTo>
                    <a:lnTo>
                      <a:pt x="556" y="7"/>
                    </a:lnTo>
                    <a:lnTo>
                      <a:pt x="589" y="4"/>
                    </a:lnTo>
                    <a:lnTo>
                      <a:pt x="622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8" name="Freeform 22"/>
              <p:cNvSpPr/>
              <p:nvPr/>
            </p:nvSpPr>
            <p:spPr bwMode="auto">
              <a:xfrm>
                <a:off x="-4675146" y="3623696"/>
                <a:ext cx="17876" cy="18036"/>
              </a:xfrm>
              <a:custGeom>
                <a:avLst/>
                <a:gdLst>
                  <a:gd name="T0" fmla="*/ 724 w 1314"/>
                  <a:gd name="T1" fmla="*/ 4 h 1313"/>
                  <a:gd name="T2" fmla="*/ 821 w 1314"/>
                  <a:gd name="T3" fmla="*/ 21 h 1313"/>
                  <a:gd name="T4" fmla="*/ 913 w 1314"/>
                  <a:gd name="T5" fmla="*/ 52 h 1313"/>
                  <a:gd name="T6" fmla="*/ 997 w 1314"/>
                  <a:gd name="T7" fmla="*/ 95 h 1313"/>
                  <a:gd name="T8" fmla="*/ 1075 w 1314"/>
                  <a:gd name="T9" fmla="*/ 150 h 1313"/>
                  <a:gd name="T10" fmla="*/ 1142 w 1314"/>
                  <a:gd name="T11" fmla="*/ 215 h 1313"/>
                  <a:gd name="T12" fmla="*/ 1202 w 1314"/>
                  <a:gd name="T13" fmla="*/ 289 h 1313"/>
                  <a:gd name="T14" fmla="*/ 1249 w 1314"/>
                  <a:gd name="T15" fmla="*/ 372 h 1313"/>
                  <a:gd name="T16" fmla="*/ 1284 w 1314"/>
                  <a:gd name="T17" fmla="*/ 462 h 1313"/>
                  <a:gd name="T18" fmla="*/ 1306 w 1314"/>
                  <a:gd name="T19" fmla="*/ 557 h 1313"/>
                  <a:gd name="T20" fmla="*/ 1314 w 1314"/>
                  <a:gd name="T21" fmla="*/ 657 h 1313"/>
                  <a:gd name="T22" fmla="*/ 1306 w 1314"/>
                  <a:gd name="T23" fmla="*/ 757 h 1313"/>
                  <a:gd name="T24" fmla="*/ 1284 w 1314"/>
                  <a:gd name="T25" fmla="*/ 851 h 1313"/>
                  <a:gd name="T26" fmla="*/ 1249 w 1314"/>
                  <a:gd name="T27" fmla="*/ 942 h 1313"/>
                  <a:gd name="T28" fmla="*/ 1202 w 1314"/>
                  <a:gd name="T29" fmla="*/ 1024 h 1313"/>
                  <a:gd name="T30" fmla="*/ 1142 w 1314"/>
                  <a:gd name="T31" fmla="*/ 1098 h 1313"/>
                  <a:gd name="T32" fmla="*/ 1075 w 1314"/>
                  <a:gd name="T33" fmla="*/ 1163 h 1313"/>
                  <a:gd name="T34" fmla="*/ 997 w 1314"/>
                  <a:gd name="T35" fmla="*/ 1218 h 1313"/>
                  <a:gd name="T36" fmla="*/ 913 w 1314"/>
                  <a:gd name="T37" fmla="*/ 1262 h 1313"/>
                  <a:gd name="T38" fmla="*/ 821 w 1314"/>
                  <a:gd name="T39" fmla="*/ 1292 h 1313"/>
                  <a:gd name="T40" fmla="*/ 724 w 1314"/>
                  <a:gd name="T41" fmla="*/ 1310 h 1313"/>
                  <a:gd name="T42" fmla="*/ 622 w 1314"/>
                  <a:gd name="T43" fmla="*/ 1313 h 1313"/>
                  <a:gd name="T44" fmla="*/ 524 w 1314"/>
                  <a:gd name="T45" fmla="*/ 1300 h 1313"/>
                  <a:gd name="T46" fmla="*/ 431 w 1314"/>
                  <a:gd name="T47" fmla="*/ 1274 h 1313"/>
                  <a:gd name="T48" fmla="*/ 344 w 1314"/>
                  <a:gd name="T49" fmla="*/ 1234 h 1313"/>
                  <a:gd name="T50" fmla="*/ 264 w 1314"/>
                  <a:gd name="T51" fmla="*/ 1183 h 1313"/>
                  <a:gd name="T52" fmla="*/ 192 w 1314"/>
                  <a:gd name="T53" fmla="*/ 1121 h 1313"/>
                  <a:gd name="T54" fmla="*/ 130 w 1314"/>
                  <a:gd name="T55" fmla="*/ 1050 h 1313"/>
                  <a:gd name="T56" fmla="*/ 79 w 1314"/>
                  <a:gd name="T57" fmla="*/ 970 h 1313"/>
                  <a:gd name="T58" fmla="*/ 40 w 1314"/>
                  <a:gd name="T59" fmla="*/ 882 h 1313"/>
                  <a:gd name="T60" fmla="*/ 13 w 1314"/>
                  <a:gd name="T61" fmla="*/ 789 h 1313"/>
                  <a:gd name="T62" fmla="*/ 1 w 1314"/>
                  <a:gd name="T63" fmla="*/ 690 h 1313"/>
                  <a:gd name="T64" fmla="*/ 3 w 1314"/>
                  <a:gd name="T65" fmla="*/ 590 h 1313"/>
                  <a:gd name="T66" fmla="*/ 20 w 1314"/>
                  <a:gd name="T67" fmla="*/ 493 h 1313"/>
                  <a:gd name="T68" fmla="*/ 51 w 1314"/>
                  <a:gd name="T69" fmla="*/ 401 h 1313"/>
                  <a:gd name="T70" fmla="*/ 95 w 1314"/>
                  <a:gd name="T71" fmla="*/ 316 h 1313"/>
                  <a:gd name="T72" fmla="*/ 149 w 1314"/>
                  <a:gd name="T73" fmla="*/ 239 h 1313"/>
                  <a:gd name="T74" fmla="*/ 215 w 1314"/>
                  <a:gd name="T75" fmla="*/ 170 h 1313"/>
                  <a:gd name="T76" fmla="*/ 289 w 1314"/>
                  <a:gd name="T77" fmla="*/ 112 h 1313"/>
                  <a:gd name="T78" fmla="*/ 372 w 1314"/>
                  <a:gd name="T79" fmla="*/ 64 h 1313"/>
                  <a:gd name="T80" fmla="*/ 461 w 1314"/>
                  <a:gd name="T81" fmla="*/ 29 h 1313"/>
                  <a:gd name="T82" fmla="*/ 556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0" y="0"/>
                    </a:lnTo>
                    <a:lnTo>
                      <a:pt x="724" y="4"/>
                    </a:lnTo>
                    <a:lnTo>
                      <a:pt x="756" y="7"/>
                    </a:lnTo>
                    <a:lnTo>
                      <a:pt x="789" y="13"/>
                    </a:lnTo>
                    <a:lnTo>
                      <a:pt x="821" y="21"/>
                    </a:lnTo>
                    <a:lnTo>
                      <a:pt x="852" y="29"/>
                    </a:lnTo>
                    <a:lnTo>
                      <a:pt x="883" y="40"/>
                    </a:lnTo>
                    <a:lnTo>
                      <a:pt x="913" y="52"/>
                    </a:lnTo>
                    <a:lnTo>
                      <a:pt x="941" y="64"/>
                    </a:lnTo>
                    <a:lnTo>
                      <a:pt x="970" y="79"/>
                    </a:lnTo>
                    <a:lnTo>
                      <a:pt x="997" y="95"/>
                    </a:lnTo>
                    <a:lnTo>
                      <a:pt x="1024" y="112"/>
                    </a:lnTo>
                    <a:lnTo>
                      <a:pt x="1050" y="130"/>
                    </a:lnTo>
                    <a:lnTo>
                      <a:pt x="1075" y="150"/>
                    </a:lnTo>
                    <a:lnTo>
                      <a:pt x="1098" y="170"/>
                    </a:lnTo>
                    <a:lnTo>
                      <a:pt x="1121" y="192"/>
                    </a:lnTo>
                    <a:lnTo>
                      <a:pt x="1142" y="215"/>
                    </a:lnTo>
                    <a:lnTo>
                      <a:pt x="1163" y="239"/>
                    </a:lnTo>
                    <a:lnTo>
                      <a:pt x="1184" y="264"/>
                    </a:lnTo>
                    <a:lnTo>
                      <a:pt x="1202" y="289"/>
                    </a:lnTo>
                    <a:lnTo>
                      <a:pt x="1218" y="316"/>
                    </a:lnTo>
                    <a:lnTo>
                      <a:pt x="1234" y="344"/>
                    </a:lnTo>
                    <a:lnTo>
                      <a:pt x="1249" y="372"/>
                    </a:lnTo>
                    <a:lnTo>
                      <a:pt x="1262" y="401"/>
                    </a:lnTo>
                    <a:lnTo>
                      <a:pt x="1274" y="431"/>
                    </a:lnTo>
                    <a:lnTo>
                      <a:pt x="1284" y="462"/>
                    </a:lnTo>
                    <a:lnTo>
                      <a:pt x="1293" y="493"/>
                    </a:lnTo>
                    <a:lnTo>
                      <a:pt x="1300" y="525"/>
                    </a:lnTo>
                    <a:lnTo>
                      <a:pt x="1306" y="557"/>
                    </a:lnTo>
                    <a:lnTo>
                      <a:pt x="1310" y="590"/>
                    </a:lnTo>
                    <a:lnTo>
                      <a:pt x="1313" y="623"/>
                    </a:lnTo>
                    <a:lnTo>
                      <a:pt x="1314" y="657"/>
                    </a:lnTo>
                    <a:lnTo>
                      <a:pt x="1313" y="690"/>
                    </a:lnTo>
                    <a:lnTo>
                      <a:pt x="1310" y="723"/>
                    </a:lnTo>
                    <a:lnTo>
                      <a:pt x="1306" y="757"/>
                    </a:lnTo>
                    <a:lnTo>
                      <a:pt x="1300" y="789"/>
                    </a:lnTo>
                    <a:lnTo>
                      <a:pt x="1293" y="821"/>
                    </a:lnTo>
                    <a:lnTo>
                      <a:pt x="1284" y="851"/>
                    </a:lnTo>
                    <a:lnTo>
                      <a:pt x="1274" y="882"/>
                    </a:lnTo>
                    <a:lnTo>
                      <a:pt x="1262" y="912"/>
                    </a:lnTo>
                    <a:lnTo>
                      <a:pt x="1249" y="942"/>
                    </a:lnTo>
                    <a:lnTo>
                      <a:pt x="1234" y="970"/>
                    </a:lnTo>
                    <a:lnTo>
                      <a:pt x="1218" y="998"/>
                    </a:lnTo>
                    <a:lnTo>
                      <a:pt x="1202" y="1024"/>
                    </a:lnTo>
                    <a:lnTo>
                      <a:pt x="1184" y="1050"/>
                    </a:lnTo>
                    <a:lnTo>
                      <a:pt x="1163" y="1074"/>
                    </a:lnTo>
                    <a:lnTo>
                      <a:pt x="1142" y="1098"/>
                    </a:lnTo>
                    <a:lnTo>
                      <a:pt x="1121" y="1121"/>
                    </a:lnTo>
                    <a:lnTo>
                      <a:pt x="1098" y="1143"/>
                    </a:lnTo>
                    <a:lnTo>
                      <a:pt x="1075" y="1163"/>
                    </a:lnTo>
                    <a:lnTo>
                      <a:pt x="1050" y="1183"/>
                    </a:lnTo>
                    <a:lnTo>
                      <a:pt x="1024" y="1201"/>
                    </a:lnTo>
                    <a:lnTo>
                      <a:pt x="997" y="1218"/>
                    </a:lnTo>
                    <a:lnTo>
                      <a:pt x="970" y="1234"/>
                    </a:lnTo>
                    <a:lnTo>
                      <a:pt x="941" y="1249"/>
                    </a:lnTo>
                    <a:lnTo>
                      <a:pt x="913" y="1262"/>
                    </a:lnTo>
                    <a:lnTo>
                      <a:pt x="883" y="1274"/>
                    </a:lnTo>
                    <a:lnTo>
                      <a:pt x="852" y="1284"/>
                    </a:lnTo>
                    <a:lnTo>
                      <a:pt x="821" y="1292"/>
                    </a:lnTo>
                    <a:lnTo>
                      <a:pt x="789" y="1300"/>
                    </a:lnTo>
                    <a:lnTo>
                      <a:pt x="756" y="1306"/>
                    </a:lnTo>
                    <a:lnTo>
                      <a:pt x="724" y="1310"/>
                    </a:lnTo>
                    <a:lnTo>
                      <a:pt x="690" y="1313"/>
                    </a:lnTo>
                    <a:lnTo>
                      <a:pt x="657" y="1313"/>
                    </a:lnTo>
                    <a:lnTo>
                      <a:pt x="622" y="1313"/>
                    </a:lnTo>
                    <a:lnTo>
                      <a:pt x="589" y="1310"/>
                    </a:lnTo>
                    <a:lnTo>
                      <a:pt x="556" y="1306"/>
                    </a:lnTo>
                    <a:lnTo>
                      <a:pt x="524" y="1300"/>
                    </a:lnTo>
                    <a:lnTo>
                      <a:pt x="492" y="1292"/>
                    </a:lnTo>
                    <a:lnTo>
                      <a:pt x="461" y="1284"/>
                    </a:lnTo>
                    <a:lnTo>
                      <a:pt x="431" y="1274"/>
                    </a:lnTo>
                    <a:lnTo>
                      <a:pt x="401" y="1262"/>
                    </a:lnTo>
                    <a:lnTo>
                      <a:pt x="372" y="1249"/>
                    </a:lnTo>
                    <a:lnTo>
                      <a:pt x="344" y="1234"/>
                    </a:lnTo>
                    <a:lnTo>
                      <a:pt x="316" y="1218"/>
                    </a:lnTo>
                    <a:lnTo>
                      <a:pt x="289" y="1201"/>
                    </a:lnTo>
                    <a:lnTo>
                      <a:pt x="264" y="1183"/>
                    </a:lnTo>
                    <a:lnTo>
                      <a:pt x="239" y="1163"/>
                    </a:lnTo>
                    <a:lnTo>
                      <a:pt x="215" y="1143"/>
                    </a:lnTo>
                    <a:lnTo>
                      <a:pt x="192" y="1121"/>
                    </a:lnTo>
                    <a:lnTo>
                      <a:pt x="170" y="1098"/>
                    </a:lnTo>
                    <a:lnTo>
                      <a:pt x="149" y="1074"/>
                    </a:lnTo>
                    <a:lnTo>
                      <a:pt x="130" y="1050"/>
                    </a:lnTo>
                    <a:lnTo>
                      <a:pt x="112" y="1024"/>
                    </a:lnTo>
                    <a:lnTo>
                      <a:pt x="95" y="998"/>
                    </a:lnTo>
                    <a:lnTo>
                      <a:pt x="79" y="970"/>
                    </a:lnTo>
                    <a:lnTo>
                      <a:pt x="65" y="942"/>
                    </a:lnTo>
                    <a:lnTo>
                      <a:pt x="51" y="912"/>
                    </a:lnTo>
                    <a:lnTo>
                      <a:pt x="40" y="882"/>
                    </a:lnTo>
                    <a:lnTo>
                      <a:pt x="29" y="851"/>
                    </a:lnTo>
                    <a:lnTo>
                      <a:pt x="20" y="821"/>
                    </a:lnTo>
                    <a:lnTo>
                      <a:pt x="13" y="789"/>
                    </a:lnTo>
                    <a:lnTo>
                      <a:pt x="8" y="757"/>
                    </a:lnTo>
                    <a:lnTo>
                      <a:pt x="3" y="723"/>
                    </a:lnTo>
                    <a:lnTo>
                      <a:pt x="1" y="690"/>
                    </a:lnTo>
                    <a:lnTo>
                      <a:pt x="0" y="657"/>
                    </a:lnTo>
                    <a:lnTo>
                      <a:pt x="1" y="623"/>
                    </a:lnTo>
                    <a:lnTo>
                      <a:pt x="3" y="590"/>
                    </a:lnTo>
                    <a:lnTo>
                      <a:pt x="8" y="557"/>
                    </a:lnTo>
                    <a:lnTo>
                      <a:pt x="13" y="525"/>
                    </a:lnTo>
                    <a:lnTo>
                      <a:pt x="20" y="493"/>
                    </a:lnTo>
                    <a:lnTo>
                      <a:pt x="29" y="462"/>
                    </a:lnTo>
                    <a:lnTo>
                      <a:pt x="40" y="431"/>
                    </a:lnTo>
                    <a:lnTo>
                      <a:pt x="51" y="401"/>
                    </a:lnTo>
                    <a:lnTo>
                      <a:pt x="65" y="372"/>
                    </a:lnTo>
                    <a:lnTo>
                      <a:pt x="79" y="344"/>
                    </a:lnTo>
                    <a:lnTo>
                      <a:pt x="95" y="316"/>
                    </a:lnTo>
                    <a:lnTo>
                      <a:pt x="112" y="289"/>
                    </a:lnTo>
                    <a:lnTo>
                      <a:pt x="130" y="264"/>
                    </a:lnTo>
                    <a:lnTo>
                      <a:pt x="149" y="239"/>
                    </a:lnTo>
                    <a:lnTo>
                      <a:pt x="170" y="215"/>
                    </a:lnTo>
                    <a:lnTo>
                      <a:pt x="192" y="192"/>
                    </a:lnTo>
                    <a:lnTo>
                      <a:pt x="215" y="170"/>
                    </a:lnTo>
                    <a:lnTo>
                      <a:pt x="239" y="150"/>
                    </a:lnTo>
                    <a:lnTo>
                      <a:pt x="264" y="130"/>
                    </a:lnTo>
                    <a:lnTo>
                      <a:pt x="289" y="112"/>
                    </a:lnTo>
                    <a:lnTo>
                      <a:pt x="316" y="95"/>
                    </a:lnTo>
                    <a:lnTo>
                      <a:pt x="344" y="79"/>
                    </a:lnTo>
                    <a:lnTo>
                      <a:pt x="372" y="64"/>
                    </a:lnTo>
                    <a:lnTo>
                      <a:pt x="401" y="52"/>
                    </a:lnTo>
                    <a:lnTo>
                      <a:pt x="431" y="40"/>
                    </a:lnTo>
                    <a:lnTo>
                      <a:pt x="461" y="29"/>
                    </a:lnTo>
                    <a:lnTo>
                      <a:pt x="492" y="21"/>
                    </a:lnTo>
                    <a:lnTo>
                      <a:pt x="524" y="13"/>
                    </a:lnTo>
                    <a:lnTo>
                      <a:pt x="556" y="7"/>
                    </a:lnTo>
                    <a:lnTo>
                      <a:pt x="589" y="4"/>
                    </a:lnTo>
                    <a:lnTo>
                      <a:pt x="622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9" name="Freeform 23"/>
              <p:cNvSpPr/>
              <p:nvPr/>
            </p:nvSpPr>
            <p:spPr bwMode="auto">
              <a:xfrm>
                <a:off x="-4651801" y="3623367"/>
                <a:ext cx="17876" cy="18036"/>
              </a:xfrm>
              <a:custGeom>
                <a:avLst/>
                <a:gdLst>
                  <a:gd name="T0" fmla="*/ 723 w 1314"/>
                  <a:gd name="T1" fmla="*/ 3 h 1313"/>
                  <a:gd name="T2" fmla="*/ 820 w 1314"/>
                  <a:gd name="T3" fmla="*/ 21 h 1313"/>
                  <a:gd name="T4" fmla="*/ 912 w 1314"/>
                  <a:gd name="T5" fmla="*/ 51 h 1313"/>
                  <a:gd name="T6" fmla="*/ 997 w 1314"/>
                  <a:gd name="T7" fmla="*/ 95 h 1313"/>
                  <a:gd name="T8" fmla="*/ 1074 w 1314"/>
                  <a:gd name="T9" fmla="*/ 150 h 1313"/>
                  <a:gd name="T10" fmla="*/ 1142 w 1314"/>
                  <a:gd name="T11" fmla="*/ 215 h 1313"/>
                  <a:gd name="T12" fmla="*/ 1201 w 1314"/>
                  <a:gd name="T13" fmla="*/ 289 h 1313"/>
                  <a:gd name="T14" fmla="*/ 1249 w 1314"/>
                  <a:gd name="T15" fmla="*/ 371 h 1313"/>
                  <a:gd name="T16" fmla="*/ 1284 w 1314"/>
                  <a:gd name="T17" fmla="*/ 462 h 1313"/>
                  <a:gd name="T18" fmla="*/ 1306 w 1314"/>
                  <a:gd name="T19" fmla="*/ 556 h 1313"/>
                  <a:gd name="T20" fmla="*/ 1314 w 1314"/>
                  <a:gd name="T21" fmla="*/ 656 h 1313"/>
                  <a:gd name="T22" fmla="*/ 1306 w 1314"/>
                  <a:gd name="T23" fmla="*/ 756 h 1313"/>
                  <a:gd name="T24" fmla="*/ 1284 w 1314"/>
                  <a:gd name="T25" fmla="*/ 851 h 1313"/>
                  <a:gd name="T26" fmla="*/ 1249 w 1314"/>
                  <a:gd name="T27" fmla="*/ 941 h 1313"/>
                  <a:gd name="T28" fmla="*/ 1201 w 1314"/>
                  <a:gd name="T29" fmla="*/ 1024 h 1313"/>
                  <a:gd name="T30" fmla="*/ 1142 w 1314"/>
                  <a:gd name="T31" fmla="*/ 1098 h 1313"/>
                  <a:gd name="T32" fmla="*/ 1074 w 1314"/>
                  <a:gd name="T33" fmla="*/ 1163 h 1313"/>
                  <a:gd name="T34" fmla="*/ 997 w 1314"/>
                  <a:gd name="T35" fmla="*/ 1218 h 1313"/>
                  <a:gd name="T36" fmla="*/ 912 w 1314"/>
                  <a:gd name="T37" fmla="*/ 1261 h 1313"/>
                  <a:gd name="T38" fmla="*/ 820 w 1314"/>
                  <a:gd name="T39" fmla="*/ 1292 h 1313"/>
                  <a:gd name="T40" fmla="*/ 723 w 1314"/>
                  <a:gd name="T41" fmla="*/ 1309 h 1313"/>
                  <a:gd name="T42" fmla="*/ 623 w 1314"/>
                  <a:gd name="T43" fmla="*/ 1313 h 1313"/>
                  <a:gd name="T44" fmla="*/ 524 w 1314"/>
                  <a:gd name="T45" fmla="*/ 1300 h 1313"/>
                  <a:gd name="T46" fmla="*/ 431 w 1314"/>
                  <a:gd name="T47" fmla="*/ 1273 h 1313"/>
                  <a:gd name="T48" fmla="*/ 344 w 1314"/>
                  <a:gd name="T49" fmla="*/ 1234 h 1313"/>
                  <a:gd name="T50" fmla="*/ 264 w 1314"/>
                  <a:gd name="T51" fmla="*/ 1183 h 1313"/>
                  <a:gd name="T52" fmla="*/ 192 w 1314"/>
                  <a:gd name="T53" fmla="*/ 1121 h 1313"/>
                  <a:gd name="T54" fmla="*/ 130 w 1314"/>
                  <a:gd name="T55" fmla="*/ 1049 h 1313"/>
                  <a:gd name="T56" fmla="*/ 79 w 1314"/>
                  <a:gd name="T57" fmla="*/ 969 h 1313"/>
                  <a:gd name="T58" fmla="*/ 40 w 1314"/>
                  <a:gd name="T59" fmla="*/ 882 h 1313"/>
                  <a:gd name="T60" fmla="*/ 12 w 1314"/>
                  <a:gd name="T61" fmla="*/ 788 h 1313"/>
                  <a:gd name="T62" fmla="*/ 1 w 1314"/>
                  <a:gd name="T63" fmla="*/ 690 h 1313"/>
                  <a:gd name="T64" fmla="*/ 3 w 1314"/>
                  <a:gd name="T65" fmla="*/ 590 h 1313"/>
                  <a:gd name="T66" fmla="*/ 20 w 1314"/>
                  <a:gd name="T67" fmla="*/ 492 h 1313"/>
                  <a:gd name="T68" fmla="*/ 51 w 1314"/>
                  <a:gd name="T69" fmla="*/ 401 h 1313"/>
                  <a:gd name="T70" fmla="*/ 95 w 1314"/>
                  <a:gd name="T71" fmla="*/ 315 h 1313"/>
                  <a:gd name="T72" fmla="*/ 150 w 1314"/>
                  <a:gd name="T73" fmla="*/ 239 h 1313"/>
                  <a:gd name="T74" fmla="*/ 215 w 1314"/>
                  <a:gd name="T75" fmla="*/ 170 h 1313"/>
                  <a:gd name="T76" fmla="*/ 289 w 1314"/>
                  <a:gd name="T77" fmla="*/ 112 h 1313"/>
                  <a:gd name="T78" fmla="*/ 371 w 1314"/>
                  <a:gd name="T79" fmla="*/ 64 h 1313"/>
                  <a:gd name="T80" fmla="*/ 461 w 1314"/>
                  <a:gd name="T81" fmla="*/ 29 h 1313"/>
                  <a:gd name="T82" fmla="*/ 556 w 1314"/>
                  <a:gd name="T83" fmla="*/ 7 h 1313"/>
                  <a:gd name="T84" fmla="*/ 657 w 1314"/>
                  <a:gd name="T85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4" h="1313">
                    <a:moveTo>
                      <a:pt x="657" y="0"/>
                    </a:moveTo>
                    <a:lnTo>
                      <a:pt x="690" y="0"/>
                    </a:lnTo>
                    <a:lnTo>
                      <a:pt x="723" y="3"/>
                    </a:lnTo>
                    <a:lnTo>
                      <a:pt x="756" y="7"/>
                    </a:lnTo>
                    <a:lnTo>
                      <a:pt x="789" y="13"/>
                    </a:lnTo>
                    <a:lnTo>
                      <a:pt x="820" y="21"/>
                    </a:lnTo>
                    <a:lnTo>
                      <a:pt x="852" y="29"/>
                    </a:lnTo>
                    <a:lnTo>
                      <a:pt x="882" y="39"/>
                    </a:lnTo>
                    <a:lnTo>
                      <a:pt x="912" y="51"/>
                    </a:lnTo>
                    <a:lnTo>
                      <a:pt x="941" y="64"/>
                    </a:lnTo>
                    <a:lnTo>
                      <a:pt x="970" y="79"/>
                    </a:lnTo>
                    <a:lnTo>
                      <a:pt x="997" y="95"/>
                    </a:lnTo>
                    <a:lnTo>
                      <a:pt x="1024" y="112"/>
                    </a:lnTo>
                    <a:lnTo>
                      <a:pt x="1050" y="130"/>
                    </a:lnTo>
                    <a:lnTo>
                      <a:pt x="1074" y="150"/>
                    </a:lnTo>
                    <a:lnTo>
                      <a:pt x="1098" y="170"/>
                    </a:lnTo>
                    <a:lnTo>
                      <a:pt x="1121" y="192"/>
                    </a:lnTo>
                    <a:lnTo>
                      <a:pt x="1142" y="215"/>
                    </a:lnTo>
                    <a:lnTo>
                      <a:pt x="1163" y="239"/>
                    </a:lnTo>
                    <a:lnTo>
                      <a:pt x="1182" y="263"/>
                    </a:lnTo>
                    <a:lnTo>
                      <a:pt x="1201" y="289"/>
                    </a:lnTo>
                    <a:lnTo>
                      <a:pt x="1218" y="315"/>
                    </a:lnTo>
                    <a:lnTo>
                      <a:pt x="1234" y="343"/>
                    </a:lnTo>
                    <a:lnTo>
                      <a:pt x="1249" y="371"/>
                    </a:lnTo>
                    <a:lnTo>
                      <a:pt x="1261" y="401"/>
                    </a:lnTo>
                    <a:lnTo>
                      <a:pt x="1274" y="431"/>
                    </a:lnTo>
                    <a:lnTo>
                      <a:pt x="1284" y="462"/>
                    </a:lnTo>
                    <a:lnTo>
                      <a:pt x="1292" y="492"/>
                    </a:lnTo>
                    <a:lnTo>
                      <a:pt x="1300" y="524"/>
                    </a:lnTo>
                    <a:lnTo>
                      <a:pt x="1306" y="556"/>
                    </a:lnTo>
                    <a:lnTo>
                      <a:pt x="1310" y="590"/>
                    </a:lnTo>
                    <a:lnTo>
                      <a:pt x="1313" y="623"/>
                    </a:lnTo>
                    <a:lnTo>
                      <a:pt x="1314" y="656"/>
                    </a:lnTo>
                    <a:lnTo>
                      <a:pt x="1313" y="690"/>
                    </a:lnTo>
                    <a:lnTo>
                      <a:pt x="1310" y="723"/>
                    </a:lnTo>
                    <a:lnTo>
                      <a:pt x="1306" y="756"/>
                    </a:lnTo>
                    <a:lnTo>
                      <a:pt x="1300" y="788"/>
                    </a:lnTo>
                    <a:lnTo>
                      <a:pt x="1292" y="820"/>
                    </a:lnTo>
                    <a:lnTo>
                      <a:pt x="1284" y="851"/>
                    </a:lnTo>
                    <a:lnTo>
                      <a:pt x="1274" y="882"/>
                    </a:lnTo>
                    <a:lnTo>
                      <a:pt x="1261" y="912"/>
                    </a:lnTo>
                    <a:lnTo>
                      <a:pt x="1249" y="941"/>
                    </a:lnTo>
                    <a:lnTo>
                      <a:pt x="1234" y="969"/>
                    </a:lnTo>
                    <a:lnTo>
                      <a:pt x="1218" y="997"/>
                    </a:lnTo>
                    <a:lnTo>
                      <a:pt x="1201" y="1024"/>
                    </a:lnTo>
                    <a:lnTo>
                      <a:pt x="1182" y="1049"/>
                    </a:lnTo>
                    <a:lnTo>
                      <a:pt x="1163" y="1074"/>
                    </a:lnTo>
                    <a:lnTo>
                      <a:pt x="1142" y="1098"/>
                    </a:lnTo>
                    <a:lnTo>
                      <a:pt x="1121" y="1121"/>
                    </a:lnTo>
                    <a:lnTo>
                      <a:pt x="1098" y="1143"/>
                    </a:lnTo>
                    <a:lnTo>
                      <a:pt x="1074" y="1163"/>
                    </a:lnTo>
                    <a:lnTo>
                      <a:pt x="1050" y="1183"/>
                    </a:lnTo>
                    <a:lnTo>
                      <a:pt x="1024" y="1201"/>
                    </a:lnTo>
                    <a:lnTo>
                      <a:pt x="997" y="1218"/>
                    </a:lnTo>
                    <a:lnTo>
                      <a:pt x="970" y="1234"/>
                    </a:lnTo>
                    <a:lnTo>
                      <a:pt x="941" y="1249"/>
                    </a:lnTo>
                    <a:lnTo>
                      <a:pt x="912" y="1261"/>
                    </a:lnTo>
                    <a:lnTo>
                      <a:pt x="882" y="1273"/>
                    </a:lnTo>
                    <a:lnTo>
                      <a:pt x="852" y="1284"/>
                    </a:lnTo>
                    <a:lnTo>
                      <a:pt x="820" y="1292"/>
                    </a:lnTo>
                    <a:lnTo>
                      <a:pt x="789" y="1300"/>
                    </a:lnTo>
                    <a:lnTo>
                      <a:pt x="756" y="1306"/>
                    </a:lnTo>
                    <a:lnTo>
                      <a:pt x="723" y="1309"/>
                    </a:lnTo>
                    <a:lnTo>
                      <a:pt x="690" y="1313"/>
                    </a:lnTo>
                    <a:lnTo>
                      <a:pt x="657" y="1313"/>
                    </a:lnTo>
                    <a:lnTo>
                      <a:pt x="623" y="1313"/>
                    </a:lnTo>
                    <a:lnTo>
                      <a:pt x="589" y="1309"/>
                    </a:lnTo>
                    <a:lnTo>
                      <a:pt x="556" y="1306"/>
                    </a:lnTo>
                    <a:lnTo>
                      <a:pt x="524" y="1300"/>
                    </a:lnTo>
                    <a:lnTo>
                      <a:pt x="492" y="1292"/>
                    </a:lnTo>
                    <a:lnTo>
                      <a:pt x="461" y="1284"/>
                    </a:lnTo>
                    <a:lnTo>
                      <a:pt x="431" y="1273"/>
                    </a:lnTo>
                    <a:lnTo>
                      <a:pt x="401" y="1261"/>
                    </a:lnTo>
                    <a:lnTo>
                      <a:pt x="371" y="1249"/>
                    </a:lnTo>
                    <a:lnTo>
                      <a:pt x="344" y="1234"/>
                    </a:lnTo>
                    <a:lnTo>
                      <a:pt x="316" y="1218"/>
                    </a:lnTo>
                    <a:lnTo>
                      <a:pt x="289" y="1201"/>
                    </a:lnTo>
                    <a:lnTo>
                      <a:pt x="264" y="1183"/>
                    </a:lnTo>
                    <a:lnTo>
                      <a:pt x="239" y="1163"/>
                    </a:lnTo>
                    <a:lnTo>
                      <a:pt x="215" y="1143"/>
                    </a:lnTo>
                    <a:lnTo>
                      <a:pt x="192" y="1121"/>
                    </a:lnTo>
                    <a:lnTo>
                      <a:pt x="170" y="1098"/>
                    </a:lnTo>
                    <a:lnTo>
                      <a:pt x="150" y="1074"/>
                    </a:lnTo>
                    <a:lnTo>
                      <a:pt x="130" y="1049"/>
                    </a:lnTo>
                    <a:lnTo>
                      <a:pt x="112" y="1024"/>
                    </a:lnTo>
                    <a:lnTo>
                      <a:pt x="95" y="997"/>
                    </a:lnTo>
                    <a:lnTo>
                      <a:pt x="79" y="969"/>
                    </a:lnTo>
                    <a:lnTo>
                      <a:pt x="64" y="941"/>
                    </a:lnTo>
                    <a:lnTo>
                      <a:pt x="51" y="912"/>
                    </a:lnTo>
                    <a:lnTo>
                      <a:pt x="40" y="882"/>
                    </a:lnTo>
                    <a:lnTo>
                      <a:pt x="30" y="851"/>
                    </a:lnTo>
                    <a:lnTo>
                      <a:pt x="20" y="820"/>
                    </a:lnTo>
                    <a:lnTo>
                      <a:pt x="12" y="788"/>
                    </a:lnTo>
                    <a:lnTo>
                      <a:pt x="7" y="756"/>
                    </a:lnTo>
                    <a:lnTo>
                      <a:pt x="3" y="723"/>
                    </a:lnTo>
                    <a:lnTo>
                      <a:pt x="1" y="690"/>
                    </a:lnTo>
                    <a:lnTo>
                      <a:pt x="0" y="656"/>
                    </a:lnTo>
                    <a:lnTo>
                      <a:pt x="1" y="623"/>
                    </a:lnTo>
                    <a:lnTo>
                      <a:pt x="3" y="590"/>
                    </a:lnTo>
                    <a:lnTo>
                      <a:pt x="7" y="556"/>
                    </a:lnTo>
                    <a:lnTo>
                      <a:pt x="12" y="524"/>
                    </a:lnTo>
                    <a:lnTo>
                      <a:pt x="20" y="492"/>
                    </a:lnTo>
                    <a:lnTo>
                      <a:pt x="30" y="462"/>
                    </a:lnTo>
                    <a:lnTo>
                      <a:pt x="40" y="431"/>
                    </a:lnTo>
                    <a:lnTo>
                      <a:pt x="51" y="401"/>
                    </a:lnTo>
                    <a:lnTo>
                      <a:pt x="64" y="371"/>
                    </a:lnTo>
                    <a:lnTo>
                      <a:pt x="79" y="343"/>
                    </a:lnTo>
                    <a:lnTo>
                      <a:pt x="95" y="315"/>
                    </a:lnTo>
                    <a:lnTo>
                      <a:pt x="112" y="289"/>
                    </a:lnTo>
                    <a:lnTo>
                      <a:pt x="130" y="263"/>
                    </a:lnTo>
                    <a:lnTo>
                      <a:pt x="150" y="239"/>
                    </a:lnTo>
                    <a:lnTo>
                      <a:pt x="170" y="215"/>
                    </a:lnTo>
                    <a:lnTo>
                      <a:pt x="192" y="192"/>
                    </a:lnTo>
                    <a:lnTo>
                      <a:pt x="215" y="170"/>
                    </a:lnTo>
                    <a:lnTo>
                      <a:pt x="239" y="150"/>
                    </a:lnTo>
                    <a:lnTo>
                      <a:pt x="264" y="130"/>
                    </a:lnTo>
                    <a:lnTo>
                      <a:pt x="289" y="112"/>
                    </a:lnTo>
                    <a:lnTo>
                      <a:pt x="316" y="95"/>
                    </a:lnTo>
                    <a:lnTo>
                      <a:pt x="344" y="79"/>
                    </a:lnTo>
                    <a:lnTo>
                      <a:pt x="371" y="64"/>
                    </a:lnTo>
                    <a:lnTo>
                      <a:pt x="401" y="51"/>
                    </a:lnTo>
                    <a:lnTo>
                      <a:pt x="431" y="39"/>
                    </a:lnTo>
                    <a:lnTo>
                      <a:pt x="461" y="29"/>
                    </a:lnTo>
                    <a:lnTo>
                      <a:pt x="492" y="21"/>
                    </a:lnTo>
                    <a:lnTo>
                      <a:pt x="524" y="13"/>
                    </a:lnTo>
                    <a:lnTo>
                      <a:pt x="556" y="7"/>
                    </a:lnTo>
                    <a:lnTo>
                      <a:pt x="589" y="3"/>
                    </a:lnTo>
                    <a:lnTo>
                      <a:pt x="623" y="0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70B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91" name="文本框 190"/>
            <p:cNvSpPr txBox="1"/>
            <p:nvPr/>
          </p:nvSpPr>
          <p:spPr>
            <a:xfrm>
              <a:off x="1657954" y="3475389"/>
              <a:ext cx="1692275" cy="245745"/>
            </a:xfrm>
            <a:prstGeom prst="rect">
              <a:avLst/>
            </a:prstGeom>
          </p:spPr>
          <p:txBody>
            <a:bodyPr wrap="square" lIns="47995" tIns="0" rIns="47995" bIns="0">
              <a:spAutoFit/>
            </a:bodyPr>
            <a:lstStyle>
              <a:defPPr>
                <a:defRPr lang="zh-CN"/>
              </a:defPPr>
              <a:lvl1pPr defTabSz="605790">
                <a:lnSpc>
                  <a:spcPct val="80000"/>
                </a:lnSpc>
                <a:defRPr sz="1200" kern="0">
                  <a:latin typeface="Microsoft YaHei Light" panose="020B0502040204020203" charset="-122"/>
                  <a:ea typeface="Microsoft YaHei Light" panose="020B0502040204020203" charset="-122"/>
                </a:defRPr>
              </a:lvl1pPr>
            </a:lstStyle>
            <a:p>
              <a:pPr marL="0" marR="0" lvl="0" indent="0" algn="l" defTabSz="60579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00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Шлюз взаимодействия с другими системами</a:t>
              </a:r>
              <a:endParaRPr kumimoji="0" lang="ru-RU" altLang="en-US" sz="100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charset="0"/>
              </a:endParaRPr>
            </a:p>
          </p:txBody>
        </p:sp>
        <p:cxnSp>
          <p:nvCxnSpPr>
            <p:cNvPr id="108" name="肘形连接符 107"/>
            <p:cNvCxnSpPr>
              <a:endCxn id="178" idx="0"/>
            </p:cNvCxnSpPr>
            <p:nvPr/>
          </p:nvCxnSpPr>
          <p:spPr>
            <a:xfrm rot="10800000" flipV="1">
              <a:off x="1524195" y="2289844"/>
              <a:ext cx="1205865" cy="1200150"/>
            </a:xfrm>
            <a:prstGeom prst="bentConnector2">
              <a:avLst/>
            </a:prstGeom>
            <a:ln w="15875">
              <a:solidFill>
                <a:srgbClr val="82A3FF"/>
              </a:solidFill>
              <a:prstDash val="sysDash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218"/>
            <p:cNvCxnSpPr/>
            <p:nvPr/>
          </p:nvCxnSpPr>
          <p:spPr>
            <a:xfrm>
              <a:off x="1517944" y="3709589"/>
              <a:ext cx="6556" cy="432000"/>
            </a:xfrm>
            <a:prstGeom prst="line">
              <a:avLst/>
            </a:prstGeom>
            <a:noFill/>
            <a:ln w="15875" cap="flat" cmpd="sng" algn="ctr">
              <a:solidFill>
                <a:srgbClr val="82A3FF"/>
              </a:solidFill>
              <a:prstDash val="sysDash"/>
              <a:headEnd type="diamond" w="med" len="med"/>
              <a:tailEnd type="diamond" w="med" len="med"/>
            </a:ln>
            <a:effectLst/>
          </p:spPr>
        </p:cxnSp>
      </p:grpSp>
      <p:pic>
        <p:nvPicPr>
          <p:cNvPr id="241" name="图片 24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5" r="38759"/>
          <a:stretch>
            <a:fillRect/>
          </a:stretch>
        </p:blipFill>
        <p:spPr>
          <a:xfrm>
            <a:off x="3881448" y="5125684"/>
            <a:ext cx="466885" cy="12932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3" name="图片 2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t="10713" r="16445"/>
          <a:stretch>
            <a:fillRect/>
          </a:stretch>
        </p:blipFill>
        <p:spPr>
          <a:xfrm>
            <a:off x="8384550" y="5599137"/>
            <a:ext cx="607682" cy="867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7" name="图片 246"/>
          <p:cNvPicPr>
            <a:picLocks noChangeAspect="1"/>
          </p:cNvPicPr>
          <p:nvPr/>
        </p:nvPicPr>
        <p:blipFill rotWithShape="1">
          <a:blip r:embed="rId3"/>
          <a:srcRect l="41175" r="29441" b="13732"/>
          <a:stretch>
            <a:fillRect/>
          </a:stretch>
        </p:blipFill>
        <p:spPr>
          <a:xfrm>
            <a:off x="5400596" y="4967570"/>
            <a:ext cx="420129" cy="13567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49" name="肘形连接符 248"/>
          <p:cNvCxnSpPr>
            <a:stCxn id="71" idx="2"/>
            <a:endCxn id="238" idx="0"/>
          </p:cNvCxnSpPr>
          <p:nvPr/>
        </p:nvCxnSpPr>
        <p:spPr>
          <a:xfrm rot="5400000" flipV="1">
            <a:off x="4630420" y="1560195"/>
            <a:ext cx="848995" cy="3122930"/>
          </a:xfrm>
          <a:prstGeom prst="bentConnector3">
            <a:avLst>
              <a:gd name="adj1" fmla="val 50000"/>
            </a:avLst>
          </a:prstGeom>
          <a:ln w="22225">
            <a:solidFill>
              <a:srgbClr val="97D904"/>
            </a:solidFill>
            <a:prstDash val="sys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文本框 259"/>
          <p:cNvSpPr txBox="1"/>
          <p:nvPr/>
        </p:nvSpPr>
        <p:spPr>
          <a:xfrm>
            <a:off x="4969812" y="3568111"/>
            <a:ext cx="3294739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zh-CN" sz="1050" b="1" i="1" dirty="0">
                <a:solidFill>
                  <a:srgbClr val="97D904"/>
                </a:solidFill>
                <a:latin typeface="Century Gothic" panose="020B0502020202020204" pitchFamily="34" charset="0"/>
                <a:cs typeface="Times New Roman" panose="02020603050405020304" charset="0"/>
              </a:rPr>
              <a:t>Конвергентная радиоподсистема</a:t>
            </a:r>
            <a:endParaRPr lang="ru-RU" altLang="zh-CN" sz="1050" b="1" i="1" dirty="0">
              <a:solidFill>
                <a:srgbClr val="97D904"/>
              </a:solidFill>
              <a:latin typeface="Century Gothic" panose="020B0502020202020204" pitchFamily="34" charset="0"/>
              <a:cs typeface="Times New Roman" panose="02020603050405020304" charset="0"/>
            </a:endParaRPr>
          </a:p>
        </p:txBody>
      </p:sp>
      <p:grpSp>
        <p:nvGrpSpPr>
          <p:cNvPr id="270" name="组合 269"/>
          <p:cNvGrpSpPr/>
          <p:nvPr/>
        </p:nvGrpSpPr>
        <p:grpSpPr>
          <a:xfrm>
            <a:off x="9334500" y="5154295"/>
            <a:ext cx="2593340" cy="762000"/>
            <a:chOff x="8899649" y="5280665"/>
            <a:chExt cx="2857500" cy="762000"/>
          </a:xfrm>
        </p:grpSpPr>
        <p:sp>
          <p:nvSpPr>
            <p:cNvPr id="66" name="文本框 65"/>
            <p:cNvSpPr txBox="1"/>
            <p:nvPr/>
          </p:nvSpPr>
          <p:spPr>
            <a:xfrm>
              <a:off x="8899649" y="5489580"/>
              <a:ext cx="2626995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950" indent="-107950">
                <a:buFont typeface="Arial" panose="020B0604020202020204" pitchFamily="34" charset="0"/>
                <a:buChar char="•"/>
                <a:defRPr/>
              </a:pPr>
              <a:r>
                <a:rPr lang="ru-RU" altLang="en-US" sz="1000" i="1" kern="100" dirty="0">
                  <a:solidFill>
                    <a:srgbClr val="FFFFFF">
                      <a:lumMod val="95000"/>
                    </a:srgb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Надёжный качественный голос</a:t>
              </a:r>
              <a:endParaRPr lang="ru-RU" altLang="en-US" sz="1000" i="1" kern="10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  <a:p>
              <a:pPr marL="107950" indent="-107950">
                <a:buFont typeface="Arial" panose="020B0604020202020204" pitchFamily="34" charset="0"/>
                <a:buChar char="•"/>
                <a:defRPr/>
              </a:pPr>
              <a:r>
                <a:rPr lang="ru-RU" altLang="en-US" sz="1000" i="1" kern="100" dirty="0">
                  <a:solidFill>
                    <a:srgbClr val="FFFFFF">
                      <a:lumMod val="95000"/>
                    </a:srgb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Передача аудио и видео</a:t>
              </a:r>
              <a:endParaRPr lang="en-US" altLang="zh-CN" sz="1000" i="1" kern="10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  <a:p>
              <a:pPr marL="107950" indent="-107950">
                <a:buFont typeface="Arial" panose="020B0604020202020204" pitchFamily="34" charset="0"/>
                <a:buChar char="•"/>
                <a:defRPr/>
              </a:pPr>
              <a:r>
                <a:rPr lang="ru-RU" altLang="en-US" sz="1000" i="1" kern="100" dirty="0">
                  <a:solidFill>
                    <a:srgbClr val="FFFFFF">
                      <a:lumMod val="95000"/>
                    </a:srgb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Интеллектуальные приложения</a:t>
              </a:r>
              <a:endParaRPr lang="ru-RU" altLang="en-US" sz="1000" i="1" kern="10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sp>
          <p:nvSpPr>
            <p:cNvPr id="269" name="文本框 268"/>
            <p:cNvSpPr txBox="1"/>
            <p:nvPr/>
          </p:nvSpPr>
          <p:spPr>
            <a:xfrm>
              <a:off x="8899649" y="5280665"/>
              <a:ext cx="2857500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en-US" sz="1200" b="1" i="1" dirty="0">
                  <a:solidFill>
                    <a:srgbClr val="1BB7FF"/>
                  </a:solidFill>
                  <a:latin typeface="Century Gothic" panose="020B0502020202020204" pitchFamily="34" charset="0"/>
                  <a:cs typeface="Times New Roman" panose="02020603050405020304" charset="0"/>
                </a:rPr>
                <a:t>Абонентские устройства</a:t>
              </a:r>
              <a:endParaRPr lang="ru-RU" altLang="en-US" sz="1200" b="1" i="1" dirty="0">
                <a:solidFill>
                  <a:srgbClr val="1BB7FF"/>
                </a:solidFill>
                <a:latin typeface="Century Gothic" panose="020B0502020202020204" pitchFamily="34" charset="0"/>
                <a:cs typeface="Times New Roman" panose="02020603050405020304" charset="0"/>
              </a:endParaRPr>
            </a:p>
          </p:txBody>
        </p:sp>
      </p:grpSp>
      <p:cxnSp>
        <p:nvCxnSpPr>
          <p:cNvPr id="264" name="直接连接符 218"/>
          <p:cNvCxnSpPr/>
          <p:nvPr/>
        </p:nvCxnSpPr>
        <p:spPr>
          <a:xfrm flipV="1">
            <a:off x="4863285" y="2263189"/>
            <a:ext cx="5379497" cy="2865"/>
          </a:xfrm>
          <a:prstGeom prst="line">
            <a:avLst/>
          </a:prstGeom>
          <a:noFill/>
          <a:ln w="60325" cap="rnd" cmpd="sng" algn="ctr">
            <a:solidFill>
              <a:srgbClr val="6CE7FF"/>
            </a:solidFill>
            <a:prstDash val="sysDot"/>
            <a:headEnd type="diamond" w="med" len="med"/>
            <a:tailEnd type="diamond" w="med" len="med"/>
          </a:ln>
          <a:effectLst/>
        </p:spPr>
      </p:cxnSp>
      <p:grpSp>
        <p:nvGrpSpPr>
          <p:cNvPr id="29" name="组合 28"/>
          <p:cNvGrpSpPr/>
          <p:nvPr/>
        </p:nvGrpSpPr>
        <p:grpSpPr>
          <a:xfrm>
            <a:off x="4890595" y="1413881"/>
            <a:ext cx="1397288" cy="1283205"/>
            <a:chOff x="1222156" y="1566281"/>
            <a:chExt cx="1397288" cy="1283205"/>
          </a:xfrm>
        </p:grpSpPr>
        <p:sp>
          <p:nvSpPr>
            <p:cNvPr id="99" name="圆角矩形 98"/>
            <p:cNvSpPr/>
            <p:nvPr/>
          </p:nvSpPr>
          <p:spPr>
            <a:xfrm>
              <a:off x="1222156" y="1566281"/>
              <a:ext cx="1397288" cy="44267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OAM </a:t>
              </a:r>
              <a:r>
                <a:rPr kumimoji="0" lang="en-US" altLang="zh-CN" sz="10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(</a:t>
              </a:r>
              <a:r>
                <a:rPr kumimoji="0" lang="ru-RU" altLang="en-US" sz="1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система управления</a:t>
              </a:r>
              <a:r>
                <a:rPr kumimoji="0" lang="en-US" altLang="zh-CN" sz="10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)</a:t>
              </a:r>
              <a:endParaRPr kumimoji="0" lang="en-US" altLang="zh-CN" sz="1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494082" y="1989194"/>
              <a:ext cx="860292" cy="860292"/>
              <a:chOff x="1494082" y="1989194"/>
              <a:chExt cx="860292" cy="860292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494082" y="1989194"/>
                <a:ext cx="860292" cy="860292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2D99FA"/>
                  </a:gs>
                  <a:gs pos="97000">
                    <a:srgbClr val="238DFA"/>
                  </a:gs>
                  <a:gs pos="15000">
                    <a:srgbClr val="6CE7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33537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58203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50513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02845" dist="38100" dir="3900000" sx="108281" sy="108281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9" name="user-devices_64971"/>
              <p:cNvSpPr>
                <a:spLocks noChangeAspect="1"/>
              </p:cNvSpPr>
              <p:nvPr/>
            </p:nvSpPr>
            <p:spPr>
              <a:xfrm>
                <a:off x="1705946" y="2202972"/>
                <a:ext cx="446340" cy="456562"/>
              </a:xfrm>
              <a:custGeom>
                <a:avLst/>
                <a:gdLst>
                  <a:gd name="connsiteX0" fmla="*/ 114491 w 596375"/>
                  <a:gd name="connsiteY0" fmla="*/ 403753 h 606021"/>
                  <a:gd name="connsiteX1" fmla="*/ 262508 w 596375"/>
                  <a:gd name="connsiteY1" fmla="*/ 516785 h 606021"/>
                  <a:gd name="connsiteX2" fmla="*/ 262508 w 596375"/>
                  <a:gd name="connsiteY2" fmla="*/ 551488 h 606021"/>
                  <a:gd name="connsiteX3" fmla="*/ 261514 w 596375"/>
                  <a:gd name="connsiteY3" fmla="*/ 556445 h 606021"/>
                  <a:gd name="connsiteX4" fmla="*/ 204890 w 596375"/>
                  <a:gd name="connsiteY4" fmla="*/ 606021 h 606021"/>
                  <a:gd name="connsiteX5" fmla="*/ 58860 w 596375"/>
                  <a:gd name="connsiteY5" fmla="*/ 606021 h 606021"/>
                  <a:gd name="connsiteX6" fmla="*/ 1243 w 596375"/>
                  <a:gd name="connsiteY6" fmla="*/ 556445 h 606021"/>
                  <a:gd name="connsiteX7" fmla="*/ 1243 w 596375"/>
                  <a:gd name="connsiteY7" fmla="*/ 551488 h 606021"/>
                  <a:gd name="connsiteX8" fmla="*/ 114491 w 596375"/>
                  <a:gd name="connsiteY8" fmla="*/ 403753 h 606021"/>
                  <a:gd name="connsiteX9" fmla="*/ 131945 w 596375"/>
                  <a:gd name="connsiteY9" fmla="*/ 198450 h 606021"/>
                  <a:gd name="connsiteX10" fmla="*/ 224800 w 596375"/>
                  <a:gd name="connsiteY10" fmla="*/ 291145 h 606021"/>
                  <a:gd name="connsiteX11" fmla="*/ 131945 w 596375"/>
                  <a:gd name="connsiteY11" fmla="*/ 383840 h 606021"/>
                  <a:gd name="connsiteX12" fmla="*/ 39090 w 596375"/>
                  <a:gd name="connsiteY12" fmla="*/ 291145 h 606021"/>
                  <a:gd name="connsiteX13" fmla="*/ 131945 w 596375"/>
                  <a:gd name="connsiteY13" fmla="*/ 198450 h 606021"/>
                  <a:gd name="connsiteX14" fmla="*/ 234741 w 596375"/>
                  <a:gd name="connsiteY14" fmla="*/ 177586 h 606021"/>
                  <a:gd name="connsiteX15" fmla="*/ 523849 w 596375"/>
                  <a:gd name="connsiteY15" fmla="*/ 177586 h 606021"/>
                  <a:gd name="connsiteX16" fmla="*/ 596375 w 596375"/>
                  <a:gd name="connsiteY16" fmla="*/ 248993 h 606021"/>
                  <a:gd name="connsiteX17" fmla="*/ 596375 w 596375"/>
                  <a:gd name="connsiteY17" fmla="*/ 429492 h 606021"/>
                  <a:gd name="connsiteX18" fmla="*/ 523849 w 596375"/>
                  <a:gd name="connsiteY18" fmla="*/ 500899 h 606021"/>
                  <a:gd name="connsiteX19" fmla="*/ 494044 w 596375"/>
                  <a:gd name="connsiteY19" fmla="*/ 500899 h 606021"/>
                  <a:gd name="connsiteX20" fmla="*/ 494044 w 596375"/>
                  <a:gd name="connsiteY20" fmla="*/ 504866 h 606021"/>
                  <a:gd name="connsiteX21" fmla="*/ 445363 w 596375"/>
                  <a:gd name="connsiteY21" fmla="*/ 553462 h 606021"/>
                  <a:gd name="connsiteX22" fmla="*/ 308260 w 596375"/>
                  <a:gd name="connsiteY22" fmla="*/ 553462 h 606021"/>
                  <a:gd name="connsiteX23" fmla="*/ 301305 w 596375"/>
                  <a:gd name="connsiteY23" fmla="*/ 552470 h 606021"/>
                  <a:gd name="connsiteX24" fmla="*/ 301305 w 596375"/>
                  <a:gd name="connsiteY24" fmla="*/ 511808 h 606021"/>
                  <a:gd name="connsiteX25" fmla="*/ 279448 w 596375"/>
                  <a:gd name="connsiteY25" fmla="*/ 449328 h 606021"/>
                  <a:gd name="connsiteX26" fmla="*/ 524843 w 596375"/>
                  <a:gd name="connsiteY26" fmla="*/ 449328 h 606021"/>
                  <a:gd name="connsiteX27" fmla="*/ 543719 w 596375"/>
                  <a:gd name="connsiteY27" fmla="*/ 429492 h 606021"/>
                  <a:gd name="connsiteX28" fmla="*/ 543719 w 596375"/>
                  <a:gd name="connsiteY28" fmla="*/ 248993 h 606021"/>
                  <a:gd name="connsiteX29" fmla="*/ 524843 w 596375"/>
                  <a:gd name="connsiteY29" fmla="*/ 230149 h 606021"/>
                  <a:gd name="connsiteX30" fmla="*/ 248650 w 596375"/>
                  <a:gd name="connsiteY30" fmla="*/ 230149 h 606021"/>
                  <a:gd name="connsiteX31" fmla="*/ 207916 w 596375"/>
                  <a:gd name="connsiteY31" fmla="*/ 183536 h 606021"/>
                  <a:gd name="connsiteX32" fmla="*/ 234741 w 596375"/>
                  <a:gd name="connsiteY32" fmla="*/ 177586 h 606021"/>
                  <a:gd name="connsiteX33" fmla="*/ 464215 w 596375"/>
                  <a:gd name="connsiteY33" fmla="*/ 0 h 606021"/>
                  <a:gd name="connsiteX34" fmla="*/ 570539 w 596375"/>
                  <a:gd name="connsiteY34" fmla="*/ 0 h 606021"/>
                  <a:gd name="connsiteX35" fmla="*/ 596375 w 596375"/>
                  <a:gd name="connsiteY35" fmla="*/ 25799 h 606021"/>
                  <a:gd name="connsiteX36" fmla="*/ 596375 w 596375"/>
                  <a:gd name="connsiteY36" fmla="*/ 92283 h 606021"/>
                  <a:gd name="connsiteX37" fmla="*/ 570539 w 596375"/>
                  <a:gd name="connsiteY37" fmla="*/ 118082 h 606021"/>
                  <a:gd name="connsiteX38" fmla="*/ 558615 w 596375"/>
                  <a:gd name="connsiteY38" fmla="*/ 118082 h 606021"/>
                  <a:gd name="connsiteX39" fmla="*/ 558615 w 596375"/>
                  <a:gd name="connsiteY39" fmla="*/ 119074 h 606021"/>
                  <a:gd name="connsiteX40" fmla="*/ 541722 w 596375"/>
                  <a:gd name="connsiteY40" fmla="*/ 137928 h 606021"/>
                  <a:gd name="connsiteX41" fmla="*/ 491044 w 596375"/>
                  <a:gd name="connsiteY41" fmla="*/ 137928 h 606021"/>
                  <a:gd name="connsiteX42" fmla="*/ 473158 w 596375"/>
                  <a:gd name="connsiteY42" fmla="*/ 119074 h 606021"/>
                  <a:gd name="connsiteX43" fmla="*/ 473158 w 596375"/>
                  <a:gd name="connsiteY43" fmla="*/ 118082 h 606021"/>
                  <a:gd name="connsiteX44" fmla="*/ 464215 w 596375"/>
                  <a:gd name="connsiteY44" fmla="*/ 118082 h 606021"/>
                  <a:gd name="connsiteX45" fmla="*/ 438379 w 596375"/>
                  <a:gd name="connsiteY45" fmla="*/ 92283 h 606021"/>
                  <a:gd name="connsiteX46" fmla="*/ 438379 w 596375"/>
                  <a:gd name="connsiteY46" fmla="*/ 25799 h 606021"/>
                  <a:gd name="connsiteX47" fmla="*/ 464215 w 596375"/>
                  <a:gd name="connsiteY47" fmla="*/ 0 h 606021"/>
                  <a:gd name="connsiteX48" fmla="*/ 245715 w 596375"/>
                  <a:gd name="connsiteY48" fmla="*/ 0 h 606021"/>
                  <a:gd name="connsiteX49" fmla="*/ 350964 w 596375"/>
                  <a:gd name="connsiteY49" fmla="*/ 0 h 606021"/>
                  <a:gd name="connsiteX50" fmla="*/ 375787 w 596375"/>
                  <a:gd name="connsiteY50" fmla="*/ 25799 h 606021"/>
                  <a:gd name="connsiteX51" fmla="*/ 375787 w 596375"/>
                  <a:gd name="connsiteY51" fmla="*/ 92283 h 606021"/>
                  <a:gd name="connsiteX52" fmla="*/ 350964 w 596375"/>
                  <a:gd name="connsiteY52" fmla="*/ 118082 h 606021"/>
                  <a:gd name="connsiteX53" fmla="*/ 339049 w 596375"/>
                  <a:gd name="connsiteY53" fmla="*/ 118082 h 606021"/>
                  <a:gd name="connsiteX54" fmla="*/ 339049 w 596375"/>
                  <a:gd name="connsiteY54" fmla="*/ 119074 h 606021"/>
                  <a:gd name="connsiteX55" fmla="*/ 322169 w 596375"/>
                  <a:gd name="connsiteY55" fmla="*/ 137928 h 606021"/>
                  <a:gd name="connsiteX56" fmla="*/ 272524 w 596375"/>
                  <a:gd name="connsiteY56" fmla="*/ 137928 h 606021"/>
                  <a:gd name="connsiteX57" fmla="*/ 253658 w 596375"/>
                  <a:gd name="connsiteY57" fmla="*/ 119074 h 606021"/>
                  <a:gd name="connsiteX58" fmla="*/ 253658 w 596375"/>
                  <a:gd name="connsiteY58" fmla="*/ 118082 h 606021"/>
                  <a:gd name="connsiteX59" fmla="*/ 245715 w 596375"/>
                  <a:gd name="connsiteY59" fmla="*/ 118082 h 606021"/>
                  <a:gd name="connsiteX60" fmla="*/ 218906 w 596375"/>
                  <a:gd name="connsiteY60" fmla="*/ 92283 h 606021"/>
                  <a:gd name="connsiteX61" fmla="*/ 218906 w 596375"/>
                  <a:gd name="connsiteY61" fmla="*/ 25799 h 606021"/>
                  <a:gd name="connsiteX62" fmla="*/ 245715 w 596375"/>
                  <a:gd name="connsiteY62" fmla="*/ 0 h 606021"/>
                  <a:gd name="connsiteX63" fmla="*/ 26070 w 596375"/>
                  <a:gd name="connsiteY63" fmla="*/ 0 h 606021"/>
                  <a:gd name="connsiteX64" fmla="*/ 131426 w 596375"/>
                  <a:gd name="connsiteY64" fmla="*/ 0 h 606021"/>
                  <a:gd name="connsiteX65" fmla="*/ 157268 w 596375"/>
                  <a:gd name="connsiteY65" fmla="*/ 25799 h 606021"/>
                  <a:gd name="connsiteX66" fmla="*/ 157268 w 596375"/>
                  <a:gd name="connsiteY66" fmla="*/ 92283 h 606021"/>
                  <a:gd name="connsiteX67" fmla="*/ 131426 w 596375"/>
                  <a:gd name="connsiteY67" fmla="*/ 118082 h 606021"/>
                  <a:gd name="connsiteX68" fmla="*/ 120493 w 596375"/>
                  <a:gd name="connsiteY68" fmla="*/ 118082 h 606021"/>
                  <a:gd name="connsiteX69" fmla="*/ 120493 w 596375"/>
                  <a:gd name="connsiteY69" fmla="*/ 119074 h 606021"/>
                  <a:gd name="connsiteX70" fmla="*/ 102602 w 596375"/>
                  <a:gd name="connsiteY70" fmla="*/ 137928 h 606021"/>
                  <a:gd name="connsiteX71" fmla="*/ 52906 w 596375"/>
                  <a:gd name="connsiteY71" fmla="*/ 137928 h 606021"/>
                  <a:gd name="connsiteX72" fmla="*/ 35015 w 596375"/>
                  <a:gd name="connsiteY72" fmla="*/ 119074 h 606021"/>
                  <a:gd name="connsiteX73" fmla="*/ 35015 w 596375"/>
                  <a:gd name="connsiteY73" fmla="*/ 118082 h 606021"/>
                  <a:gd name="connsiteX74" fmla="*/ 26070 w 596375"/>
                  <a:gd name="connsiteY74" fmla="*/ 118082 h 606021"/>
                  <a:gd name="connsiteX75" fmla="*/ 228 w 596375"/>
                  <a:gd name="connsiteY75" fmla="*/ 92283 h 606021"/>
                  <a:gd name="connsiteX76" fmla="*/ 228 w 596375"/>
                  <a:gd name="connsiteY76" fmla="*/ 25799 h 606021"/>
                  <a:gd name="connsiteX77" fmla="*/ 26070 w 596375"/>
                  <a:gd name="connsiteY77" fmla="*/ 0 h 60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596375" h="606021">
                    <a:moveTo>
                      <a:pt x="114491" y="403753"/>
                    </a:moveTo>
                    <a:cubicBezTo>
                      <a:pt x="186016" y="394829"/>
                      <a:pt x="252574" y="445396"/>
                      <a:pt x="262508" y="516785"/>
                    </a:cubicBezTo>
                    <a:cubicBezTo>
                      <a:pt x="263501" y="528683"/>
                      <a:pt x="263501" y="540581"/>
                      <a:pt x="262508" y="551488"/>
                    </a:cubicBezTo>
                    <a:lnTo>
                      <a:pt x="261514" y="556445"/>
                    </a:lnTo>
                    <a:cubicBezTo>
                      <a:pt x="257541" y="585199"/>
                      <a:pt x="233699" y="606021"/>
                      <a:pt x="204890" y="606021"/>
                    </a:cubicBezTo>
                    <a:lnTo>
                      <a:pt x="58860" y="606021"/>
                    </a:lnTo>
                    <a:cubicBezTo>
                      <a:pt x="30052" y="606021"/>
                      <a:pt x="5217" y="585199"/>
                      <a:pt x="1243" y="556445"/>
                    </a:cubicBezTo>
                    <a:lnTo>
                      <a:pt x="1243" y="551488"/>
                    </a:lnTo>
                    <a:cubicBezTo>
                      <a:pt x="-8691" y="480099"/>
                      <a:pt x="41972" y="413668"/>
                      <a:pt x="114491" y="403753"/>
                    </a:cubicBezTo>
                    <a:close/>
                    <a:moveTo>
                      <a:pt x="131945" y="198450"/>
                    </a:moveTo>
                    <a:cubicBezTo>
                      <a:pt x="183227" y="198450"/>
                      <a:pt x="224800" y="239951"/>
                      <a:pt x="224800" y="291145"/>
                    </a:cubicBezTo>
                    <a:cubicBezTo>
                      <a:pt x="224800" y="342339"/>
                      <a:pt x="183227" y="383840"/>
                      <a:pt x="131945" y="383840"/>
                    </a:cubicBezTo>
                    <a:cubicBezTo>
                      <a:pt x="80663" y="383840"/>
                      <a:pt x="39090" y="342339"/>
                      <a:pt x="39090" y="291145"/>
                    </a:cubicBezTo>
                    <a:cubicBezTo>
                      <a:pt x="39090" y="239951"/>
                      <a:pt x="80663" y="198450"/>
                      <a:pt x="131945" y="198450"/>
                    </a:cubicBezTo>
                    <a:close/>
                    <a:moveTo>
                      <a:pt x="234741" y="177586"/>
                    </a:moveTo>
                    <a:lnTo>
                      <a:pt x="523849" y="177586"/>
                    </a:lnTo>
                    <a:cubicBezTo>
                      <a:pt x="563589" y="177586"/>
                      <a:pt x="596375" y="209322"/>
                      <a:pt x="596375" y="248993"/>
                    </a:cubicBezTo>
                    <a:lnTo>
                      <a:pt x="596375" y="429492"/>
                    </a:lnTo>
                    <a:cubicBezTo>
                      <a:pt x="596375" y="469163"/>
                      <a:pt x="563589" y="500899"/>
                      <a:pt x="523849" y="500899"/>
                    </a:cubicBezTo>
                    <a:lnTo>
                      <a:pt x="494044" y="500899"/>
                    </a:lnTo>
                    <a:lnTo>
                      <a:pt x="494044" y="504866"/>
                    </a:lnTo>
                    <a:cubicBezTo>
                      <a:pt x="494044" y="531643"/>
                      <a:pt x="472187" y="553462"/>
                      <a:pt x="445363" y="553462"/>
                    </a:cubicBezTo>
                    <a:lnTo>
                      <a:pt x="308260" y="553462"/>
                    </a:lnTo>
                    <a:cubicBezTo>
                      <a:pt x="306273" y="553462"/>
                      <a:pt x="303292" y="553462"/>
                      <a:pt x="301305" y="552470"/>
                    </a:cubicBezTo>
                    <a:cubicBezTo>
                      <a:pt x="303292" y="538586"/>
                      <a:pt x="302299" y="524701"/>
                      <a:pt x="301305" y="511808"/>
                    </a:cubicBezTo>
                    <a:cubicBezTo>
                      <a:pt x="298325" y="488998"/>
                      <a:pt x="290377" y="468171"/>
                      <a:pt x="279448" y="449328"/>
                    </a:cubicBezTo>
                    <a:lnTo>
                      <a:pt x="524843" y="449328"/>
                    </a:lnTo>
                    <a:cubicBezTo>
                      <a:pt x="534778" y="449328"/>
                      <a:pt x="543719" y="440402"/>
                      <a:pt x="543719" y="429492"/>
                    </a:cubicBezTo>
                    <a:lnTo>
                      <a:pt x="543719" y="248993"/>
                    </a:lnTo>
                    <a:cubicBezTo>
                      <a:pt x="543719" y="239075"/>
                      <a:pt x="534778" y="230149"/>
                      <a:pt x="524843" y="230149"/>
                    </a:cubicBezTo>
                    <a:lnTo>
                      <a:pt x="248650" y="230149"/>
                    </a:lnTo>
                    <a:cubicBezTo>
                      <a:pt x="238715" y="211306"/>
                      <a:pt x="224806" y="195438"/>
                      <a:pt x="207916" y="183536"/>
                    </a:cubicBezTo>
                    <a:cubicBezTo>
                      <a:pt x="215864" y="179569"/>
                      <a:pt x="224806" y="177586"/>
                      <a:pt x="234741" y="177586"/>
                    </a:cubicBezTo>
                    <a:close/>
                    <a:moveTo>
                      <a:pt x="464215" y="0"/>
                    </a:moveTo>
                    <a:lnTo>
                      <a:pt x="570539" y="0"/>
                    </a:lnTo>
                    <a:cubicBezTo>
                      <a:pt x="584451" y="0"/>
                      <a:pt x="596375" y="10915"/>
                      <a:pt x="596375" y="25799"/>
                    </a:cubicBezTo>
                    <a:lnTo>
                      <a:pt x="596375" y="92283"/>
                    </a:lnTo>
                    <a:cubicBezTo>
                      <a:pt x="596375" y="106175"/>
                      <a:pt x="584451" y="118082"/>
                      <a:pt x="570539" y="118082"/>
                    </a:cubicBezTo>
                    <a:lnTo>
                      <a:pt x="558615" y="118082"/>
                    </a:lnTo>
                    <a:lnTo>
                      <a:pt x="558615" y="119074"/>
                    </a:lnTo>
                    <a:cubicBezTo>
                      <a:pt x="558615" y="128997"/>
                      <a:pt x="551659" y="137928"/>
                      <a:pt x="541722" y="137928"/>
                    </a:cubicBezTo>
                    <a:lnTo>
                      <a:pt x="491044" y="137928"/>
                    </a:lnTo>
                    <a:cubicBezTo>
                      <a:pt x="482101" y="137928"/>
                      <a:pt x="473158" y="128997"/>
                      <a:pt x="473158" y="119074"/>
                    </a:cubicBezTo>
                    <a:lnTo>
                      <a:pt x="473158" y="118082"/>
                    </a:lnTo>
                    <a:lnTo>
                      <a:pt x="464215" y="118082"/>
                    </a:lnTo>
                    <a:cubicBezTo>
                      <a:pt x="450303" y="118082"/>
                      <a:pt x="438379" y="106175"/>
                      <a:pt x="438379" y="92283"/>
                    </a:cubicBezTo>
                    <a:lnTo>
                      <a:pt x="438379" y="25799"/>
                    </a:lnTo>
                    <a:cubicBezTo>
                      <a:pt x="438379" y="10915"/>
                      <a:pt x="450303" y="0"/>
                      <a:pt x="464215" y="0"/>
                    </a:cubicBezTo>
                    <a:close/>
                    <a:moveTo>
                      <a:pt x="245715" y="0"/>
                    </a:moveTo>
                    <a:lnTo>
                      <a:pt x="350964" y="0"/>
                    </a:lnTo>
                    <a:cubicBezTo>
                      <a:pt x="365858" y="0"/>
                      <a:pt x="375787" y="10915"/>
                      <a:pt x="375787" y="25799"/>
                    </a:cubicBezTo>
                    <a:lnTo>
                      <a:pt x="375787" y="92283"/>
                    </a:lnTo>
                    <a:cubicBezTo>
                      <a:pt x="375787" y="106175"/>
                      <a:pt x="365858" y="118082"/>
                      <a:pt x="350964" y="118082"/>
                    </a:cubicBezTo>
                    <a:lnTo>
                      <a:pt x="339049" y="118082"/>
                    </a:lnTo>
                    <a:lnTo>
                      <a:pt x="339049" y="119074"/>
                    </a:lnTo>
                    <a:cubicBezTo>
                      <a:pt x="339049" y="128997"/>
                      <a:pt x="332099" y="137928"/>
                      <a:pt x="322169" y="137928"/>
                    </a:cubicBezTo>
                    <a:lnTo>
                      <a:pt x="272524" y="137928"/>
                    </a:lnTo>
                    <a:cubicBezTo>
                      <a:pt x="262594" y="137928"/>
                      <a:pt x="253658" y="128997"/>
                      <a:pt x="253658" y="119074"/>
                    </a:cubicBezTo>
                    <a:lnTo>
                      <a:pt x="253658" y="118082"/>
                    </a:lnTo>
                    <a:lnTo>
                      <a:pt x="245715" y="118082"/>
                    </a:lnTo>
                    <a:cubicBezTo>
                      <a:pt x="230821" y="118082"/>
                      <a:pt x="218906" y="106175"/>
                      <a:pt x="218906" y="92283"/>
                    </a:cubicBezTo>
                    <a:lnTo>
                      <a:pt x="218906" y="25799"/>
                    </a:lnTo>
                    <a:cubicBezTo>
                      <a:pt x="218906" y="10915"/>
                      <a:pt x="230821" y="0"/>
                      <a:pt x="245715" y="0"/>
                    </a:cubicBezTo>
                    <a:close/>
                    <a:moveTo>
                      <a:pt x="26070" y="0"/>
                    </a:moveTo>
                    <a:lnTo>
                      <a:pt x="131426" y="0"/>
                    </a:lnTo>
                    <a:cubicBezTo>
                      <a:pt x="146335" y="0"/>
                      <a:pt x="157268" y="10915"/>
                      <a:pt x="157268" y="25799"/>
                    </a:cubicBezTo>
                    <a:lnTo>
                      <a:pt x="157268" y="92283"/>
                    </a:lnTo>
                    <a:cubicBezTo>
                      <a:pt x="157268" y="106175"/>
                      <a:pt x="146335" y="118082"/>
                      <a:pt x="131426" y="118082"/>
                    </a:cubicBezTo>
                    <a:lnTo>
                      <a:pt x="120493" y="118082"/>
                    </a:lnTo>
                    <a:lnTo>
                      <a:pt x="120493" y="119074"/>
                    </a:lnTo>
                    <a:cubicBezTo>
                      <a:pt x="120493" y="128997"/>
                      <a:pt x="112541" y="137928"/>
                      <a:pt x="102602" y="137928"/>
                    </a:cubicBezTo>
                    <a:lnTo>
                      <a:pt x="52906" y="137928"/>
                    </a:lnTo>
                    <a:cubicBezTo>
                      <a:pt x="42967" y="137928"/>
                      <a:pt x="35015" y="128997"/>
                      <a:pt x="35015" y="119074"/>
                    </a:cubicBezTo>
                    <a:lnTo>
                      <a:pt x="35015" y="118082"/>
                    </a:lnTo>
                    <a:lnTo>
                      <a:pt x="26070" y="118082"/>
                    </a:lnTo>
                    <a:cubicBezTo>
                      <a:pt x="11161" y="118082"/>
                      <a:pt x="228" y="106175"/>
                      <a:pt x="228" y="92283"/>
                    </a:cubicBezTo>
                    <a:lnTo>
                      <a:pt x="228" y="25799"/>
                    </a:lnTo>
                    <a:cubicBezTo>
                      <a:pt x="228" y="10915"/>
                      <a:pt x="11161" y="0"/>
                      <a:pt x="2607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Segoe UI" panose="020B0502040204020203" pitchFamily="3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7363350" y="1337513"/>
            <a:ext cx="1238984" cy="1359573"/>
            <a:chOff x="7410057" y="1489913"/>
            <a:chExt cx="1238984" cy="1359573"/>
          </a:xfrm>
        </p:grpSpPr>
        <p:sp>
          <p:nvSpPr>
            <p:cNvPr id="115" name="圆角矩形 114"/>
            <p:cNvSpPr/>
            <p:nvPr/>
          </p:nvSpPr>
          <p:spPr>
            <a:xfrm>
              <a:off x="7410057" y="1489913"/>
              <a:ext cx="1238984" cy="51024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Управление аб. устройствами </a:t>
              </a:r>
              <a:r>
                <a:rPr kumimoji="0" lang="en-US" altLang="zh-CN" sz="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(MDM)</a:t>
              </a:r>
              <a:endParaRPr kumimoji="0" lang="en-US" altLang="zh-CN" sz="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599403" y="1989194"/>
              <a:ext cx="860292" cy="860292"/>
              <a:chOff x="7599403" y="1989194"/>
              <a:chExt cx="860292" cy="86029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7599403" y="1989194"/>
                <a:ext cx="860292" cy="860292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2D99FA"/>
                  </a:gs>
                  <a:gs pos="97000">
                    <a:srgbClr val="238DFA"/>
                  </a:gs>
                  <a:gs pos="15000">
                    <a:srgbClr val="6CE7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33537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58203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50513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02845" dist="38100" dir="3900000" sx="108281" sy="108281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7762505" y="2202972"/>
                <a:ext cx="544529" cy="389156"/>
                <a:chOff x="4320234" y="4091149"/>
                <a:chExt cx="275413" cy="196828"/>
              </a:xfr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3" name="Freeform 5"/>
                <p:cNvSpPr>
                  <a:spLocks noEditPoints="1"/>
                </p:cNvSpPr>
                <p:nvPr/>
              </p:nvSpPr>
              <p:spPr bwMode="auto">
                <a:xfrm>
                  <a:off x="4320234" y="4111113"/>
                  <a:ext cx="207316" cy="176864"/>
                </a:xfrm>
                <a:custGeom>
                  <a:avLst/>
                  <a:gdLst/>
                  <a:ahLst/>
                  <a:cxnLst>
                    <a:cxn ang="0">
                      <a:pos x="11410" y="2"/>
                    </a:cxn>
                    <a:cxn ang="0">
                      <a:pos x="11555" y="20"/>
                    </a:cxn>
                    <a:cxn ang="0">
                      <a:pos x="11692" y="59"/>
                    </a:cxn>
                    <a:cxn ang="0">
                      <a:pos x="11821" y="117"/>
                    </a:cxn>
                    <a:cxn ang="0">
                      <a:pos x="11939" y="193"/>
                    </a:cxn>
                    <a:cxn ang="0">
                      <a:pos x="12044" y="284"/>
                    </a:cxn>
                    <a:cxn ang="0">
                      <a:pos x="12136" y="390"/>
                    </a:cxn>
                    <a:cxn ang="0">
                      <a:pos x="12211" y="508"/>
                    </a:cxn>
                    <a:cxn ang="0">
                      <a:pos x="12270" y="637"/>
                    </a:cxn>
                    <a:cxn ang="0">
                      <a:pos x="12309" y="774"/>
                    </a:cxn>
                    <a:cxn ang="0">
                      <a:pos x="12327" y="919"/>
                    </a:cxn>
                    <a:cxn ang="0">
                      <a:pos x="12327" y="8512"/>
                    </a:cxn>
                    <a:cxn ang="0">
                      <a:pos x="12309" y="8656"/>
                    </a:cxn>
                    <a:cxn ang="0">
                      <a:pos x="12270" y="8795"/>
                    </a:cxn>
                    <a:cxn ang="0">
                      <a:pos x="12211" y="8923"/>
                    </a:cxn>
                    <a:cxn ang="0">
                      <a:pos x="12136" y="9040"/>
                    </a:cxn>
                    <a:cxn ang="0">
                      <a:pos x="12044" y="9146"/>
                    </a:cxn>
                    <a:cxn ang="0">
                      <a:pos x="11939" y="9237"/>
                    </a:cxn>
                    <a:cxn ang="0">
                      <a:pos x="11821" y="9313"/>
                    </a:cxn>
                    <a:cxn ang="0">
                      <a:pos x="11692" y="9371"/>
                    </a:cxn>
                    <a:cxn ang="0">
                      <a:pos x="11555" y="9411"/>
                    </a:cxn>
                    <a:cxn ang="0">
                      <a:pos x="11410" y="9430"/>
                    </a:cxn>
                    <a:cxn ang="0">
                      <a:pos x="8133" y="9818"/>
                    </a:cxn>
                    <a:cxn ang="0">
                      <a:pos x="968" y="9431"/>
                    </a:cxn>
                    <a:cxn ang="0">
                      <a:pos x="821" y="9420"/>
                    </a:cxn>
                    <a:cxn ang="0">
                      <a:pos x="681" y="9387"/>
                    </a:cxn>
                    <a:cxn ang="0">
                      <a:pos x="550" y="9335"/>
                    </a:cxn>
                    <a:cxn ang="0">
                      <a:pos x="428" y="9265"/>
                    </a:cxn>
                    <a:cxn ang="0">
                      <a:pos x="318" y="9179"/>
                    </a:cxn>
                    <a:cxn ang="0">
                      <a:pos x="222" y="9077"/>
                    </a:cxn>
                    <a:cxn ang="0">
                      <a:pos x="140" y="8964"/>
                    </a:cxn>
                    <a:cxn ang="0">
                      <a:pos x="77" y="8838"/>
                    </a:cxn>
                    <a:cxn ang="0">
                      <a:pos x="31" y="8703"/>
                    </a:cxn>
                    <a:cxn ang="0">
                      <a:pos x="5" y="8561"/>
                    </a:cxn>
                    <a:cxn ang="0">
                      <a:pos x="0" y="969"/>
                    </a:cxn>
                    <a:cxn ang="0">
                      <a:pos x="11" y="822"/>
                    </a:cxn>
                    <a:cxn ang="0">
                      <a:pos x="44" y="682"/>
                    </a:cxn>
                    <a:cxn ang="0">
                      <a:pos x="96" y="550"/>
                    </a:cxn>
                    <a:cxn ang="0">
                      <a:pos x="166" y="428"/>
                    </a:cxn>
                    <a:cxn ang="0">
                      <a:pos x="252" y="318"/>
                    </a:cxn>
                    <a:cxn ang="0">
                      <a:pos x="353" y="222"/>
                    </a:cxn>
                    <a:cxn ang="0">
                      <a:pos x="467" y="141"/>
                    </a:cxn>
                    <a:cxn ang="0">
                      <a:pos x="592" y="76"/>
                    </a:cxn>
                    <a:cxn ang="0">
                      <a:pos x="727" y="30"/>
                    </a:cxn>
                    <a:cxn ang="0">
                      <a:pos x="869" y="5"/>
                    </a:cxn>
                    <a:cxn ang="0">
                      <a:pos x="2888" y="10546"/>
                    </a:cxn>
                    <a:cxn ang="0">
                      <a:pos x="9033" y="10200"/>
                    </a:cxn>
                    <a:cxn ang="0">
                      <a:pos x="2888" y="11322"/>
                    </a:cxn>
                    <a:cxn ang="0">
                      <a:pos x="11211" y="969"/>
                    </a:cxn>
                    <a:cxn ang="0">
                      <a:pos x="1117" y="969"/>
                    </a:cxn>
                  </a:cxnLst>
                  <a:rect l="0" t="0" r="r" b="b"/>
                  <a:pathLst>
                    <a:path w="12329" h="11322">
                      <a:moveTo>
                        <a:pt x="968" y="0"/>
                      </a:moveTo>
                      <a:lnTo>
                        <a:pt x="11361" y="0"/>
                      </a:lnTo>
                      <a:lnTo>
                        <a:pt x="11410" y="2"/>
                      </a:lnTo>
                      <a:lnTo>
                        <a:pt x="11459" y="5"/>
                      </a:lnTo>
                      <a:lnTo>
                        <a:pt x="11507" y="11"/>
                      </a:lnTo>
                      <a:lnTo>
                        <a:pt x="11555" y="20"/>
                      </a:lnTo>
                      <a:lnTo>
                        <a:pt x="11601" y="30"/>
                      </a:lnTo>
                      <a:lnTo>
                        <a:pt x="11647" y="44"/>
                      </a:lnTo>
                      <a:lnTo>
                        <a:pt x="11692" y="59"/>
                      </a:lnTo>
                      <a:lnTo>
                        <a:pt x="11736" y="76"/>
                      </a:lnTo>
                      <a:lnTo>
                        <a:pt x="11779" y="96"/>
                      </a:lnTo>
                      <a:lnTo>
                        <a:pt x="11821" y="117"/>
                      </a:lnTo>
                      <a:lnTo>
                        <a:pt x="11861" y="141"/>
                      </a:lnTo>
                      <a:lnTo>
                        <a:pt x="11901" y="167"/>
                      </a:lnTo>
                      <a:lnTo>
                        <a:pt x="11939" y="193"/>
                      </a:lnTo>
                      <a:lnTo>
                        <a:pt x="11975" y="222"/>
                      </a:lnTo>
                      <a:lnTo>
                        <a:pt x="12011" y="253"/>
                      </a:lnTo>
                      <a:lnTo>
                        <a:pt x="12044" y="284"/>
                      </a:lnTo>
                      <a:lnTo>
                        <a:pt x="12076" y="318"/>
                      </a:lnTo>
                      <a:lnTo>
                        <a:pt x="12107" y="354"/>
                      </a:lnTo>
                      <a:lnTo>
                        <a:pt x="12136" y="390"/>
                      </a:lnTo>
                      <a:lnTo>
                        <a:pt x="12162" y="428"/>
                      </a:lnTo>
                      <a:lnTo>
                        <a:pt x="12188" y="468"/>
                      </a:lnTo>
                      <a:lnTo>
                        <a:pt x="12211" y="508"/>
                      </a:lnTo>
                      <a:lnTo>
                        <a:pt x="12233" y="550"/>
                      </a:lnTo>
                      <a:lnTo>
                        <a:pt x="12252" y="593"/>
                      </a:lnTo>
                      <a:lnTo>
                        <a:pt x="12270" y="637"/>
                      </a:lnTo>
                      <a:lnTo>
                        <a:pt x="12285" y="682"/>
                      </a:lnTo>
                      <a:lnTo>
                        <a:pt x="12298" y="728"/>
                      </a:lnTo>
                      <a:lnTo>
                        <a:pt x="12309" y="774"/>
                      </a:lnTo>
                      <a:lnTo>
                        <a:pt x="12318" y="822"/>
                      </a:lnTo>
                      <a:lnTo>
                        <a:pt x="12324" y="870"/>
                      </a:lnTo>
                      <a:lnTo>
                        <a:pt x="12327" y="919"/>
                      </a:lnTo>
                      <a:lnTo>
                        <a:pt x="12329" y="969"/>
                      </a:lnTo>
                      <a:lnTo>
                        <a:pt x="12329" y="8462"/>
                      </a:lnTo>
                      <a:lnTo>
                        <a:pt x="12327" y="8512"/>
                      </a:lnTo>
                      <a:lnTo>
                        <a:pt x="12324" y="8561"/>
                      </a:lnTo>
                      <a:lnTo>
                        <a:pt x="12318" y="8609"/>
                      </a:lnTo>
                      <a:lnTo>
                        <a:pt x="12309" y="8656"/>
                      </a:lnTo>
                      <a:lnTo>
                        <a:pt x="12298" y="8703"/>
                      </a:lnTo>
                      <a:lnTo>
                        <a:pt x="12285" y="8750"/>
                      </a:lnTo>
                      <a:lnTo>
                        <a:pt x="12270" y="8795"/>
                      </a:lnTo>
                      <a:lnTo>
                        <a:pt x="12252" y="8838"/>
                      </a:lnTo>
                      <a:lnTo>
                        <a:pt x="12233" y="8881"/>
                      </a:lnTo>
                      <a:lnTo>
                        <a:pt x="12211" y="8923"/>
                      </a:lnTo>
                      <a:lnTo>
                        <a:pt x="12188" y="8964"/>
                      </a:lnTo>
                      <a:lnTo>
                        <a:pt x="12162" y="9003"/>
                      </a:lnTo>
                      <a:lnTo>
                        <a:pt x="12136" y="9040"/>
                      </a:lnTo>
                      <a:lnTo>
                        <a:pt x="12107" y="9077"/>
                      </a:lnTo>
                      <a:lnTo>
                        <a:pt x="12076" y="9112"/>
                      </a:lnTo>
                      <a:lnTo>
                        <a:pt x="12044" y="9146"/>
                      </a:lnTo>
                      <a:lnTo>
                        <a:pt x="12011" y="9179"/>
                      </a:lnTo>
                      <a:lnTo>
                        <a:pt x="11975" y="9209"/>
                      </a:lnTo>
                      <a:lnTo>
                        <a:pt x="11939" y="9237"/>
                      </a:lnTo>
                      <a:lnTo>
                        <a:pt x="11901" y="9265"/>
                      </a:lnTo>
                      <a:lnTo>
                        <a:pt x="11861" y="9290"/>
                      </a:lnTo>
                      <a:lnTo>
                        <a:pt x="11821" y="9313"/>
                      </a:lnTo>
                      <a:lnTo>
                        <a:pt x="11779" y="9335"/>
                      </a:lnTo>
                      <a:lnTo>
                        <a:pt x="11736" y="9354"/>
                      </a:lnTo>
                      <a:lnTo>
                        <a:pt x="11692" y="9371"/>
                      </a:lnTo>
                      <a:lnTo>
                        <a:pt x="11647" y="9387"/>
                      </a:lnTo>
                      <a:lnTo>
                        <a:pt x="11601" y="9400"/>
                      </a:lnTo>
                      <a:lnTo>
                        <a:pt x="11555" y="9411"/>
                      </a:lnTo>
                      <a:lnTo>
                        <a:pt x="11507" y="9420"/>
                      </a:lnTo>
                      <a:lnTo>
                        <a:pt x="11459" y="9426"/>
                      </a:lnTo>
                      <a:lnTo>
                        <a:pt x="11410" y="9430"/>
                      </a:lnTo>
                      <a:lnTo>
                        <a:pt x="11361" y="9431"/>
                      </a:lnTo>
                      <a:lnTo>
                        <a:pt x="8133" y="9431"/>
                      </a:lnTo>
                      <a:lnTo>
                        <a:pt x="8133" y="9818"/>
                      </a:lnTo>
                      <a:lnTo>
                        <a:pt x="4195" y="9818"/>
                      </a:lnTo>
                      <a:lnTo>
                        <a:pt x="4195" y="9431"/>
                      </a:lnTo>
                      <a:lnTo>
                        <a:pt x="968" y="9431"/>
                      </a:lnTo>
                      <a:lnTo>
                        <a:pt x="918" y="9430"/>
                      </a:lnTo>
                      <a:lnTo>
                        <a:pt x="869" y="9426"/>
                      </a:lnTo>
                      <a:lnTo>
                        <a:pt x="821" y="9420"/>
                      </a:lnTo>
                      <a:lnTo>
                        <a:pt x="774" y="9411"/>
                      </a:lnTo>
                      <a:lnTo>
                        <a:pt x="727" y="9400"/>
                      </a:lnTo>
                      <a:lnTo>
                        <a:pt x="681" y="9387"/>
                      </a:lnTo>
                      <a:lnTo>
                        <a:pt x="636" y="9371"/>
                      </a:lnTo>
                      <a:lnTo>
                        <a:pt x="592" y="9354"/>
                      </a:lnTo>
                      <a:lnTo>
                        <a:pt x="550" y="9335"/>
                      </a:lnTo>
                      <a:lnTo>
                        <a:pt x="508" y="9313"/>
                      </a:lnTo>
                      <a:lnTo>
                        <a:pt x="467" y="9290"/>
                      </a:lnTo>
                      <a:lnTo>
                        <a:pt x="428" y="9265"/>
                      </a:lnTo>
                      <a:lnTo>
                        <a:pt x="390" y="9237"/>
                      </a:lnTo>
                      <a:lnTo>
                        <a:pt x="353" y="9209"/>
                      </a:lnTo>
                      <a:lnTo>
                        <a:pt x="318" y="9179"/>
                      </a:lnTo>
                      <a:lnTo>
                        <a:pt x="285" y="9146"/>
                      </a:lnTo>
                      <a:lnTo>
                        <a:pt x="252" y="9112"/>
                      </a:lnTo>
                      <a:lnTo>
                        <a:pt x="222" y="9077"/>
                      </a:lnTo>
                      <a:lnTo>
                        <a:pt x="192" y="9040"/>
                      </a:lnTo>
                      <a:lnTo>
                        <a:pt x="166" y="9003"/>
                      </a:lnTo>
                      <a:lnTo>
                        <a:pt x="140" y="8964"/>
                      </a:lnTo>
                      <a:lnTo>
                        <a:pt x="117" y="8923"/>
                      </a:lnTo>
                      <a:lnTo>
                        <a:pt x="96" y="8881"/>
                      </a:lnTo>
                      <a:lnTo>
                        <a:pt x="77" y="8838"/>
                      </a:lnTo>
                      <a:lnTo>
                        <a:pt x="59" y="8795"/>
                      </a:lnTo>
                      <a:lnTo>
                        <a:pt x="44" y="8750"/>
                      </a:lnTo>
                      <a:lnTo>
                        <a:pt x="31" y="8703"/>
                      </a:lnTo>
                      <a:lnTo>
                        <a:pt x="19" y="8656"/>
                      </a:lnTo>
                      <a:lnTo>
                        <a:pt x="11" y="8609"/>
                      </a:lnTo>
                      <a:lnTo>
                        <a:pt x="5" y="8561"/>
                      </a:lnTo>
                      <a:lnTo>
                        <a:pt x="1" y="8512"/>
                      </a:lnTo>
                      <a:lnTo>
                        <a:pt x="0" y="8462"/>
                      </a:lnTo>
                      <a:lnTo>
                        <a:pt x="0" y="969"/>
                      </a:lnTo>
                      <a:lnTo>
                        <a:pt x="1" y="919"/>
                      </a:lnTo>
                      <a:lnTo>
                        <a:pt x="5" y="870"/>
                      </a:lnTo>
                      <a:lnTo>
                        <a:pt x="11" y="822"/>
                      </a:lnTo>
                      <a:lnTo>
                        <a:pt x="19" y="774"/>
                      </a:lnTo>
                      <a:lnTo>
                        <a:pt x="31" y="728"/>
                      </a:lnTo>
                      <a:lnTo>
                        <a:pt x="44" y="682"/>
                      </a:lnTo>
                      <a:lnTo>
                        <a:pt x="59" y="637"/>
                      </a:lnTo>
                      <a:lnTo>
                        <a:pt x="77" y="593"/>
                      </a:lnTo>
                      <a:lnTo>
                        <a:pt x="96" y="550"/>
                      </a:lnTo>
                      <a:lnTo>
                        <a:pt x="117" y="508"/>
                      </a:lnTo>
                      <a:lnTo>
                        <a:pt x="140" y="468"/>
                      </a:lnTo>
                      <a:lnTo>
                        <a:pt x="166" y="428"/>
                      </a:lnTo>
                      <a:lnTo>
                        <a:pt x="192" y="390"/>
                      </a:lnTo>
                      <a:lnTo>
                        <a:pt x="222" y="354"/>
                      </a:lnTo>
                      <a:lnTo>
                        <a:pt x="252" y="318"/>
                      </a:lnTo>
                      <a:lnTo>
                        <a:pt x="285" y="284"/>
                      </a:lnTo>
                      <a:lnTo>
                        <a:pt x="318" y="253"/>
                      </a:lnTo>
                      <a:lnTo>
                        <a:pt x="353" y="222"/>
                      </a:lnTo>
                      <a:lnTo>
                        <a:pt x="390" y="193"/>
                      </a:lnTo>
                      <a:lnTo>
                        <a:pt x="428" y="167"/>
                      </a:lnTo>
                      <a:lnTo>
                        <a:pt x="467" y="141"/>
                      </a:lnTo>
                      <a:lnTo>
                        <a:pt x="508" y="117"/>
                      </a:lnTo>
                      <a:lnTo>
                        <a:pt x="550" y="96"/>
                      </a:lnTo>
                      <a:lnTo>
                        <a:pt x="592" y="76"/>
                      </a:lnTo>
                      <a:lnTo>
                        <a:pt x="636" y="59"/>
                      </a:lnTo>
                      <a:lnTo>
                        <a:pt x="681" y="44"/>
                      </a:lnTo>
                      <a:lnTo>
                        <a:pt x="727" y="30"/>
                      </a:lnTo>
                      <a:lnTo>
                        <a:pt x="774" y="20"/>
                      </a:lnTo>
                      <a:lnTo>
                        <a:pt x="821" y="11"/>
                      </a:lnTo>
                      <a:lnTo>
                        <a:pt x="869" y="5"/>
                      </a:lnTo>
                      <a:lnTo>
                        <a:pt x="918" y="2"/>
                      </a:lnTo>
                      <a:lnTo>
                        <a:pt x="968" y="0"/>
                      </a:lnTo>
                      <a:close/>
                      <a:moveTo>
                        <a:pt x="2888" y="10546"/>
                      </a:moveTo>
                      <a:lnTo>
                        <a:pt x="2888" y="10546"/>
                      </a:lnTo>
                      <a:lnTo>
                        <a:pt x="3295" y="10200"/>
                      </a:lnTo>
                      <a:lnTo>
                        <a:pt x="9033" y="10200"/>
                      </a:lnTo>
                      <a:lnTo>
                        <a:pt x="9441" y="10546"/>
                      </a:lnTo>
                      <a:lnTo>
                        <a:pt x="9441" y="11322"/>
                      </a:lnTo>
                      <a:lnTo>
                        <a:pt x="2888" y="11322"/>
                      </a:lnTo>
                      <a:lnTo>
                        <a:pt x="2888" y="10546"/>
                      </a:lnTo>
                      <a:close/>
                      <a:moveTo>
                        <a:pt x="1117" y="969"/>
                      </a:moveTo>
                      <a:lnTo>
                        <a:pt x="11211" y="969"/>
                      </a:lnTo>
                      <a:lnTo>
                        <a:pt x="11211" y="8462"/>
                      </a:lnTo>
                      <a:lnTo>
                        <a:pt x="1117" y="8462"/>
                      </a:lnTo>
                      <a:lnTo>
                        <a:pt x="1117" y="9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04" name="Freeform 6"/>
                <p:cNvSpPr>
                  <a:spLocks noEditPoints="1"/>
                </p:cNvSpPr>
                <p:nvPr/>
              </p:nvSpPr>
              <p:spPr bwMode="auto">
                <a:xfrm>
                  <a:off x="4481547" y="4091149"/>
                  <a:ext cx="114100" cy="195422"/>
                </a:xfrm>
                <a:custGeom>
                  <a:avLst/>
                  <a:gdLst/>
                  <a:ahLst/>
                  <a:cxnLst>
                    <a:cxn ang="0">
                      <a:pos x="6426" y="15"/>
                    </a:cxn>
                    <a:cxn ang="0">
                      <a:pos x="6572" y="81"/>
                    </a:cxn>
                    <a:cxn ang="0">
                      <a:pos x="6686" y="190"/>
                    </a:cxn>
                    <a:cxn ang="0">
                      <a:pos x="6759" y="332"/>
                    </a:cxn>
                    <a:cxn ang="0">
                      <a:pos x="6780" y="12044"/>
                    </a:cxn>
                    <a:cxn ang="0">
                      <a:pos x="6751" y="12206"/>
                    </a:cxn>
                    <a:cxn ang="0">
                      <a:pos x="6671" y="12344"/>
                    </a:cxn>
                    <a:cxn ang="0">
                      <a:pos x="6553" y="12447"/>
                    </a:cxn>
                    <a:cxn ang="0">
                      <a:pos x="6403" y="12506"/>
                    </a:cxn>
                    <a:cxn ang="0">
                      <a:pos x="424" y="12513"/>
                    </a:cxn>
                    <a:cxn ang="0">
                      <a:pos x="268" y="12469"/>
                    </a:cxn>
                    <a:cxn ang="0">
                      <a:pos x="139" y="12377"/>
                    </a:cxn>
                    <a:cxn ang="0">
                      <a:pos x="47" y="12248"/>
                    </a:cxn>
                    <a:cxn ang="0">
                      <a:pos x="3" y="12092"/>
                    </a:cxn>
                    <a:cxn ang="0">
                      <a:pos x="1971" y="10952"/>
                    </a:cxn>
                    <a:cxn ang="0">
                      <a:pos x="2201" y="10885"/>
                    </a:cxn>
                    <a:cxn ang="0">
                      <a:pos x="2412" y="10778"/>
                    </a:cxn>
                    <a:cxn ang="0">
                      <a:pos x="2782" y="10424"/>
                    </a:cxn>
                    <a:cxn ang="0">
                      <a:pos x="2899" y="10222"/>
                    </a:cxn>
                    <a:cxn ang="0">
                      <a:pos x="2963" y="10051"/>
                    </a:cxn>
                    <a:cxn ang="0">
                      <a:pos x="3003" y="9870"/>
                    </a:cxn>
                    <a:cxn ang="0">
                      <a:pos x="3018" y="9679"/>
                    </a:cxn>
                    <a:cxn ang="0">
                      <a:pos x="6497" y="1691"/>
                    </a:cxn>
                    <a:cxn ang="0">
                      <a:pos x="2719" y="1479"/>
                    </a:cxn>
                    <a:cxn ang="0">
                      <a:pos x="2505" y="1273"/>
                    </a:cxn>
                    <a:cxn ang="0">
                      <a:pos x="2248" y="1121"/>
                    </a:cxn>
                    <a:cxn ang="0">
                      <a:pos x="1957" y="1032"/>
                    </a:cxn>
                    <a:cxn ang="0">
                      <a:pos x="0" y="471"/>
                    </a:cxn>
                    <a:cxn ang="0">
                      <a:pos x="28" y="310"/>
                    </a:cxn>
                    <a:cxn ang="0">
                      <a:pos x="108" y="172"/>
                    </a:cxn>
                    <a:cxn ang="0">
                      <a:pos x="227" y="69"/>
                    </a:cxn>
                    <a:cxn ang="0">
                      <a:pos x="376" y="9"/>
                    </a:cxn>
                    <a:cxn ang="0">
                      <a:pos x="5844" y="5014"/>
                    </a:cxn>
                    <a:cxn ang="0">
                      <a:pos x="5995" y="5056"/>
                    </a:cxn>
                    <a:cxn ang="0">
                      <a:pos x="6119" y="5145"/>
                    </a:cxn>
                    <a:cxn ang="0">
                      <a:pos x="6208" y="5269"/>
                    </a:cxn>
                    <a:cxn ang="0">
                      <a:pos x="6250" y="5419"/>
                    </a:cxn>
                    <a:cxn ang="0">
                      <a:pos x="6238" y="5579"/>
                    </a:cxn>
                    <a:cxn ang="0">
                      <a:pos x="6175" y="5720"/>
                    </a:cxn>
                    <a:cxn ang="0">
                      <a:pos x="6070" y="5830"/>
                    </a:cxn>
                    <a:cxn ang="0">
                      <a:pos x="5933" y="5900"/>
                    </a:cxn>
                    <a:cxn ang="0">
                      <a:pos x="5775" y="5919"/>
                    </a:cxn>
                    <a:cxn ang="0">
                      <a:pos x="5621" y="5885"/>
                    </a:cxn>
                    <a:cxn ang="0">
                      <a:pos x="5493" y="5803"/>
                    </a:cxn>
                    <a:cxn ang="0">
                      <a:pos x="5399" y="5682"/>
                    </a:cxn>
                    <a:cxn ang="0">
                      <a:pos x="5349" y="5535"/>
                    </a:cxn>
                    <a:cxn ang="0">
                      <a:pos x="5353" y="5374"/>
                    </a:cxn>
                    <a:cxn ang="0">
                      <a:pos x="5409" y="5231"/>
                    </a:cxn>
                    <a:cxn ang="0">
                      <a:pos x="5510" y="5115"/>
                    </a:cxn>
                    <a:cxn ang="0">
                      <a:pos x="5643" y="5039"/>
                    </a:cxn>
                    <a:cxn ang="0">
                      <a:pos x="5798" y="5011"/>
                    </a:cxn>
                    <a:cxn ang="0">
                      <a:pos x="4028" y="9504"/>
                    </a:cxn>
                    <a:cxn ang="0">
                      <a:pos x="3533" y="11795"/>
                    </a:cxn>
                    <a:cxn ang="0">
                      <a:pos x="3006" y="2139"/>
                    </a:cxn>
                    <a:cxn ang="0">
                      <a:pos x="3018" y="3648"/>
                    </a:cxn>
                  </a:cxnLst>
                  <a:rect l="0" t="0" r="r" b="b"/>
                  <a:pathLst>
                    <a:path w="6780" h="12516">
                      <a:moveTo>
                        <a:pt x="472" y="0"/>
                      </a:moveTo>
                      <a:lnTo>
                        <a:pt x="6309" y="0"/>
                      </a:lnTo>
                      <a:lnTo>
                        <a:pt x="6333" y="1"/>
                      </a:lnTo>
                      <a:lnTo>
                        <a:pt x="6357" y="2"/>
                      </a:lnTo>
                      <a:lnTo>
                        <a:pt x="6381" y="5"/>
                      </a:lnTo>
                      <a:lnTo>
                        <a:pt x="6403" y="9"/>
                      </a:lnTo>
                      <a:lnTo>
                        <a:pt x="6426" y="15"/>
                      </a:lnTo>
                      <a:lnTo>
                        <a:pt x="6448" y="22"/>
                      </a:lnTo>
                      <a:lnTo>
                        <a:pt x="6470" y="29"/>
                      </a:lnTo>
                      <a:lnTo>
                        <a:pt x="6491" y="37"/>
                      </a:lnTo>
                      <a:lnTo>
                        <a:pt x="6513" y="47"/>
                      </a:lnTo>
                      <a:lnTo>
                        <a:pt x="6533" y="57"/>
                      </a:lnTo>
                      <a:lnTo>
                        <a:pt x="6553" y="69"/>
                      </a:lnTo>
                      <a:lnTo>
                        <a:pt x="6572" y="81"/>
                      </a:lnTo>
                      <a:lnTo>
                        <a:pt x="6591" y="94"/>
                      </a:lnTo>
                      <a:lnTo>
                        <a:pt x="6608" y="109"/>
                      </a:lnTo>
                      <a:lnTo>
                        <a:pt x="6625" y="123"/>
                      </a:lnTo>
                      <a:lnTo>
                        <a:pt x="6642" y="138"/>
                      </a:lnTo>
                      <a:lnTo>
                        <a:pt x="6657" y="155"/>
                      </a:lnTo>
                      <a:lnTo>
                        <a:pt x="6671" y="172"/>
                      </a:lnTo>
                      <a:lnTo>
                        <a:pt x="6686" y="190"/>
                      </a:lnTo>
                      <a:lnTo>
                        <a:pt x="6699" y="208"/>
                      </a:lnTo>
                      <a:lnTo>
                        <a:pt x="6711" y="227"/>
                      </a:lnTo>
                      <a:lnTo>
                        <a:pt x="6723" y="247"/>
                      </a:lnTo>
                      <a:lnTo>
                        <a:pt x="6733" y="267"/>
                      </a:lnTo>
                      <a:lnTo>
                        <a:pt x="6743" y="289"/>
                      </a:lnTo>
                      <a:lnTo>
                        <a:pt x="6751" y="310"/>
                      </a:lnTo>
                      <a:lnTo>
                        <a:pt x="6759" y="332"/>
                      </a:lnTo>
                      <a:lnTo>
                        <a:pt x="6765" y="354"/>
                      </a:lnTo>
                      <a:lnTo>
                        <a:pt x="6771" y="377"/>
                      </a:lnTo>
                      <a:lnTo>
                        <a:pt x="6775" y="400"/>
                      </a:lnTo>
                      <a:lnTo>
                        <a:pt x="6778" y="423"/>
                      </a:lnTo>
                      <a:lnTo>
                        <a:pt x="6779" y="448"/>
                      </a:lnTo>
                      <a:lnTo>
                        <a:pt x="6780" y="471"/>
                      </a:lnTo>
                      <a:lnTo>
                        <a:pt x="6780" y="12044"/>
                      </a:lnTo>
                      <a:lnTo>
                        <a:pt x="6779" y="12068"/>
                      </a:lnTo>
                      <a:lnTo>
                        <a:pt x="6778" y="12092"/>
                      </a:lnTo>
                      <a:lnTo>
                        <a:pt x="6775" y="12115"/>
                      </a:lnTo>
                      <a:lnTo>
                        <a:pt x="6771" y="12139"/>
                      </a:lnTo>
                      <a:lnTo>
                        <a:pt x="6765" y="12162"/>
                      </a:lnTo>
                      <a:lnTo>
                        <a:pt x="6759" y="12184"/>
                      </a:lnTo>
                      <a:lnTo>
                        <a:pt x="6751" y="12206"/>
                      </a:lnTo>
                      <a:lnTo>
                        <a:pt x="6743" y="12227"/>
                      </a:lnTo>
                      <a:lnTo>
                        <a:pt x="6733" y="12248"/>
                      </a:lnTo>
                      <a:lnTo>
                        <a:pt x="6723" y="12268"/>
                      </a:lnTo>
                      <a:lnTo>
                        <a:pt x="6711" y="12289"/>
                      </a:lnTo>
                      <a:lnTo>
                        <a:pt x="6699" y="12307"/>
                      </a:lnTo>
                      <a:lnTo>
                        <a:pt x="6686" y="12325"/>
                      </a:lnTo>
                      <a:lnTo>
                        <a:pt x="6671" y="12344"/>
                      </a:lnTo>
                      <a:lnTo>
                        <a:pt x="6657" y="12360"/>
                      </a:lnTo>
                      <a:lnTo>
                        <a:pt x="6642" y="12377"/>
                      </a:lnTo>
                      <a:lnTo>
                        <a:pt x="6625" y="12393"/>
                      </a:lnTo>
                      <a:lnTo>
                        <a:pt x="6608" y="12407"/>
                      </a:lnTo>
                      <a:lnTo>
                        <a:pt x="6591" y="12422"/>
                      </a:lnTo>
                      <a:lnTo>
                        <a:pt x="6572" y="12435"/>
                      </a:lnTo>
                      <a:lnTo>
                        <a:pt x="6553" y="12447"/>
                      </a:lnTo>
                      <a:lnTo>
                        <a:pt x="6533" y="12459"/>
                      </a:lnTo>
                      <a:lnTo>
                        <a:pt x="6513" y="12469"/>
                      </a:lnTo>
                      <a:lnTo>
                        <a:pt x="6491" y="12478"/>
                      </a:lnTo>
                      <a:lnTo>
                        <a:pt x="6470" y="12487"/>
                      </a:lnTo>
                      <a:lnTo>
                        <a:pt x="6448" y="12494"/>
                      </a:lnTo>
                      <a:lnTo>
                        <a:pt x="6426" y="12501"/>
                      </a:lnTo>
                      <a:lnTo>
                        <a:pt x="6403" y="12506"/>
                      </a:lnTo>
                      <a:lnTo>
                        <a:pt x="6381" y="12510"/>
                      </a:lnTo>
                      <a:lnTo>
                        <a:pt x="6357" y="12513"/>
                      </a:lnTo>
                      <a:lnTo>
                        <a:pt x="6333" y="12515"/>
                      </a:lnTo>
                      <a:lnTo>
                        <a:pt x="6309" y="12516"/>
                      </a:lnTo>
                      <a:lnTo>
                        <a:pt x="472" y="12516"/>
                      </a:lnTo>
                      <a:lnTo>
                        <a:pt x="447" y="12515"/>
                      </a:lnTo>
                      <a:lnTo>
                        <a:pt x="424" y="12513"/>
                      </a:lnTo>
                      <a:lnTo>
                        <a:pt x="400" y="12510"/>
                      </a:lnTo>
                      <a:lnTo>
                        <a:pt x="376" y="12506"/>
                      </a:lnTo>
                      <a:lnTo>
                        <a:pt x="354" y="12501"/>
                      </a:lnTo>
                      <a:lnTo>
                        <a:pt x="331" y="12494"/>
                      </a:lnTo>
                      <a:lnTo>
                        <a:pt x="310" y="12487"/>
                      </a:lnTo>
                      <a:lnTo>
                        <a:pt x="288" y="12478"/>
                      </a:lnTo>
                      <a:lnTo>
                        <a:pt x="268" y="12469"/>
                      </a:lnTo>
                      <a:lnTo>
                        <a:pt x="247" y="12459"/>
                      </a:lnTo>
                      <a:lnTo>
                        <a:pt x="227" y="12447"/>
                      </a:lnTo>
                      <a:lnTo>
                        <a:pt x="209" y="12435"/>
                      </a:lnTo>
                      <a:lnTo>
                        <a:pt x="190" y="12422"/>
                      </a:lnTo>
                      <a:lnTo>
                        <a:pt x="172" y="12407"/>
                      </a:lnTo>
                      <a:lnTo>
                        <a:pt x="155" y="12393"/>
                      </a:lnTo>
                      <a:lnTo>
                        <a:pt x="139" y="12377"/>
                      </a:lnTo>
                      <a:lnTo>
                        <a:pt x="123" y="12360"/>
                      </a:lnTo>
                      <a:lnTo>
                        <a:pt x="108" y="12344"/>
                      </a:lnTo>
                      <a:lnTo>
                        <a:pt x="94" y="12325"/>
                      </a:lnTo>
                      <a:lnTo>
                        <a:pt x="81" y="12307"/>
                      </a:lnTo>
                      <a:lnTo>
                        <a:pt x="68" y="12289"/>
                      </a:lnTo>
                      <a:lnTo>
                        <a:pt x="57" y="12268"/>
                      </a:lnTo>
                      <a:lnTo>
                        <a:pt x="47" y="12248"/>
                      </a:lnTo>
                      <a:lnTo>
                        <a:pt x="38" y="12227"/>
                      </a:lnTo>
                      <a:lnTo>
                        <a:pt x="28" y="12206"/>
                      </a:lnTo>
                      <a:lnTo>
                        <a:pt x="21" y="12184"/>
                      </a:lnTo>
                      <a:lnTo>
                        <a:pt x="15" y="12162"/>
                      </a:lnTo>
                      <a:lnTo>
                        <a:pt x="10" y="12139"/>
                      </a:lnTo>
                      <a:lnTo>
                        <a:pt x="6" y="12115"/>
                      </a:lnTo>
                      <a:lnTo>
                        <a:pt x="3" y="12092"/>
                      </a:lnTo>
                      <a:lnTo>
                        <a:pt x="1" y="12068"/>
                      </a:lnTo>
                      <a:lnTo>
                        <a:pt x="0" y="12044"/>
                      </a:lnTo>
                      <a:lnTo>
                        <a:pt x="0" y="10974"/>
                      </a:lnTo>
                      <a:lnTo>
                        <a:pt x="1687" y="10974"/>
                      </a:lnTo>
                      <a:lnTo>
                        <a:pt x="1687" y="11795"/>
                      </a:lnTo>
                      <a:lnTo>
                        <a:pt x="1971" y="11795"/>
                      </a:lnTo>
                      <a:lnTo>
                        <a:pt x="1971" y="10952"/>
                      </a:lnTo>
                      <a:lnTo>
                        <a:pt x="2005" y="10945"/>
                      </a:lnTo>
                      <a:lnTo>
                        <a:pt x="2039" y="10937"/>
                      </a:lnTo>
                      <a:lnTo>
                        <a:pt x="2072" y="10928"/>
                      </a:lnTo>
                      <a:lnTo>
                        <a:pt x="2105" y="10919"/>
                      </a:lnTo>
                      <a:lnTo>
                        <a:pt x="2137" y="10909"/>
                      </a:lnTo>
                      <a:lnTo>
                        <a:pt x="2169" y="10897"/>
                      </a:lnTo>
                      <a:lnTo>
                        <a:pt x="2201" y="10885"/>
                      </a:lnTo>
                      <a:lnTo>
                        <a:pt x="2233" y="10872"/>
                      </a:lnTo>
                      <a:lnTo>
                        <a:pt x="2263" y="10858"/>
                      </a:lnTo>
                      <a:lnTo>
                        <a:pt x="2294" y="10844"/>
                      </a:lnTo>
                      <a:lnTo>
                        <a:pt x="2324" y="10829"/>
                      </a:lnTo>
                      <a:lnTo>
                        <a:pt x="2353" y="10812"/>
                      </a:lnTo>
                      <a:lnTo>
                        <a:pt x="2383" y="10796"/>
                      </a:lnTo>
                      <a:lnTo>
                        <a:pt x="2412" y="10778"/>
                      </a:lnTo>
                      <a:lnTo>
                        <a:pt x="2439" y="10760"/>
                      </a:lnTo>
                      <a:lnTo>
                        <a:pt x="2467" y="10741"/>
                      </a:lnTo>
                      <a:lnTo>
                        <a:pt x="2467" y="11795"/>
                      </a:lnTo>
                      <a:lnTo>
                        <a:pt x="2753" y="11795"/>
                      </a:lnTo>
                      <a:lnTo>
                        <a:pt x="2753" y="10466"/>
                      </a:lnTo>
                      <a:lnTo>
                        <a:pt x="2768" y="10446"/>
                      </a:lnTo>
                      <a:lnTo>
                        <a:pt x="2782" y="10424"/>
                      </a:lnTo>
                      <a:lnTo>
                        <a:pt x="2797" y="10403"/>
                      </a:lnTo>
                      <a:lnTo>
                        <a:pt x="2811" y="10381"/>
                      </a:lnTo>
                      <a:lnTo>
                        <a:pt x="2839" y="10337"/>
                      </a:lnTo>
                      <a:lnTo>
                        <a:pt x="2864" y="10292"/>
                      </a:lnTo>
                      <a:lnTo>
                        <a:pt x="2875" y="10269"/>
                      </a:lnTo>
                      <a:lnTo>
                        <a:pt x="2888" y="10246"/>
                      </a:lnTo>
                      <a:lnTo>
                        <a:pt x="2899" y="10222"/>
                      </a:lnTo>
                      <a:lnTo>
                        <a:pt x="2909" y="10199"/>
                      </a:lnTo>
                      <a:lnTo>
                        <a:pt x="2919" y="10175"/>
                      </a:lnTo>
                      <a:lnTo>
                        <a:pt x="2930" y="10150"/>
                      </a:lnTo>
                      <a:lnTo>
                        <a:pt x="2939" y="10126"/>
                      </a:lnTo>
                      <a:lnTo>
                        <a:pt x="2947" y="10101"/>
                      </a:lnTo>
                      <a:lnTo>
                        <a:pt x="2955" y="10077"/>
                      </a:lnTo>
                      <a:lnTo>
                        <a:pt x="2963" y="10051"/>
                      </a:lnTo>
                      <a:lnTo>
                        <a:pt x="2971" y="10025"/>
                      </a:lnTo>
                      <a:lnTo>
                        <a:pt x="2978" y="10000"/>
                      </a:lnTo>
                      <a:lnTo>
                        <a:pt x="2984" y="9974"/>
                      </a:lnTo>
                      <a:lnTo>
                        <a:pt x="2989" y="9949"/>
                      </a:lnTo>
                      <a:lnTo>
                        <a:pt x="2995" y="9922"/>
                      </a:lnTo>
                      <a:lnTo>
                        <a:pt x="2999" y="9896"/>
                      </a:lnTo>
                      <a:lnTo>
                        <a:pt x="3003" y="9870"/>
                      </a:lnTo>
                      <a:lnTo>
                        <a:pt x="3007" y="9843"/>
                      </a:lnTo>
                      <a:lnTo>
                        <a:pt x="3011" y="9817"/>
                      </a:lnTo>
                      <a:lnTo>
                        <a:pt x="3013" y="9789"/>
                      </a:lnTo>
                      <a:lnTo>
                        <a:pt x="3015" y="9762"/>
                      </a:lnTo>
                      <a:lnTo>
                        <a:pt x="3017" y="9735"/>
                      </a:lnTo>
                      <a:lnTo>
                        <a:pt x="3018" y="9707"/>
                      </a:lnTo>
                      <a:lnTo>
                        <a:pt x="3018" y="9679"/>
                      </a:lnTo>
                      <a:lnTo>
                        <a:pt x="3018" y="3934"/>
                      </a:lnTo>
                      <a:lnTo>
                        <a:pt x="6497" y="3934"/>
                      </a:lnTo>
                      <a:lnTo>
                        <a:pt x="6497" y="3771"/>
                      </a:lnTo>
                      <a:lnTo>
                        <a:pt x="6497" y="3771"/>
                      </a:lnTo>
                      <a:lnTo>
                        <a:pt x="6497" y="1977"/>
                      </a:lnTo>
                      <a:lnTo>
                        <a:pt x="6497" y="1746"/>
                      </a:lnTo>
                      <a:lnTo>
                        <a:pt x="6497" y="1691"/>
                      </a:lnTo>
                      <a:lnTo>
                        <a:pt x="2862" y="1691"/>
                      </a:lnTo>
                      <a:lnTo>
                        <a:pt x="2842" y="1655"/>
                      </a:lnTo>
                      <a:lnTo>
                        <a:pt x="2819" y="1618"/>
                      </a:lnTo>
                      <a:lnTo>
                        <a:pt x="2796" y="1582"/>
                      </a:lnTo>
                      <a:lnTo>
                        <a:pt x="2771" y="1547"/>
                      </a:lnTo>
                      <a:lnTo>
                        <a:pt x="2745" y="1512"/>
                      </a:lnTo>
                      <a:lnTo>
                        <a:pt x="2719" y="1479"/>
                      </a:lnTo>
                      <a:lnTo>
                        <a:pt x="2691" y="1447"/>
                      </a:lnTo>
                      <a:lnTo>
                        <a:pt x="2662" y="1416"/>
                      </a:lnTo>
                      <a:lnTo>
                        <a:pt x="2633" y="1385"/>
                      </a:lnTo>
                      <a:lnTo>
                        <a:pt x="2602" y="1355"/>
                      </a:lnTo>
                      <a:lnTo>
                        <a:pt x="2570" y="1327"/>
                      </a:lnTo>
                      <a:lnTo>
                        <a:pt x="2538" y="1299"/>
                      </a:lnTo>
                      <a:lnTo>
                        <a:pt x="2505" y="1273"/>
                      </a:lnTo>
                      <a:lnTo>
                        <a:pt x="2470" y="1248"/>
                      </a:lnTo>
                      <a:lnTo>
                        <a:pt x="2435" y="1223"/>
                      </a:lnTo>
                      <a:lnTo>
                        <a:pt x="2399" y="1201"/>
                      </a:lnTo>
                      <a:lnTo>
                        <a:pt x="2363" y="1179"/>
                      </a:lnTo>
                      <a:lnTo>
                        <a:pt x="2325" y="1159"/>
                      </a:lnTo>
                      <a:lnTo>
                        <a:pt x="2287" y="1139"/>
                      </a:lnTo>
                      <a:lnTo>
                        <a:pt x="2248" y="1121"/>
                      </a:lnTo>
                      <a:lnTo>
                        <a:pt x="2208" y="1104"/>
                      </a:lnTo>
                      <a:lnTo>
                        <a:pt x="2168" y="1089"/>
                      </a:lnTo>
                      <a:lnTo>
                        <a:pt x="2127" y="1075"/>
                      </a:lnTo>
                      <a:lnTo>
                        <a:pt x="2085" y="1061"/>
                      </a:lnTo>
                      <a:lnTo>
                        <a:pt x="2043" y="1050"/>
                      </a:lnTo>
                      <a:lnTo>
                        <a:pt x="2000" y="1041"/>
                      </a:lnTo>
                      <a:lnTo>
                        <a:pt x="1957" y="1032"/>
                      </a:lnTo>
                      <a:lnTo>
                        <a:pt x="1914" y="1025"/>
                      </a:lnTo>
                      <a:lnTo>
                        <a:pt x="1870" y="1019"/>
                      </a:lnTo>
                      <a:lnTo>
                        <a:pt x="1825" y="1015"/>
                      </a:lnTo>
                      <a:lnTo>
                        <a:pt x="1780" y="1013"/>
                      </a:lnTo>
                      <a:lnTo>
                        <a:pt x="1735" y="1012"/>
                      </a:lnTo>
                      <a:lnTo>
                        <a:pt x="0" y="1012"/>
                      </a:lnTo>
                      <a:lnTo>
                        <a:pt x="0" y="471"/>
                      </a:lnTo>
                      <a:lnTo>
                        <a:pt x="1" y="448"/>
                      </a:lnTo>
                      <a:lnTo>
                        <a:pt x="3" y="423"/>
                      </a:lnTo>
                      <a:lnTo>
                        <a:pt x="6" y="400"/>
                      </a:lnTo>
                      <a:lnTo>
                        <a:pt x="10" y="377"/>
                      </a:lnTo>
                      <a:lnTo>
                        <a:pt x="15" y="354"/>
                      </a:lnTo>
                      <a:lnTo>
                        <a:pt x="21" y="332"/>
                      </a:lnTo>
                      <a:lnTo>
                        <a:pt x="28" y="310"/>
                      </a:lnTo>
                      <a:lnTo>
                        <a:pt x="38" y="289"/>
                      </a:lnTo>
                      <a:lnTo>
                        <a:pt x="47" y="267"/>
                      </a:lnTo>
                      <a:lnTo>
                        <a:pt x="57" y="247"/>
                      </a:lnTo>
                      <a:lnTo>
                        <a:pt x="68" y="227"/>
                      </a:lnTo>
                      <a:lnTo>
                        <a:pt x="81" y="208"/>
                      </a:lnTo>
                      <a:lnTo>
                        <a:pt x="94" y="190"/>
                      </a:lnTo>
                      <a:lnTo>
                        <a:pt x="108" y="172"/>
                      </a:lnTo>
                      <a:lnTo>
                        <a:pt x="123" y="155"/>
                      </a:lnTo>
                      <a:lnTo>
                        <a:pt x="139" y="138"/>
                      </a:lnTo>
                      <a:lnTo>
                        <a:pt x="155" y="123"/>
                      </a:lnTo>
                      <a:lnTo>
                        <a:pt x="172" y="109"/>
                      </a:lnTo>
                      <a:lnTo>
                        <a:pt x="190" y="94"/>
                      </a:lnTo>
                      <a:lnTo>
                        <a:pt x="209" y="81"/>
                      </a:lnTo>
                      <a:lnTo>
                        <a:pt x="227" y="69"/>
                      </a:lnTo>
                      <a:lnTo>
                        <a:pt x="247" y="57"/>
                      </a:lnTo>
                      <a:lnTo>
                        <a:pt x="268" y="47"/>
                      </a:lnTo>
                      <a:lnTo>
                        <a:pt x="288" y="37"/>
                      </a:lnTo>
                      <a:lnTo>
                        <a:pt x="310" y="29"/>
                      </a:lnTo>
                      <a:lnTo>
                        <a:pt x="331" y="22"/>
                      </a:lnTo>
                      <a:lnTo>
                        <a:pt x="354" y="15"/>
                      </a:lnTo>
                      <a:lnTo>
                        <a:pt x="376" y="9"/>
                      </a:lnTo>
                      <a:lnTo>
                        <a:pt x="400" y="5"/>
                      </a:lnTo>
                      <a:lnTo>
                        <a:pt x="424" y="2"/>
                      </a:lnTo>
                      <a:lnTo>
                        <a:pt x="447" y="1"/>
                      </a:lnTo>
                      <a:lnTo>
                        <a:pt x="472" y="0"/>
                      </a:lnTo>
                      <a:close/>
                      <a:moveTo>
                        <a:pt x="5798" y="5011"/>
                      </a:moveTo>
                      <a:lnTo>
                        <a:pt x="5822" y="5012"/>
                      </a:lnTo>
                      <a:lnTo>
                        <a:pt x="5844" y="5014"/>
                      </a:lnTo>
                      <a:lnTo>
                        <a:pt x="5867" y="5017"/>
                      </a:lnTo>
                      <a:lnTo>
                        <a:pt x="5889" y="5021"/>
                      </a:lnTo>
                      <a:lnTo>
                        <a:pt x="5912" y="5026"/>
                      </a:lnTo>
                      <a:lnTo>
                        <a:pt x="5933" y="5032"/>
                      </a:lnTo>
                      <a:lnTo>
                        <a:pt x="5954" y="5039"/>
                      </a:lnTo>
                      <a:lnTo>
                        <a:pt x="5974" y="5047"/>
                      </a:lnTo>
                      <a:lnTo>
                        <a:pt x="5995" y="5056"/>
                      </a:lnTo>
                      <a:lnTo>
                        <a:pt x="6014" y="5066"/>
                      </a:lnTo>
                      <a:lnTo>
                        <a:pt x="6034" y="5077"/>
                      </a:lnTo>
                      <a:lnTo>
                        <a:pt x="6052" y="5090"/>
                      </a:lnTo>
                      <a:lnTo>
                        <a:pt x="6070" y="5102"/>
                      </a:lnTo>
                      <a:lnTo>
                        <a:pt x="6087" y="5115"/>
                      </a:lnTo>
                      <a:lnTo>
                        <a:pt x="6103" y="5130"/>
                      </a:lnTo>
                      <a:lnTo>
                        <a:pt x="6119" y="5145"/>
                      </a:lnTo>
                      <a:lnTo>
                        <a:pt x="6134" y="5160"/>
                      </a:lnTo>
                      <a:lnTo>
                        <a:pt x="6148" y="5177"/>
                      </a:lnTo>
                      <a:lnTo>
                        <a:pt x="6162" y="5194"/>
                      </a:lnTo>
                      <a:lnTo>
                        <a:pt x="6175" y="5211"/>
                      </a:lnTo>
                      <a:lnTo>
                        <a:pt x="6186" y="5231"/>
                      </a:lnTo>
                      <a:lnTo>
                        <a:pt x="6197" y="5249"/>
                      </a:lnTo>
                      <a:lnTo>
                        <a:pt x="6208" y="5269"/>
                      </a:lnTo>
                      <a:lnTo>
                        <a:pt x="6217" y="5289"/>
                      </a:lnTo>
                      <a:lnTo>
                        <a:pt x="6225" y="5310"/>
                      </a:lnTo>
                      <a:lnTo>
                        <a:pt x="6232" y="5331"/>
                      </a:lnTo>
                      <a:lnTo>
                        <a:pt x="6238" y="5353"/>
                      </a:lnTo>
                      <a:lnTo>
                        <a:pt x="6244" y="5374"/>
                      </a:lnTo>
                      <a:lnTo>
                        <a:pt x="6247" y="5397"/>
                      </a:lnTo>
                      <a:lnTo>
                        <a:pt x="6250" y="5419"/>
                      </a:lnTo>
                      <a:lnTo>
                        <a:pt x="6252" y="5443"/>
                      </a:lnTo>
                      <a:lnTo>
                        <a:pt x="6253" y="5466"/>
                      </a:lnTo>
                      <a:lnTo>
                        <a:pt x="6252" y="5489"/>
                      </a:lnTo>
                      <a:lnTo>
                        <a:pt x="6250" y="5513"/>
                      </a:lnTo>
                      <a:lnTo>
                        <a:pt x="6247" y="5535"/>
                      </a:lnTo>
                      <a:lnTo>
                        <a:pt x="6244" y="5557"/>
                      </a:lnTo>
                      <a:lnTo>
                        <a:pt x="6238" y="5579"/>
                      </a:lnTo>
                      <a:lnTo>
                        <a:pt x="6232" y="5601"/>
                      </a:lnTo>
                      <a:lnTo>
                        <a:pt x="6225" y="5622"/>
                      </a:lnTo>
                      <a:lnTo>
                        <a:pt x="6217" y="5643"/>
                      </a:lnTo>
                      <a:lnTo>
                        <a:pt x="6208" y="5662"/>
                      </a:lnTo>
                      <a:lnTo>
                        <a:pt x="6197" y="5682"/>
                      </a:lnTo>
                      <a:lnTo>
                        <a:pt x="6186" y="5701"/>
                      </a:lnTo>
                      <a:lnTo>
                        <a:pt x="6175" y="5720"/>
                      </a:lnTo>
                      <a:lnTo>
                        <a:pt x="6162" y="5738"/>
                      </a:lnTo>
                      <a:lnTo>
                        <a:pt x="6148" y="5754"/>
                      </a:lnTo>
                      <a:lnTo>
                        <a:pt x="6134" y="5771"/>
                      </a:lnTo>
                      <a:lnTo>
                        <a:pt x="6119" y="5787"/>
                      </a:lnTo>
                      <a:lnTo>
                        <a:pt x="6103" y="5803"/>
                      </a:lnTo>
                      <a:lnTo>
                        <a:pt x="6087" y="5817"/>
                      </a:lnTo>
                      <a:lnTo>
                        <a:pt x="6070" y="5830"/>
                      </a:lnTo>
                      <a:lnTo>
                        <a:pt x="6052" y="5843"/>
                      </a:lnTo>
                      <a:lnTo>
                        <a:pt x="6034" y="5855"/>
                      </a:lnTo>
                      <a:lnTo>
                        <a:pt x="6014" y="5865"/>
                      </a:lnTo>
                      <a:lnTo>
                        <a:pt x="5995" y="5875"/>
                      </a:lnTo>
                      <a:lnTo>
                        <a:pt x="5974" y="5885"/>
                      </a:lnTo>
                      <a:lnTo>
                        <a:pt x="5954" y="5893"/>
                      </a:lnTo>
                      <a:lnTo>
                        <a:pt x="5933" y="5900"/>
                      </a:lnTo>
                      <a:lnTo>
                        <a:pt x="5912" y="5906"/>
                      </a:lnTo>
                      <a:lnTo>
                        <a:pt x="5889" y="5911"/>
                      </a:lnTo>
                      <a:lnTo>
                        <a:pt x="5867" y="5915"/>
                      </a:lnTo>
                      <a:lnTo>
                        <a:pt x="5844" y="5918"/>
                      </a:lnTo>
                      <a:lnTo>
                        <a:pt x="5822" y="5919"/>
                      </a:lnTo>
                      <a:lnTo>
                        <a:pt x="5798" y="5920"/>
                      </a:lnTo>
                      <a:lnTo>
                        <a:pt x="5775" y="5919"/>
                      </a:lnTo>
                      <a:lnTo>
                        <a:pt x="5752" y="5918"/>
                      </a:lnTo>
                      <a:lnTo>
                        <a:pt x="5729" y="5915"/>
                      </a:lnTo>
                      <a:lnTo>
                        <a:pt x="5707" y="5911"/>
                      </a:lnTo>
                      <a:lnTo>
                        <a:pt x="5685" y="5906"/>
                      </a:lnTo>
                      <a:lnTo>
                        <a:pt x="5663" y="5900"/>
                      </a:lnTo>
                      <a:lnTo>
                        <a:pt x="5643" y="5893"/>
                      </a:lnTo>
                      <a:lnTo>
                        <a:pt x="5621" y="5885"/>
                      </a:lnTo>
                      <a:lnTo>
                        <a:pt x="5602" y="5875"/>
                      </a:lnTo>
                      <a:lnTo>
                        <a:pt x="5582" y="5865"/>
                      </a:lnTo>
                      <a:lnTo>
                        <a:pt x="5563" y="5855"/>
                      </a:lnTo>
                      <a:lnTo>
                        <a:pt x="5544" y="5843"/>
                      </a:lnTo>
                      <a:lnTo>
                        <a:pt x="5527" y="5830"/>
                      </a:lnTo>
                      <a:lnTo>
                        <a:pt x="5510" y="5817"/>
                      </a:lnTo>
                      <a:lnTo>
                        <a:pt x="5493" y="5803"/>
                      </a:lnTo>
                      <a:lnTo>
                        <a:pt x="5477" y="5787"/>
                      </a:lnTo>
                      <a:lnTo>
                        <a:pt x="5462" y="5771"/>
                      </a:lnTo>
                      <a:lnTo>
                        <a:pt x="5448" y="5754"/>
                      </a:lnTo>
                      <a:lnTo>
                        <a:pt x="5434" y="5738"/>
                      </a:lnTo>
                      <a:lnTo>
                        <a:pt x="5421" y="5720"/>
                      </a:lnTo>
                      <a:lnTo>
                        <a:pt x="5409" y="5701"/>
                      </a:lnTo>
                      <a:lnTo>
                        <a:pt x="5399" y="5682"/>
                      </a:lnTo>
                      <a:lnTo>
                        <a:pt x="5389" y="5662"/>
                      </a:lnTo>
                      <a:lnTo>
                        <a:pt x="5380" y="5643"/>
                      </a:lnTo>
                      <a:lnTo>
                        <a:pt x="5371" y="5622"/>
                      </a:lnTo>
                      <a:lnTo>
                        <a:pt x="5364" y="5601"/>
                      </a:lnTo>
                      <a:lnTo>
                        <a:pt x="5358" y="5579"/>
                      </a:lnTo>
                      <a:lnTo>
                        <a:pt x="5353" y="5557"/>
                      </a:lnTo>
                      <a:lnTo>
                        <a:pt x="5349" y="5535"/>
                      </a:lnTo>
                      <a:lnTo>
                        <a:pt x="5346" y="5513"/>
                      </a:lnTo>
                      <a:lnTo>
                        <a:pt x="5345" y="5489"/>
                      </a:lnTo>
                      <a:lnTo>
                        <a:pt x="5344" y="5466"/>
                      </a:lnTo>
                      <a:lnTo>
                        <a:pt x="5345" y="5443"/>
                      </a:lnTo>
                      <a:lnTo>
                        <a:pt x="5346" y="5419"/>
                      </a:lnTo>
                      <a:lnTo>
                        <a:pt x="5349" y="5397"/>
                      </a:lnTo>
                      <a:lnTo>
                        <a:pt x="5353" y="5374"/>
                      </a:lnTo>
                      <a:lnTo>
                        <a:pt x="5358" y="5353"/>
                      </a:lnTo>
                      <a:lnTo>
                        <a:pt x="5364" y="5331"/>
                      </a:lnTo>
                      <a:lnTo>
                        <a:pt x="5371" y="5310"/>
                      </a:lnTo>
                      <a:lnTo>
                        <a:pt x="5380" y="5289"/>
                      </a:lnTo>
                      <a:lnTo>
                        <a:pt x="5389" y="5269"/>
                      </a:lnTo>
                      <a:lnTo>
                        <a:pt x="5399" y="5249"/>
                      </a:lnTo>
                      <a:lnTo>
                        <a:pt x="5409" y="5231"/>
                      </a:lnTo>
                      <a:lnTo>
                        <a:pt x="5421" y="5211"/>
                      </a:lnTo>
                      <a:lnTo>
                        <a:pt x="5434" y="5194"/>
                      </a:lnTo>
                      <a:lnTo>
                        <a:pt x="5448" y="5177"/>
                      </a:lnTo>
                      <a:lnTo>
                        <a:pt x="5462" y="5160"/>
                      </a:lnTo>
                      <a:lnTo>
                        <a:pt x="5477" y="5145"/>
                      </a:lnTo>
                      <a:lnTo>
                        <a:pt x="5493" y="5130"/>
                      </a:lnTo>
                      <a:lnTo>
                        <a:pt x="5510" y="5115"/>
                      </a:lnTo>
                      <a:lnTo>
                        <a:pt x="5527" y="5102"/>
                      </a:lnTo>
                      <a:lnTo>
                        <a:pt x="5544" y="5090"/>
                      </a:lnTo>
                      <a:lnTo>
                        <a:pt x="5563" y="5077"/>
                      </a:lnTo>
                      <a:lnTo>
                        <a:pt x="5582" y="5066"/>
                      </a:lnTo>
                      <a:lnTo>
                        <a:pt x="5602" y="5056"/>
                      </a:lnTo>
                      <a:lnTo>
                        <a:pt x="5621" y="5047"/>
                      </a:lnTo>
                      <a:lnTo>
                        <a:pt x="5643" y="5039"/>
                      </a:lnTo>
                      <a:lnTo>
                        <a:pt x="5663" y="5032"/>
                      </a:lnTo>
                      <a:lnTo>
                        <a:pt x="5685" y="5026"/>
                      </a:lnTo>
                      <a:lnTo>
                        <a:pt x="5707" y="5021"/>
                      </a:lnTo>
                      <a:lnTo>
                        <a:pt x="5729" y="5017"/>
                      </a:lnTo>
                      <a:lnTo>
                        <a:pt x="5752" y="5014"/>
                      </a:lnTo>
                      <a:lnTo>
                        <a:pt x="5775" y="5012"/>
                      </a:lnTo>
                      <a:lnTo>
                        <a:pt x="5798" y="5011"/>
                      </a:lnTo>
                      <a:close/>
                      <a:moveTo>
                        <a:pt x="4808" y="11795"/>
                      </a:moveTo>
                      <a:lnTo>
                        <a:pt x="4808" y="9504"/>
                      </a:lnTo>
                      <a:lnTo>
                        <a:pt x="5094" y="9504"/>
                      </a:lnTo>
                      <a:lnTo>
                        <a:pt x="5094" y="11795"/>
                      </a:lnTo>
                      <a:lnTo>
                        <a:pt x="4808" y="11795"/>
                      </a:lnTo>
                      <a:close/>
                      <a:moveTo>
                        <a:pt x="4028" y="11795"/>
                      </a:moveTo>
                      <a:lnTo>
                        <a:pt x="4028" y="9504"/>
                      </a:lnTo>
                      <a:lnTo>
                        <a:pt x="4313" y="9504"/>
                      </a:lnTo>
                      <a:lnTo>
                        <a:pt x="4313" y="11795"/>
                      </a:lnTo>
                      <a:lnTo>
                        <a:pt x="4028" y="11795"/>
                      </a:lnTo>
                      <a:close/>
                      <a:moveTo>
                        <a:pt x="3247" y="11795"/>
                      </a:moveTo>
                      <a:lnTo>
                        <a:pt x="3247" y="9504"/>
                      </a:lnTo>
                      <a:lnTo>
                        <a:pt x="3533" y="9504"/>
                      </a:lnTo>
                      <a:lnTo>
                        <a:pt x="3533" y="11795"/>
                      </a:lnTo>
                      <a:lnTo>
                        <a:pt x="3247" y="11795"/>
                      </a:lnTo>
                      <a:close/>
                      <a:moveTo>
                        <a:pt x="3018" y="3648"/>
                      </a:moveTo>
                      <a:lnTo>
                        <a:pt x="3018" y="2307"/>
                      </a:lnTo>
                      <a:lnTo>
                        <a:pt x="3017" y="2265"/>
                      </a:lnTo>
                      <a:lnTo>
                        <a:pt x="3015" y="2222"/>
                      </a:lnTo>
                      <a:lnTo>
                        <a:pt x="3012" y="2181"/>
                      </a:lnTo>
                      <a:lnTo>
                        <a:pt x="3006" y="2139"/>
                      </a:lnTo>
                      <a:lnTo>
                        <a:pt x="3000" y="2098"/>
                      </a:lnTo>
                      <a:lnTo>
                        <a:pt x="2993" y="2057"/>
                      </a:lnTo>
                      <a:lnTo>
                        <a:pt x="2985" y="2017"/>
                      </a:lnTo>
                      <a:lnTo>
                        <a:pt x="2975" y="1977"/>
                      </a:lnTo>
                      <a:lnTo>
                        <a:pt x="6212" y="1977"/>
                      </a:lnTo>
                      <a:lnTo>
                        <a:pt x="6212" y="3648"/>
                      </a:lnTo>
                      <a:lnTo>
                        <a:pt x="3018" y="364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06" name="Freeform 721"/>
                <p:cNvSpPr/>
                <p:nvPr/>
              </p:nvSpPr>
              <p:spPr bwMode="auto">
                <a:xfrm>
                  <a:off x="4367793" y="4131737"/>
                  <a:ext cx="111610" cy="104514"/>
                </a:xfrm>
                <a:custGeom>
                  <a:avLst/>
                  <a:gdLst/>
                  <a:ahLst/>
                  <a:cxnLst>
                    <a:cxn ang="0">
                      <a:pos x="346" y="190"/>
                    </a:cxn>
                    <a:cxn ang="0">
                      <a:pos x="338" y="237"/>
                    </a:cxn>
                    <a:cxn ang="0">
                      <a:pos x="320" y="278"/>
                    </a:cxn>
                    <a:cxn ang="0">
                      <a:pos x="299" y="302"/>
                    </a:cxn>
                    <a:cxn ang="0">
                      <a:pos x="265" y="329"/>
                    </a:cxn>
                    <a:cxn ang="0">
                      <a:pos x="220" y="345"/>
                    </a:cxn>
                    <a:cxn ang="0">
                      <a:pos x="189" y="347"/>
                    </a:cxn>
                    <a:cxn ang="0">
                      <a:pos x="142" y="341"/>
                    </a:cxn>
                    <a:cxn ang="0">
                      <a:pos x="102" y="320"/>
                    </a:cxn>
                    <a:cxn ang="0">
                      <a:pos x="79" y="302"/>
                    </a:cxn>
                    <a:cxn ang="0">
                      <a:pos x="51" y="265"/>
                    </a:cxn>
                    <a:cxn ang="0">
                      <a:pos x="36" y="223"/>
                    </a:cxn>
                    <a:cxn ang="0">
                      <a:pos x="32" y="190"/>
                    </a:cxn>
                    <a:cxn ang="0">
                      <a:pos x="38" y="143"/>
                    </a:cxn>
                    <a:cxn ang="0">
                      <a:pos x="59" y="102"/>
                    </a:cxn>
                    <a:cxn ang="0">
                      <a:pos x="79" y="80"/>
                    </a:cxn>
                    <a:cxn ang="0">
                      <a:pos x="114" y="53"/>
                    </a:cxn>
                    <a:cxn ang="0">
                      <a:pos x="157" y="37"/>
                    </a:cxn>
                    <a:cxn ang="0">
                      <a:pos x="189" y="33"/>
                    </a:cxn>
                    <a:cxn ang="0">
                      <a:pos x="236" y="41"/>
                    </a:cxn>
                    <a:cxn ang="0">
                      <a:pos x="277" y="62"/>
                    </a:cxn>
                    <a:cxn ang="0">
                      <a:pos x="299" y="80"/>
                    </a:cxn>
                    <a:cxn ang="0">
                      <a:pos x="328" y="117"/>
                    </a:cxn>
                    <a:cxn ang="0">
                      <a:pos x="342" y="159"/>
                    </a:cxn>
                    <a:cxn ang="0">
                      <a:pos x="363" y="190"/>
                    </a:cxn>
                    <a:cxn ang="0">
                      <a:pos x="379" y="172"/>
                    </a:cxn>
                    <a:cxn ang="0">
                      <a:pos x="365" y="117"/>
                    </a:cxn>
                    <a:cxn ang="0">
                      <a:pos x="336" y="70"/>
                    </a:cxn>
                    <a:cxn ang="0">
                      <a:pos x="295" y="33"/>
                    </a:cxn>
                    <a:cxn ang="0">
                      <a:pos x="246" y="8"/>
                    </a:cxn>
                    <a:cxn ang="0">
                      <a:pos x="189" y="0"/>
                    </a:cxn>
                    <a:cxn ang="0">
                      <a:pos x="151" y="4"/>
                    </a:cxn>
                    <a:cxn ang="0">
                      <a:pos x="98" y="23"/>
                    </a:cxn>
                    <a:cxn ang="0">
                      <a:pos x="55" y="55"/>
                    </a:cxn>
                    <a:cxn ang="0">
                      <a:pos x="22" y="100"/>
                    </a:cxn>
                    <a:cxn ang="0">
                      <a:pos x="4" y="151"/>
                    </a:cxn>
                    <a:cxn ang="0">
                      <a:pos x="0" y="190"/>
                    </a:cxn>
                    <a:cxn ang="0">
                      <a:pos x="8" y="247"/>
                    </a:cxn>
                    <a:cxn ang="0">
                      <a:pos x="32" y="296"/>
                    </a:cxn>
                    <a:cxn ang="0">
                      <a:pos x="69" y="337"/>
                    </a:cxn>
                    <a:cxn ang="0">
                      <a:pos x="116" y="365"/>
                    </a:cxn>
                    <a:cxn ang="0">
                      <a:pos x="169" y="380"/>
                    </a:cxn>
                    <a:cxn ang="0">
                      <a:pos x="208" y="380"/>
                    </a:cxn>
                    <a:cxn ang="0">
                      <a:pos x="263" y="365"/>
                    </a:cxn>
                    <a:cxn ang="0">
                      <a:pos x="310" y="337"/>
                    </a:cxn>
                    <a:cxn ang="0">
                      <a:pos x="346" y="296"/>
                    </a:cxn>
                    <a:cxn ang="0">
                      <a:pos x="371" y="247"/>
                    </a:cxn>
                    <a:cxn ang="0">
                      <a:pos x="379" y="190"/>
                    </a:cxn>
                  </a:cxnLst>
                  <a:rect l="0" t="0" r="r" b="b"/>
                  <a:pathLst>
                    <a:path w="379" h="382">
                      <a:moveTo>
                        <a:pt x="363" y="190"/>
                      </a:moveTo>
                      <a:lnTo>
                        <a:pt x="346" y="190"/>
                      </a:lnTo>
                      <a:lnTo>
                        <a:pt x="346" y="190"/>
                      </a:lnTo>
                      <a:lnTo>
                        <a:pt x="344" y="206"/>
                      </a:lnTo>
                      <a:lnTo>
                        <a:pt x="342" y="223"/>
                      </a:lnTo>
                      <a:lnTo>
                        <a:pt x="338" y="237"/>
                      </a:lnTo>
                      <a:lnTo>
                        <a:pt x="334" y="251"/>
                      </a:lnTo>
                      <a:lnTo>
                        <a:pt x="328" y="265"/>
                      </a:lnTo>
                      <a:lnTo>
                        <a:pt x="320" y="278"/>
                      </a:lnTo>
                      <a:lnTo>
                        <a:pt x="310" y="290"/>
                      </a:lnTo>
                      <a:lnTo>
                        <a:pt x="299" y="302"/>
                      </a:lnTo>
                      <a:lnTo>
                        <a:pt x="299" y="302"/>
                      </a:lnTo>
                      <a:lnTo>
                        <a:pt x="289" y="312"/>
                      </a:lnTo>
                      <a:lnTo>
                        <a:pt x="277" y="320"/>
                      </a:lnTo>
                      <a:lnTo>
                        <a:pt x="265" y="329"/>
                      </a:lnTo>
                      <a:lnTo>
                        <a:pt x="250" y="335"/>
                      </a:lnTo>
                      <a:lnTo>
                        <a:pt x="236" y="341"/>
                      </a:lnTo>
                      <a:lnTo>
                        <a:pt x="220" y="345"/>
                      </a:lnTo>
                      <a:lnTo>
                        <a:pt x="206" y="347"/>
                      </a:lnTo>
                      <a:lnTo>
                        <a:pt x="189" y="347"/>
                      </a:lnTo>
                      <a:lnTo>
                        <a:pt x="189" y="347"/>
                      </a:lnTo>
                      <a:lnTo>
                        <a:pt x="173" y="347"/>
                      </a:lnTo>
                      <a:lnTo>
                        <a:pt x="157" y="345"/>
                      </a:lnTo>
                      <a:lnTo>
                        <a:pt x="142" y="341"/>
                      </a:lnTo>
                      <a:lnTo>
                        <a:pt x="128" y="335"/>
                      </a:lnTo>
                      <a:lnTo>
                        <a:pt x="114" y="329"/>
                      </a:lnTo>
                      <a:lnTo>
                        <a:pt x="102" y="320"/>
                      </a:lnTo>
                      <a:lnTo>
                        <a:pt x="89" y="312"/>
                      </a:lnTo>
                      <a:lnTo>
                        <a:pt x="79" y="302"/>
                      </a:lnTo>
                      <a:lnTo>
                        <a:pt x="79" y="302"/>
                      </a:lnTo>
                      <a:lnTo>
                        <a:pt x="69" y="290"/>
                      </a:lnTo>
                      <a:lnTo>
                        <a:pt x="59" y="278"/>
                      </a:lnTo>
                      <a:lnTo>
                        <a:pt x="51" y="265"/>
                      </a:lnTo>
                      <a:lnTo>
                        <a:pt x="45" y="251"/>
                      </a:lnTo>
                      <a:lnTo>
                        <a:pt x="38" y="237"/>
                      </a:lnTo>
                      <a:lnTo>
                        <a:pt x="36" y="223"/>
                      </a:lnTo>
                      <a:lnTo>
                        <a:pt x="32" y="206"/>
                      </a:lnTo>
                      <a:lnTo>
                        <a:pt x="32" y="190"/>
                      </a:lnTo>
                      <a:lnTo>
                        <a:pt x="32" y="190"/>
                      </a:lnTo>
                      <a:lnTo>
                        <a:pt x="32" y="174"/>
                      </a:lnTo>
                      <a:lnTo>
                        <a:pt x="36" y="159"/>
                      </a:lnTo>
                      <a:lnTo>
                        <a:pt x="38" y="143"/>
                      </a:lnTo>
                      <a:lnTo>
                        <a:pt x="45" y="129"/>
                      </a:lnTo>
                      <a:lnTo>
                        <a:pt x="51" y="117"/>
                      </a:lnTo>
                      <a:lnTo>
                        <a:pt x="59" y="102"/>
                      </a:lnTo>
                      <a:lnTo>
                        <a:pt x="69" y="90"/>
                      </a:lnTo>
                      <a:lnTo>
                        <a:pt x="79" y="80"/>
                      </a:lnTo>
                      <a:lnTo>
                        <a:pt x="79" y="80"/>
                      </a:lnTo>
                      <a:lnTo>
                        <a:pt x="89" y="70"/>
                      </a:lnTo>
                      <a:lnTo>
                        <a:pt x="102" y="62"/>
                      </a:lnTo>
                      <a:lnTo>
                        <a:pt x="114" y="53"/>
                      </a:lnTo>
                      <a:lnTo>
                        <a:pt x="128" y="45"/>
                      </a:lnTo>
                      <a:lnTo>
                        <a:pt x="142" y="41"/>
                      </a:lnTo>
                      <a:lnTo>
                        <a:pt x="157" y="37"/>
                      </a:lnTo>
                      <a:lnTo>
                        <a:pt x="173" y="35"/>
                      </a:lnTo>
                      <a:lnTo>
                        <a:pt x="189" y="33"/>
                      </a:lnTo>
                      <a:lnTo>
                        <a:pt x="189" y="33"/>
                      </a:lnTo>
                      <a:lnTo>
                        <a:pt x="206" y="35"/>
                      </a:lnTo>
                      <a:lnTo>
                        <a:pt x="220" y="37"/>
                      </a:lnTo>
                      <a:lnTo>
                        <a:pt x="236" y="41"/>
                      </a:lnTo>
                      <a:lnTo>
                        <a:pt x="250" y="45"/>
                      </a:lnTo>
                      <a:lnTo>
                        <a:pt x="265" y="53"/>
                      </a:lnTo>
                      <a:lnTo>
                        <a:pt x="277" y="62"/>
                      </a:lnTo>
                      <a:lnTo>
                        <a:pt x="289" y="70"/>
                      </a:lnTo>
                      <a:lnTo>
                        <a:pt x="299" y="80"/>
                      </a:lnTo>
                      <a:lnTo>
                        <a:pt x="299" y="80"/>
                      </a:lnTo>
                      <a:lnTo>
                        <a:pt x="310" y="90"/>
                      </a:lnTo>
                      <a:lnTo>
                        <a:pt x="320" y="102"/>
                      </a:lnTo>
                      <a:lnTo>
                        <a:pt x="328" y="117"/>
                      </a:lnTo>
                      <a:lnTo>
                        <a:pt x="334" y="129"/>
                      </a:lnTo>
                      <a:lnTo>
                        <a:pt x="338" y="143"/>
                      </a:lnTo>
                      <a:lnTo>
                        <a:pt x="342" y="159"/>
                      </a:lnTo>
                      <a:lnTo>
                        <a:pt x="344" y="174"/>
                      </a:lnTo>
                      <a:lnTo>
                        <a:pt x="346" y="190"/>
                      </a:lnTo>
                      <a:lnTo>
                        <a:pt x="363" y="190"/>
                      </a:lnTo>
                      <a:lnTo>
                        <a:pt x="379" y="190"/>
                      </a:lnTo>
                      <a:lnTo>
                        <a:pt x="379" y="190"/>
                      </a:lnTo>
                      <a:lnTo>
                        <a:pt x="379" y="172"/>
                      </a:lnTo>
                      <a:lnTo>
                        <a:pt x="375" y="151"/>
                      </a:lnTo>
                      <a:lnTo>
                        <a:pt x="371" y="135"/>
                      </a:lnTo>
                      <a:lnTo>
                        <a:pt x="365" y="117"/>
                      </a:lnTo>
                      <a:lnTo>
                        <a:pt x="356" y="100"/>
                      </a:lnTo>
                      <a:lnTo>
                        <a:pt x="346" y="84"/>
                      </a:lnTo>
                      <a:lnTo>
                        <a:pt x="336" y="70"/>
                      </a:lnTo>
                      <a:lnTo>
                        <a:pt x="324" y="55"/>
                      </a:lnTo>
                      <a:lnTo>
                        <a:pt x="310" y="43"/>
                      </a:lnTo>
                      <a:lnTo>
                        <a:pt x="295" y="33"/>
                      </a:lnTo>
                      <a:lnTo>
                        <a:pt x="279" y="23"/>
                      </a:lnTo>
                      <a:lnTo>
                        <a:pt x="263" y="15"/>
                      </a:lnTo>
                      <a:lnTo>
                        <a:pt x="246" y="8"/>
                      </a:lnTo>
                      <a:lnTo>
                        <a:pt x="228" y="4"/>
                      </a:lnTo>
                      <a:lnTo>
                        <a:pt x="208" y="2"/>
                      </a:lnTo>
                      <a:lnTo>
                        <a:pt x="189" y="0"/>
                      </a:lnTo>
                      <a:lnTo>
                        <a:pt x="189" y="0"/>
                      </a:lnTo>
                      <a:lnTo>
                        <a:pt x="169" y="2"/>
                      </a:lnTo>
                      <a:lnTo>
                        <a:pt x="151" y="4"/>
                      </a:lnTo>
                      <a:lnTo>
                        <a:pt x="132" y="8"/>
                      </a:lnTo>
                      <a:lnTo>
                        <a:pt x="116" y="15"/>
                      </a:lnTo>
                      <a:lnTo>
                        <a:pt x="98" y="23"/>
                      </a:lnTo>
                      <a:lnTo>
                        <a:pt x="83" y="33"/>
                      </a:lnTo>
                      <a:lnTo>
                        <a:pt x="69" y="43"/>
                      </a:lnTo>
                      <a:lnTo>
                        <a:pt x="55" y="55"/>
                      </a:lnTo>
                      <a:lnTo>
                        <a:pt x="42" y="70"/>
                      </a:lnTo>
                      <a:lnTo>
                        <a:pt x="32" y="84"/>
                      </a:lnTo>
                      <a:lnTo>
                        <a:pt x="22" y="100"/>
                      </a:lnTo>
                      <a:lnTo>
                        <a:pt x="14" y="117"/>
                      </a:lnTo>
                      <a:lnTo>
                        <a:pt x="8" y="135"/>
                      </a:lnTo>
                      <a:lnTo>
                        <a:pt x="4" y="151"/>
                      </a:lnTo>
                      <a:lnTo>
                        <a:pt x="0" y="172"/>
                      </a:lnTo>
                      <a:lnTo>
                        <a:pt x="0" y="190"/>
                      </a:lnTo>
                      <a:lnTo>
                        <a:pt x="0" y="190"/>
                      </a:lnTo>
                      <a:lnTo>
                        <a:pt x="0" y="210"/>
                      </a:lnTo>
                      <a:lnTo>
                        <a:pt x="4" y="229"/>
                      </a:lnTo>
                      <a:lnTo>
                        <a:pt x="8" y="247"/>
                      </a:lnTo>
                      <a:lnTo>
                        <a:pt x="14" y="265"/>
                      </a:lnTo>
                      <a:lnTo>
                        <a:pt x="22" y="282"/>
                      </a:lnTo>
                      <a:lnTo>
                        <a:pt x="32" y="296"/>
                      </a:lnTo>
                      <a:lnTo>
                        <a:pt x="42" y="312"/>
                      </a:lnTo>
                      <a:lnTo>
                        <a:pt x="55" y="325"/>
                      </a:lnTo>
                      <a:lnTo>
                        <a:pt x="69" y="337"/>
                      </a:lnTo>
                      <a:lnTo>
                        <a:pt x="83" y="349"/>
                      </a:lnTo>
                      <a:lnTo>
                        <a:pt x="98" y="357"/>
                      </a:lnTo>
                      <a:lnTo>
                        <a:pt x="116" y="365"/>
                      </a:lnTo>
                      <a:lnTo>
                        <a:pt x="132" y="371"/>
                      </a:lnTo>
                      <a:lnTo>
                        <a:pt x="151" y="378"/>
                      </a:lnTo>
                      <a:lnTo>
                        <a:pt x="169" y="380"/>
                      </a:lnTo>
                      <a:lnTo>
                        <a:pt x="189" y="382"/>
                      </a:lnTo>
                      <a:lnTo>
                        <a:pt x="189" y="382"/>
                      </a:lnTo>
                      <a:lnTo>
                        <a:pt x="208" y="380"/>
                      </a:lnTo>
                      <a:lnTo>
                        <a:pt x="228" y="378"/>
                      </a:lnTo>
                      <a:lnTo>
                        <a:pt x="246" y="371"/>
                      </a:lnTo>
                      <a:lnTo>
                        <a:pt x="263" y="365"/>
                      </a:lnTo>
                      <a:lnTo>
                        <a:pt x="279" y="357"/>
                      </a:lnTo>
                      <a:lnTo>
                        <a:pt x="295" y="349"/>
                      </a:lnTo>
                      <a:lnTo>
                        <a:pt x="310" y="337"/>
                      </a:lnTo>
                      <a:lnTo>
                        <a:pt x="324" y="325"/>
                      </a:lnTo>
                      <a:lnTo>
                        <a:pt x="336" y="312"/>
                      </a:lnTo>
                      <a:lnTo>
                        <a:pt x="346" y="296"/>
                      </a:lnTo>
                      <a:lnTo>
                        <a:pt x="356" y="282"/>
                      </a:lnTo>
                      <a:lnTo>
                        <a:pt x="365" y="265"/>
                      </a:lnTo>
                      <a:lnTo>
                        <a:pt x="371" y="247"/>
                      </a:lnTo>
                      <a:lnTo>
                        <a:pt x="375" y="229"/>
                      </a:lnTo>
                      <a:lnTo>
                        <a:pt x="379" y="210"/>
                      </a:lnTo>
                      <a:lnTo>
                        <a:pt x="379" y="190"/>
                      </a:lnTo>
                      <a:lnTo>
                        <a:pt x="363" y="19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07" name="Freeform 722"/>
                <p:cNvSpPr>
                  <a:spLocks noEditPoints="1"/>
                </p:cNvSpPr>
                <p:nvPr/>
              </p:nvSpPr>
              <p:spPr bwMode="auto">
                <a:xfrm>
                  <a:off x="4415205" y="4157999"/>
                  <a:ext cx="52713" cy="58002"/>
                </a:xfrm>
                <a:custGeom>
                  <a:avLst/>
                  <a:gdLst/>
                  <a:ahLst/>
                  <a:cxnLst>
                    <a:cxn ang="0">
                      <a:pos x="163" y="39"/>
                    </a:cxn>
                    <a:cxn ang="0">
                      <a:pos x="144" y="21"/>
                    </a:cxn>
                    <a:cxn ang="0">
                      <a:pos x="122" y="8"/>
                    </a:cxn>
                    <a:cxn ang="0">
                      <a:pos x="83" y="10"/>
                    </a:cxn>
                    <a:cxn ang="0">
                      <a:pos x="73" y="10"/>
                    </a:cxn>
                    <a:cxn ang="0">
                      <a:pos x="53" y="0"/>
                    </a:cxn>
                    <a:cxn ang="0">
                      <a:pos x="41" y="2"/>
                    </a:cxn>
                    <a:cxn ang="0">
                      <a:pos x="36" y="16"/>
                    </a:cxn>
                    <a:cxn ang="0">
                      <a:pos x="32" y="37"/>
                    </a:cxn>
                    <a:cxn ang="0">
                      <a:pos x="16" y="39"/>
                    </a:cxn>
                    <a:cxn ang="0">
                      <a:pos x="20" y="49"/>
                    </a:cxn>
                    <a:cxn ang="0">
                      <a:pos x="28" y="55"/>
                    </a:cxn>
                    <a:cxn ang="0">
                      <a:pos x="16" y="59"/>
                    </a:cxn>
                    <a:cxn ang="0">
                      <a:pos x="10" y="63"/>
                    </a:cxn>
                    <a:cxn ang="0">
                      <a:pos x="18" y="67"/>
                    </a:cxn>
                    <a:cxn ang="0">
                      <a:pos x="14" y="76"/>
                    </a:cxn>
                    <a:cxn ang="0">
                      <a:pos x="2" y="96"/>
                    </a:cxn>
                    <a:cxn ang="0">
                      <a:pos x="2" y="125"/>
                    </a:cxn>
                    <a:cxn ang="0">
                      <a:pos x="14" y="133"/>
                    </a:cxn>
                    <a:cxn ang="0">
                      <a:pos x="34" y="139"/>
                    </a:cxn>
                    <a:cxn ang="0">
                      <a:pos x="38" y="147"/>
                    </a:cxn>
                    <a:cxn ang="0">
                      <a:pos x="38" y="190"/>
                    </a:cxn>
                    <a:cxn ang="0">
                      <a:pos x="43" y="206"/>
                    </a:cxn>
                    <a:cxn ang="0">
                      <a:pos x="57" y="210"/>
                    </a:cxn>
                    <a:cxn ang="0">
                      <a:pos x="63" y="206"/>
                    </a:cxn>
                    <a:cxn ang="0">
                      <a:pos x="71" y="182"/>
                    </a:cxn>
                    <a:cxn ang="0">
                      <a:pos x="83" y="186"/>
                    </a:cxn>
                    <a:cxn ang="0">
                      <a:pos x="91" y="184"/>
                    </a:cxn>
                    <a:cxn ang="0">
                      <a:pos x="94" y="169"/>
                    </a:cxn>
                    <a:cxn ang="0">
                      <a:pos x="83" y="165"/>
                    </a:cxn>
                    <a:cxn ang="0">
                      <a:pos x="81" y="159"/>
                    </a:cxn>
                    <a:cxn ang="0">
                      <a:pos x="94" y="143"/>
                    </a:cxn>
                    <a:cxn ang="0">
                      <a:pos x="98" y="125"/>
                    </a:cxn>
                    <a:cxn ang="0">
                      <a:pos x="110" y="100"/>
                    </a:cxn>
                    <a:cxn ang="0">
                      <a:pos x="122" y="100"/>
                    </a:cxn>
                    <a:cxn ang="0">
                      <a:pos x="134" y="127"/>
                    </a:cxn>
                    <a:cxn ang="0">
                      <a:pos x="140" y="118"/>
                    </a:cxn>
                    <a:cxn ang="0">
                      <a:pos x="147" y="106"/>
                    </a:cxn>
                    <a:cxn ang="0">
                      <a:pos x="157" y="116"/>
                    </a:cxn>
                    <a:cxn ang="0">
                      <a:pos x="167" y="151"/>
                    </a:cxn>
                    <a:cxn ang="0">
                      <a:pos x="177" y="118"/>
                    </a:cxn>
                    <a:cxn ang="0">
                      <a:pos x="175" y="72"/>
                    </a:cxn>
                    <a:cxn ang="0">
                      <a:pos x="163" y="39"/>
                    </a:cxn>
                    <a:cxn ang="0">
                      <a:pos x="75" y="82"/>
                    </a:cxn>
                    <a:cxn ang="0">
                      <a:pos x="61" y="84"/>
                    </a:cxn>
                    <a:cxn ang="0">
                      <a:pos x="51" y="78"/>
                    </a:cxn>
                    <a:cxn ang="0">
                      <a:pos x="45" y="74"/>
                    </a:cxn>
                    <a:cxn ang="0">
                      <a:pos x="41" y="63"/>
                    </a:cxn>
                    <a:cxn ang="0">
                      <a:pos x="47" y="57"/>
                    </a:cxn>
                    <a:cxn ang="0">
                      <a:pos x="51" y="59"/>
                    </a:cxn>
                    <a:cxn ang="0">
                      <a:pos x="53" y="67"/>
                    </a:cxn>
                    <a:cxn ang="0">
                      <a:pos x="57" y="67"/>
                    </a:cxn>
                    <a:cxn ang="0">
                      <a:pos x="65" y="61"/>
                    </a:cxn>
                    <a:cxn ang="0">
                      <a:pos x="75" y="72"/>
                    </a:cxn>
                  </a:cxnLst>
                  <a:rect l="0" t="0" r="r" b="b"/>
                  <a:pathLst>
                    <a:path w="179" h="212">
                      <a:moveTo>
                        <a:pt x="6" y="82"/>
                      </a:moveTo>
                      <a:lnTo>
                        <a:pt x="6" y="82"/>
                      </a:lnTo>
                      <a:close/>
                      <a:moveTo>
                        <a:pt x="163" y="39"/>
                      </a:moveTo>
                      <a:lnTo>
                        <a:pt x="163" y="39"/>
                      </a:lnTo>
                      <a:lnTo>
                        <a:pt x="155" y="29"/>
                      </a:lnTo>
                      <a:lnTo>
                        <a:pt x="144" y="21"/>
                      </a:lnTo>
                      <a:lnTo>
                        <a:pt x="134" y="14"/>
                      </a:lnTo>
                      <a:lnTo>
                        <a:pt x="122" y="8"/>
                      </a:lnTo>
                      <a:lnTo>
                        <a:pt x="122" y="8"/>
                      </a:lnTo>
                      <a:lnTo>
                        <a:pt x="110" y="4"/>
                      </a:lnTo>
                      <a:lnTo>
                        <a:pt x="104" y="4"/>
                      </a:lnTo>
                      <a:lnTo>
                        <a:pt x="83" y="10"/>
                      </a:lnTo>
                      <a:lnTo>
                        <a:pt x="83" y="10"/>
                      </a:lnTo>
                      <a:lnTo>
                        <a:pt x="79" y="12"/>
                      </a:lnTo>
                      <a:lnTo>
                        <a:pt x="73" y="10"/>
                      </a:lnTo>
                      <a:lnTo>
                        <a:pt x="65" y="6"/>
                      </a:lnTo>
                      <a:lnTo>
                        <a:pt x="57" y="0"/>
                      </a:lnTo>
                      <a:lnTo>
                        <a:pt x="53" y="0"/>
                      </a:lnTo>
                      <a:lnTo>
                        <a:pt x="47" y="0"/>
                      </a:lnTo>
                      <a:lnTo>
                        <a:pt x="47" y="0"/>
                      </a:lnTo>
                      <a:lnTo>
                        <a:pt x="41" y="2"/>
                      </a:lnTo>
                      <a:lnTo>
                        <a:pt x="38" y="6"/>
                      </a:lnTo>
                      <a:lnTo>
                        <a:pt x="36" y="10"/>
                      </a:lnTo>
                      <a:lnTo>
                        <a:pt x="36" y="16"/>
                      </a:lnTo>
                      <a:lnTo>
                        <a:pt x="36" y="29"/>
                      </a:lnTo>
                      <a:lnTo>
                        <a:pt x="36" y="35"/>
                      </a:lnTo>
                      <a:lnTo>
                        <a:pt x="32" y="37"/>
                      </a:lnTo>
                      <a:lnTo>
                        <a:pt x="32" y="37"/>
                      </a:lnTo>
                      <a:lnTo>
                        <a:pt x="18" y="39"/>
                      </a:lnTo>
                      <a:lnTo>
                        <a:pt x="16" y="39"/>
                      </a:lnTo>
                      <a:lnTo>
                        <a:pt x="14" y="41"/>
                      </a:lnTo>
                      <a:lnTo>
                        <a:pt x="16" y="43"/>
                      </a:lnTo>
                      <a:lnTo>
                        <a:pt x="20" y="49"/>
                      </a:lnTo>
                      <a:lnTo>
                        <a:pt x="20" y="49"/>
                      </a:lnTo>
                      <a:lnTo>
                        <a:pt x="26" y="53"/>
                      </a:lnTo>
                      <a:lnTo>
                        <a:pt x="28" y="55"/>
                      </a:lnTo>
                      <a:lnTo>
                        <a:pt x="26" y="57"/>
                      </a:lnTo>
                      <a:lnTo>
                        <a:pt x="24" y="57"/>
                      </a:lnTo>
                      <a:lnTo>
                        <a:pt x="16" y="59"/>
                      </a:lnTo>
                      <a:lnTo>
                        <a:pt x="12" y="61"/>
                      </a:lnTo>
                      <a:lnTo>
                        <a:pt x="10" y="63"/>
                      </a:lnTo>
                      <a:lnTo>
                        <a:pt x="10" y="63"/>
                      </a:lnTo>
                      <a:lnTo>
                        <a:pt x="14" y="67"/>
                      </a:lnTo>
                      <a:lnTo>
                        <a:pt x="18" y="67"/>
                      </a:lnTo>
                      <a:lnTo>
                        <a:pt x="18" y="67"/>
                      </a:lnTo>
                      <a:lnTo>
                        <a:pt x="18" y="69"/>
                      </a:lnTo>
                      <a:lnTo>
                        <a:pt x="18" y="72"/>
                      </a:lnTo>
                      <a:lnTo>
                        <a:pt x="14" y="76"/>
                      </a:lnTo>
                      <a:lnTo>
                        <a:pt x="6" y="82"/>
                      </a:lnTo>
                      <a:lnTo>
                        <a:pt x="6" y="82"/>
                      </a:lnTo>
                      <a:lnTo>
                        <a:pt x="2" y="96"/>
                      </a:lnTo>
                      <a:lnTo>
                        <a:pt x="0" y="110"/>
                      </a:lnTo>
                      <a:lnTo>
                        <a:pt x="0" y="118"/>
                      </a:lnTo>
                      <a:lnTo>
                        <a:pt x="2" y="125"/>
                      </a:lnTo>
                      <a:lnTo>
                        <a:pt x="6" y="129"/>
                      </a:lnTo>
                      <a:lnTo>
                        <a:pt x="14" y="133"/>
                      </a:lnTo>
                      <a:lnTo>
                        <a:pt x="14" y="133"/>
                      </a:lnTo>
                      <a:lnTo>
                        <a:pt x="22" y="135"/>
                      </a:lnTo>
                      <a:lnTo>
                        <a:pt x="28" y="137"/>
                      </a:lnTo>
                      <a:lnTo>
                        <a:pt x="34" y="139"/>
                      </a:lnTo>
                      <a:lnTo>
                        <a:pt x="36" y="143"/>
                      </a:lnTo>
                      <a:lnTo>
                        <a:pt x="38" y="147"/>
                      </a:lnTo>
                      <a:lnTo>
                        <a:pt x="38" y="147"/>
                      </a:lnTo>
                      <a:lnTo>
                        <a:pt x="38" y="159"/>
                      </a:lnTo>
                      <a:lnTo>
                        <a:pt x="38" y="169"/>
                      </a:lnTo>
                      <a:lnTo>
                        <a:pt x="38" y="190"/>
                      </a:lnTo>
                      <a:lnTo>
                        <a:pt x="38" y="190"/>
                      </a:lnTo>
                      <a:lnTo>
                        <a:pt x="38" y="198"/>
                      </a:lnTo>
                      <a:lnTo>
                        <a:pt x="43" y="206"/>
                      </a:lnTo>
                      <a:lnTo>
                        <a:pt x="49" y="210"/>
                      </a:lnTo>
                      <a:lnTo>
                        <a:pt x="53" y="212"/>
                      </a:lnTo>
                      <a:lnTo>
                        <a:pt x="57" y="210"/>
                      </a:lnTo>
                      <a:lnTo>
                        <a:pt x="57" y="210"/>
                      </a:lnTo>
                      <a:lnTo>
                        <a:pt x="59" y="208"/>
                      </a:lnTo>
                      <a:lnTo>
                        <a:pt x="63" y="206"/>
                      </a:lnTo>
                      <a:lnTo>
                        <a:pt x="67" y="198"/>
                      </a:lnTo>
                      <a:lnTo>
                        <a:pt x="71" y="182"/>
                      </a:lnTo>
                      <a:lnTo>
                        <a:pt x="71" y="182"/>
                      </a:lnTo>
                      <a:lnTo>
                        <a:pt x="75" y="180"/>
                      </a:lnTo>
                      <a:lnTo>
                        <a:pt x="77" y="180"/>
                      </a:lnTo>
                      <a:lnTo>
                        <a:pt x="83" y="186"/>
                      </a:lnTo>
                      <a:lnTo>
                        <a:pt x="87" y="188"/>
                      </a:lnTo>
                      <a:lnTo>
                        <a:pt x="89" y="188"/>
                      </a:lnTo>
                      <a:lnTo>
                        <a:pt x="91" y="184"/>
                      </a:lnTo>
                      <a:lnTo>
                        <a:pt x="94" y="175"/>
                      </a:lnTo>
                      <a:lnTo>
                        <a:pt x="94" y="175"/>
                      </a:lnTo>
                      <a:lnTo>
                        <a:pt x="94" y="169"/>
                      </a:lnTo>
                      <a:lnTo>
                        <a:pt x="91" y="167"/>
                      </a:lnTo>
                      <a:lnTo>
                        <a:pt x="87" y="165"/>
                      </a:lnTo>
                      <a:lnTo>
                        <a:pt x="83" y="165"/>
                      </a:lnTo>
                      <a:lnTo>
                        <a:pt x="83" y="163"/>
                      </a:lnTo>
                      <a:lnTo>
                        <a:pt x="81" y="159"/>
                      </a:lnTo>
                      <a:lnTo>
                        <a:pt x="81" y="159"/>
                      </a:lnTo>
                      <a:lnTo>
                        <a:pt x="83" y="153"/>
                      </a:lnTo>
                      <a:lnTo>
                        <a:pt x="89" y="147"/>
                      </a:lnTo>
                      <a:lnTo>
                        <a:pt x="94" y="143"/>
                      </a:lnTo>
                      <a:lnTo>
                        <a:pt x="96" y="137"/>
                      </a:lnTo>
                      <a:lnTo>
                        <a:pt x="96" y="137"/>
                      </a:lnTo>
                      <a:lnTo>
                        <a:pt x="98" y="125"/>
                      </a:lnTo>
                      <a:lnTo>
                        <a:pt x="102" y="110"/>
                      </a:lnTo>
                      <a:lnTo>
                        <a:pt x="106" y="104"/>
                      </a:lnTo>
                      <a:lnTo>
                        <a:pt x="110" y="100"/>
                      </a:lnTo>
                      <a:lnTo>
                        <a:pt x="116" y="98"/>
                      </a:lnTo>
                      <a:lnTo>
                        <a:pt x="122" y="100"/>
                      </a:lnTo>
                      <a:lnTo>
                        <a:pt x="122" y="100"/>
                      </a:lnTo>
                      <a:lnTo>
                        <a:pt x="126" y="108"/>
                      </a:lnTo>
                      <a:lnTo>
                        <a:pt x="130" y="120"/>
                      </a:lnTo>
                      <a:lnTo>
                        <a:pt x="134" y="127"/>
                      </a:lnTo>
                      <a:lnTo>
                        <a:pt x="136" y="129"/>
                      </a:lnTo>
                      <a:lnTo>
                        <a:pt x="138" y="127"/>
                      </a:lnTo>
                      <a:lnTo>
                        <a:pt x="140" y="118"/>
                      </a:lnTo>
                      <a:lnTo>
                        <a:pt x="140" y="118"/>
                      </a:lnTo>
                      <a:lnTo>
                        <a:pt x="144" y="108"/>
                      </a:lnTo>
                      <a:lnTo>
                        <a:pt x="147" y="106"/>
                      </a:lnTo>
                      <a:lnTo>
                        <a:pt x="149" y="106"/>
                      </a:lnTo>
                      <a:lnTo>
                        <a:pt x="153" y="110"/>
                      </a:lnTo>
                      <a:lnTo>
                        <a:pt x="157" y="116"/>
                      </a:lnTo>
                      <a:lnTo>
                        <a:pt x="163" y="135"/>
                      </a:lnTo>
                      <a:lnTo>
                        <a:pt x="167" y="151"/>
                      </a:lnTo>
                      <a:lnTo>
                        <a:pt x="167" y="151"/>
                      </a:lnTo>
                      <a:lnTo>
                        <a:pt x="171" y="143"/>
                      </a:lnTo>
                      <a:lnTo>
                        <a:pt x="175" y="133"/>
                      </a:lnTo>
                      <a:lnTo>
                        <a:pt x="177" y="118"/>
                      </a:lnTo>
                      <a:lnTo>
                        <a:pt x="179" y="104"/>
                      </a:lnTo>
                      <a:lnTo>
                        <a:pt x="179" y="88"/>
                      </a:lnTo>
                      <a:lnTo>
                        <a:pt x="175" y="72"/>
                      </a:lnTo>
                      <a:lnTo>
                        <a:pt x="171" y="55"/>
                      </a:lnTo>
                      <a:lnTo>
                        <a:pt x="163" y="39"/>
                      </a:lnTo>
                      <a:lnTo>
                        <a:pt x="163" y="39"/>
                      </a:lnTo>
                      <a:close/>
                      <a:moveTo>
                        <a:pt x="77" y="80"/>
                      </a:moveTo>
                      <a:lnTo>
                        <a:pt x="77" y="80"/>
                      </a:lnTo>
                      <a:lnTo>
                        <a:pt x="75" y="82"/>
                      </a:lnTo>
                      <a:lnTo>
                        <a:pt x="73" y="84"/>
                      </a:lnTo>
                      <a:lnTo>
                        <a:pt x="67" y="86"/>
                      </a:lnTo>
                      <a:lnTo>
                        <a:pt x="61" y="84"/>
                      </a:lnTo>
                      <a:lnTo>
                        <a:pt x="55" y="82"/>
                      </a:lnTo>
                      <a:lnTo>
                        <a:pt x="55" y="82"/>
                      </a:lnTo>
                      <a:lnTo>
                        <a:pt x="51" y="78"/>
                      </a:lnTo>
                      <a:lnTo>
                        <a:pt x="51" y="78"/>
                      </a:lnTo>
                      <a:lnTo>
                        <a:pt x="45" y="74"/>
                      </a:lnTo>
                      <a:lnTo>
                        <a:pt x="45" y="74"/>
                      </a:lnTo>
                      <a:lnTo>
                        <a:pt x="41" y="69"/>
                      </a:lnTo>
                      <a:lnTo>
                        <a:pt x="41" y="65"/>
                      </a:lnTo>
                      <a:lnTo>
                        <a:pt x="41" y="63"/>
                      </a:lnTo>
                      <a:lnTo>
                        <a:pt x="41" y="63"/>
                      </a:lnTo>
                      <a:lnTo>
                        <a:pt x="43" y="59"/>
                      </a:lnTo>
                      <a:lnTo>
                        <a:pt x="47" y="57"/>
                      </a:lnTo>
                      <a:lnTo>
                        <a:pt x="49" y="57"/>
                      </a:lnTo>
                      <a:lnTo>
                        <a:pt x="49" y="57"/>
                      </a:lnTo>
                      <a:lnTo>
                        <a:pt x="51" y="59"/>
                      </a:lnTo>
                      <a:lnTo>
                        <a:pt x="51" y="61"/>
                      </a:lnTo>
                      <a:lnTo>
                        <a:pt x="51" y="65"/>
                      </a:lnTo>
                      <a:lnTo>
                        <a:pt x="53" y="67"/>
                      </a:lnTo>
                      <a:lnTo>
                        <a:pt x="53" y="67"/>
                      </a:lnTo>
                      <a:lnTo>
                        <a:pt x="55" y="69"/>
                      </a:lnTo>
                      <a:lnTo>
                        <a:pt x="57" y="67"/>
                      </a:lnTo>
                      <a:lnTo>
                        <a:pt x="61" y="61"/>
                      </a:lnTo>
                      <a:lnTo>
                        <a:pt x="61" y="61"/>
                      </a:lnTo>
                      <a:lnTo>
                        <a:pt x="65" y="61"/>
                      </a:lnTo>
                      <a:lnTo>
                        <a:pt x="67" y="61"/>
                      </a:lnTo>
                      <a:lnTo>
                        <a:pt x="73" y="65"/>
                      </a:lnTo>
                      <a:lnTo>
                        <a:pt x="75" y="72"/>
                      </a:lnTo>
                      <a:lnTo>
                        <a:pt x="77" y="80"/>
                      </a:lnTo>
                      <a:lnTo>
                        <a:pt x="77" y="8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77" name="Line 723"/>
                <p:cNvSpPr>
                  <a:spLocks noChangeShapeType="1"/>
                </p:cNvSpPr>
                <p:nvPr/>
              </p:nvSpPr>
              <p:spPr bwMode="auto">
                <a:xfrm>
                  <a:off x="4416978" y="4180434"/>
                  <a:ext cx="295" cy="274"/>
                </a:xfrm>
                <a:prstGeom prst="lin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09" name="Freeform 724"/>
                <p:cNvSpPr/>
                <p:nvPr/>
              </p:nvSpPr>
              <p:spPr bwMode="auto">
                <a:xfrm>
                  <a:off x="4415199" y="4157999"/>
                  <a:ext cx="52712" cy="58002"/>
                </a:xfrm>
                <a:custGeom>
                  <a:avLst/>
                  <a:gdLst/>
                  <a:ahLst/>
                  <a:cxnLst>
                    <a:cxn ang="0">
                      <a:pos x="163" y="39"/>
                    </a:cxn>
                    <a:cxn ang="0">
                      <a:pos x="144" y="21"/>
                    </a:cxn>
                    <a:cxn ang="0">
                      <a:pos x="122" y="8"/>
                    </a:cxn>
                    <a:cxn ang="0">
                      <a:pos x="110" y="4"/>
                    </a:cxn>
                    <a:cxn ang="0">
                      <a:pos x="83" y="10"/>
                    </a:cxn>
                    <a:cxn ang="0">
                      <a:pos x="79" y="12"/>
                    </a:cxn>
                    <a:cxn ang="0">
                      <a:pos x="65" y="6"/>
                    </a:cxn>
                    <a:cxn ang="0">
                      <a:pos x="53" y="0"/>
                    </a:cxn>
                    <a:cxn ang="0">
                      <a:pos x="47" y="0"/>
                    </a:cxn>
                    <a:cxn ang="0">
                      <a:pos x="38" y="6"/>
                    </a:cxn>
                    <a:cxn ang="0">
                      <a:pos x="36" y="16"/>
                    </a:cxn>
                    <a:cxn ang="0">
                      <a:pos x="36" y="35"/>
                    </a:cxn>
                    <a:cxn ang="0">
                      <a:pos x="32" y="37"/>
                    </a:cxn>
                    <a:cxn ang="0">
                      <a:pos x="16" y="39"/>
                    </a:cxn>
                    <a:cxn ang="0">
                      <a:pos x="16" y="43"/>
                    </a:cxn>
                    <a:cxn ang="0">
                      <a:pos x="20" y="49"/>
                    </a:cxn>
                    <a:cxn ang="0">
                      <a:pos x="28" y="55"/>
                    </a:cxn>
                    <a:cxn ang="0">
                      <a:pos x="24" y="57"/>
                    </a:cxn>
                    <a:cxn ang="0">
                      <a:pos x="12" y="61"/>
                    </a:cxn>
                    <a:cxn ang="0">
                      <a:pos x="10" y="63"/>
                    </a:cxn>
                    <a:cxn ang="0">
                      <a:pos x="18" y="67"/>
                    </a:cxn>
                    <a:cxn ang="0">
                      <a:pos x="18" y="69"/>
                    </a:cxn>
                    <a:cxn ang="0">
                      <a:pos x="14" y="76"/>
                    </a:cxn>
                    <a:cxn ang="0">
                      <a:pos x="6" y="82"/>
                    </a:cxn>
                    <a:cxn ang="0">
                      <a:pos x="0" y="110"/>
                    </a:cxn>
                    <a:cxn ang="0">
                      <a:pos x="2" y="125"/>
                    </a:cxn>
                    <a:cxn ang="0">
                      <a:pos x="14" y="133"/>
                    </a:cxn>
                    <a:cxn ang="0">
                      <a:pos x="22" y="135"/>
                    </a:cxn>
                    <a:cxn ang="0">
                      <a:pos x="34" y="139"/>
                    </a:cxn>
                    <a:cxn ang="0">
                      <a:pos x="38" y="147"/>
                    </a:cxn>
                    <a:cxn ang="0">
                      <a:pos x="38" y="159"/>
                    </a:cxn>
                    <a:cxn ang="0">
                      <a:pos x="38" y="190"/>
                    </a:cxn>
                    <a:cxn ang="0">
                      <a:pos x="38" y="198"/>
                    </a:cxn>
                    <a:cxn ang="0">
                      <a:pos x="49" y="210"/>
                    </a:cxn>
                    <a:cxn ang="0">
                      <a:pos x="57" y="210"/>
                    </a:cxn>
                    <a:cxn ang="0">
                      <a:pos x="59" y="208"/>
                    </a:cxn>
                    <a:cxn ang="0">
                      <a:pos x="67" y="198"/>
                    </a:cxn>
                    <a:cxn ang="0">
                      <a:pos x="71" y="182"/>
                    </a:cxn>
                    <a:cxn ang="0">
                      <a:pos x="77" y="180"/>
                    </a:cxn>
                    <a:cxn ang="0">
                      <a:pos x="87" y="188"/>
                    </a:cxn>
                    <a:cxn ang="0">
                      <a:pos x="91" y="184"/>
                    </a:cxn>
                    <a:cxn ang="0">
                      <a:pos x="94" y="175"/>
                    </a:cxn>
                    <a:cxn ang="0">
                      <a:pos x="91" y="167"/>
                    </a:cxn>
                    <a:cxn ang="0">
                      <a:pos x="83" y="165"/>
                    </a:cxn>
                    <a:cxn ang="0">
                      <a:pos x="81" y="159"/>
                    </a:cxn>
                    <a:cxn ang="0">
                      <a:pos x="83" y="153"/>
                    </a:cxn>
                    <a:cxn ang="0">
                      <a:pos x="94" y="143"/>
                    </a:cxn>
                    <a:cxn ang="0">
                      <a:pos x="96" y="137"/>
                    </a:cxn>
                    <a:cxn ang="0">
                      <a:pos x="102" y="110"/>
                    </a:cxn>
                    <a:cxn ang="0">
                      <a:pos x="110" y="100"/>
                    </a:cxn>
                    <a:cxn ang="0">
                      <a:pos x="122" y="100"/>
                    </a:cxn>
                    <a:cxn ang="0">
                      <a:pos x="126" y="108"/>
                    </a:cxn>
                    <a:cxn ang="0">
                      <a:pos x="134" y="127"/>
                    </a:cxn>
                    <a:cxn ang="0">
                      <a:pos x="138" y="127"/>
                    </a:cxn>
                    <a:cxn ang="0">
                      <a:pos x="140" y="118"/>
                    </a:cxn>
                    <a:cxn ang="0">
                      <a:pos x="147" y="106"/>
                    </a:cxn>
                    <a:cxn ang="0">
                      <a:pos x="153" y="110"/>
                    </a:cxn>
                    <a:cxn ang="0">
                      <a:pos x="163" y="135"/>
                    </a:cxn>
                    <a:cxn ang="0">
                      <a:pos x="167" y="151"/>
                    </a:cxn>
                    <a:cxn ang="0">
                      <a:pos x="175" y="133"/>
                    </a:cxn>
                    <a:cxn ang="0">
                      <a:pos x="179" y="104"/>
                    </a:cxn>
                    <a:cxn ang="0">
                      <a:pos x="175" y="72"/>
                    </a:cxn>
                    <a:cxn ang="0">
                      <a:pos x="163" y="39"/>
                    </a:cxn>
                  </a:cxnLst>
                  <a:rect l="0" t="0" r="r" b="b"/>
                  <a:pathLst>
                    <a:path w="179" h="212">
                      <a:moveTo>
                        <a:pt x="163" y="39"/>
                      </a:moveTo>
                      <a:lnTo>
                        <a:pt x="163" y="39"/>
                      </a:lnTo>
                      <a:lnTo>
                        <a:pt x="155" y="29"/>
                      </a:lnTo>
                      <a:lnTo>
                        <a:pt x="144" y="21"/>
                      </a:lnTo>
                      <a:lnTo>
                        <a:pt x="134" y="14"/>
                      </a:lnTo>
                      <a:lnTo>
                        <a:pt x="122" y="8"/>
                      </a:lnTo>
                      <a:lnTo>
                        <a:pt x="122" y="8"/>
                      </a:lnTo>
                      <a:lnTo>
                        <a:pt x="110" y="4"/>
                      </a:lnTo>
                      <a:lnTo>
                        <a:pt x="104" y="4"/>
                      </a:lnTo>
                      <a:lnTo>
                        <a:pt x="83" y="10"/>
                      </a:lnTo>
                      <a:lnTo>
                        <a:pt x="83" y="10"/>
                      </a:lnTo>
                      <a:lnTo>
                        <a:pt x="79" y="12"/>
                      </a:lnTo>
                      <a:lnTo>
                        <a:pt x="73" y="10"/>
                      </a:lnTo>
                      <a:lnTo>
                        <a:pt x="65" y="6"/>
                      </a:lnTo>
                      <a:lnTo>
                        <a:pt x="57" y="0"/>
                      </a:lnTo>
                      <a:lnTo>
                        <a:pt x="53" y="0"/>
                      </a:lnTo>
                      <a:lnTo>
                        <a:pt x="47" y="0"/>
                      </a:lnTo>
                      <a:lnTo>
                        <a:pt x="47" y="0"/>
                      </a:lnTo>
                      <a:lnTo>
                        <a:pt x="41" y="2"/>
                      </a:lnTo>
                      <a:lnTo>
                        <a:pt x="38" y="6"/>
                      </a:lnTo>
                      <a:lnTo>
                        <a:pt x="36" y="10"/>
                      </a:lnTo>
                      <a:lnTo>
                        <a:pt x="36" y="16"/>
                      </a:lnTo>
                      <a:lnTo>
                        <a:pt x="36" y="29"/>
                      </a:lnTo>
                      <a:lnTo>
                        <a:pt x="36" y="35"/>
                      </a:lnTo>
                      <a:lnTo>
                        <a:pt x="32" y="37"/>
                      </a:lnTo>
                      <a:lnTo>
                        <a:pt x="32" y="37"/>
                      </a:lnTo>
                      <a:lnTo>
                        <a:pt x="18" y="39"/>
                      </a:lnTo>
                      <a:lnTo>
                        <a:pt x="16" y="39"/>
                      </a:lnTo>
                      <a:lnTo>
                        <a:pt x="14" y="41"/>
                      </a:lnTo>
                      <a:lnTo>
                        <a:pt x="16" y="43"/>
                      </a:lnTo>
                      <a:lnTo>
                        <a:pt x="20" y="49"/>
                      </a:lnTo>
                      <a:lnTo>
                        <a:pt x="20" y="49"/>
                      </a:lnTo>
                      <a:lnTo>
                        <a:pt x="26" y="53"/>
                      </a:lnTo>
                      <a:lnTo>
                        <a:pt x="28" y="55"/>
                      </a:lnTo>
                      <a:lnTo>
                        <a:pt x="26" y="57"/>
                      </a:lnTo>
                      <a:lnTo>
                        <a:pt x="24" y="57"/>
                      </a:lnTo>
                      <a:lnTo>
                        <a:pt x="16" y="59"/>
                      </a:lnTo>
                      <a:lnTo>
                        <a:pt x="12" y="61"/>
                      </a:lnTo>
                      <a:lnTo>
                        <a:pt x="10" y="63"/>
                      </a:lnTo>
                      <a:lnTo>
                        <a:pt x="10" y="63"/>
                      </a:lnTo>
                      <a:lnTo>
                        <a:pt x="14" y="67"/>
                      </a:lnTo>
                      <a:lnTo>
                        <a:pt x="18" y="67"/>
                      </a:lnTo>
                      <a:lnTo>
                        <a:pt x="18" y="67"/>
                      </a:lnTo>
                      <a:lnTo>
                        <a:pt x="18" y="69"/>
                      </a:lnTo>
                      <a:lnTo>
                        <a:pt x="18" y="72"/>
                      </a:lnTo>
                      <a:lnTo>
                        <a:pt x="14" y="76"/>
                      </a:lnTo>
                      <a:lnTo>
                        <a:pt x="6" y="82"/>
                      </a:lnTo>
                      <a:lnTo>
                        <a:pt x="6" y="82"/>
                      </a:lnTo>
                      <a:lnTo>
                        <a:pt x="2" y="96"/>
                      </a:lnTo>
                      <a:lnTo>
                        <a:pt x="0" y="110"/>
                      </a:lnTo>
                      <a:lnTo>
                        <a:pt x="0" y="118"/>
                      </a:lnTo>
                      <a:lnTo>
                        <a:pt x="2" y="125"/>
                      </a:lnTo>
                      <a:lnTo>
                        <a:pt x="6" y="129"/>
                      </a:lnTo>
                      <a:lnTo>
                        <a:pt x="14" y="133"/>
                      </a:lnTo>
                      <a:lnTo>
                        <a:pt x="14" y="133"/>
                      </a:lnTo>
                      <a:lnTo>
                        <a:pt x="22" y="135"/>
                      </a:lnTo>
                      <a:lnTo>
                        <a:pt x="28" y="137"/>
                      </a:lnTo>
                      <a:lnTo>
                        <a:pt x="34" y="139"/>
                      </a:lnTo>
                      <a:lnTo>
                        <a:pt x="36" y="143"/>
                      </a:lnTo>
                      <a:lnTo>
                        <a:pt x="38" y="147"/>
                      </a:lnTo>
                      <a:lnTo>
                        <a:pt x="38" y="147"/>
                      </a:lnTo>
                      <a:lnTo>
                        <a:pt x="38" y="159"/>
                      </a:lnTo>
                      <a:lnTo>
                        <a:pt x="38" y="169"/>
                      </a:lnTo>
                      <a:lnTo>
                        <a:pt x="38" y="190"/>
                      </a:lnTo>
                      <a:lnTo>
                        <a:pt x="38" y="190"/>
                      </a:lnTo>
                      <a:lnTo>
                        <a:pt x="38" y="198"/>
                      </a:lnTo>
                      <a:lnTo>
                        <a:pt x="43" y="206"/>
                      </a:lnTo>
                      <a:lnTo>
                        <a:pt x="49" y="210"/>
                      </a:lnTo>
                      <a:lnTo>
                        <a:pt x="53" y="212"/>
                      </a:lnTo>
                      <a:lnTo>
                        <a:pt x="57" y="210"/>
                      </a:lnTo>
                      <a:lnTo>
                        <a:pt x="57" y="210"/>
                      </a:lnTo>
                      <a:lnTo>
                        <a:pt x="59" y="208"/>
                      </a:lnTo>
                      <a:lnTo>
                        <a:pt x="63" y="206"/>
                      </a:lnTo>
                      <a:lnTo>
                        <a:pt x="67" y="198"/>
                      </a:lnTo>
                      <a:lnTo>
                        <a:pt x="71" y="182"/>
                      </a:lnTo>
                      <a:lnTo>
                        <a:pt x="71" y="182"/>
                      </a:lnTo>
                      <a:lnTo>
                        <a:pt x="75" y="180"/>
                      </a:lnTo>
                      <a:lnTo>
                        <a:pt x="77" y="180"/>
                      </a:lnTo>
                      <a:lnTo>
                        <a:pt x="83" y="186"/>
                      </a:lnTo>
                      <a:lnTo>
                        <a:pt x="87" y="188"/>
                      </a:lnTo>
                      <a:lnTo>
                        <a:pt x="89" y="188"/>
                      </a:lnTo>
                      <a:lnTo>
                        <a:pt x="91" y="184"/>
                      </a:lnTo>
                      <a:lnTo>
                        <a:pt x="94" y="175"/>
                      </a:lnTo>
                      <a:lnTo>
                        <a:pt x="94" y="175"/>
                      </a:lnTo>
                      <a:lnTo>
                        <a:pt x="94" y="169"/>
                      </a:lnTo>
                      <a:lnTo>
                        <a:pt x="91" y="167"/>
                      </a:lnTo>
                      <a:lnTo>
                        <a:pt x="87" y="165"/>
                      </a:lnTo>
                      <a:lnTo>
                        <a:pt x="83" y="165"/>
                      </a:lnTo>
                      <a:lnTo>
                        <a:pt x="83" y="163"/>
                      </a:lnTo>
                      <a:lnTo>
                        <a:pt x="81" y="159"/>
                      </a:lnTo>
                      <a:lnTo>
                        <a:pt x="81" y="159"/>
                      </a:lnTo>
                      <a:lnTo>
                        <a:pt x="83" y="153"/>
                      </a:lnTo>
                      <a:lnTo>
                        <a:pt x="89" y="147"/>
                      </a:lnTo>
                      <a:lnTo>
                        <a:pt x="94" y="143"/>
                      </a:lnTo>
                      <a:lnTo>
                        <a:pt x="96" y="137"/>
                      </a:lnTo>
                      <a:lnTo>
                        <a:pt x="96" y="137"/>
                      </a:lnTo>
                      <a:lnTo>
                        <a:pt x="98" y="125"/>
                      </a:lnTo>
                      <a:lnTo>
                        <a:pt x="102" y="110"/>
                      </a:lnTo>
                      <a:lnTo>
                        <a:pt x="106" y="104"/>
                      </a:lnTo>
                      <a:lnTo>
                        <a:pt x="110" y="100"/>
                      </a:lnTo>
                      <a:lnTo>
                        <a:pt x="116" y="98"/>
                      </a:lnTo>
                      <a:lnTo>
                        <a:pt x="122" y="100"/>
                      </a:lnTo>
                      <a:lnTo>
                        <a:pt x="122" y="100"/>
                      </a:lnTo>
                      <a:lnTo>
                        <a:pt x="126" y="108"/>
                      </a:lnTo>
                      <a:lnTo>
                        <a:pt x="130" y="120"/>
                      </a:lnTo>
                      <a:lnTo>
                        <a:pt x="134" y="127"/>
                      </a:lnTo>
                      <a:lnTo>
                        <a:pt x="136" y="129"/>
                      </a:lnTo>
                      <a:lnTo>
                        <a:pt x="138" y="127"/>
                      </a:lnTo>
                      <a:lnTo>
                        <a:pt x="140" y="118"/>
                      </a:lnTo>
                      <a:lnTo>
                        <a:pt x="140" y="118"/>
                      </a:lnTo>
                      <a:lnTo>
                        <a:pt x="144" y="108"/>
                      </a:lnTo>
                      <a:lnTo>
                        <a:pt x="147" y="106"/>
                      </a:lnTo>
                      <a:lnTo>
                        <a:pt x="149" y="106"/>
                      </a:lnTo>
                      <a:lnTo>
                        <a:pt x="153" y="110"/>
                      </a:lnTo>
                      <a:lnTo>
                        <a:pt x="157" y="116"/>
                      </a:lnTo>
                      <a:lnTo>
                        <a:pt x="163" y="135"/>
                      </a:lnTo>
                      <a:lnTo>
                        <a:pt x="167" y="151"/>
                      </a:lnTo>
                      <a:lnTo>
                        <a:pt x="167" y="151"/>
                      </a:lnTo>
                      <a:lnTo>
                        <a:pt x="171" y="143"/>
                      </a:lnTo>
                      <a:lnTo>
                        <a:pt x="175" y="133"/>
                      </a:lnTo>
                      <a:lnTo>
                        <a:pt x="177" y="118"/>
                      </a:lnTo>
                      <a:lnTo>
                        <a:pt x="179" y="104"/>
                      </a:lnTo>
                      <a:lnTo>
                        <a:pt x="179" y="88"/>
                      </a:lnTo>
                      <a:lnTo>
                        <a:pt x="175" y="72"/>
                      </a:lnTo>
                      <a:lnTo>
                        <a:pt x="171" y="55"/>
                      </a:lnTo>
                      <a:lnTo>
                        <a:pt x="163" y="39"/>
                      </a:lnTo>
                      <a:lnTo>
                        <a:pt x="163" y="39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10" name="Freeform 725"/>
                <p:cNvSpPr/>
                <p:nvPr/>
              </p:nvSpPr>
              <p:spPr bwMode="auto">
                <a:xfrm>
                  <a:off x="4427279" y="4173594"/>
                  <a:ext cx="10602" cy="7934"/>
                </a:xfrm>
                <a:custGeom>
                  <a:avLst/>
                  <a:gdLst/>
                  <a:ahLst/>
                  <a:cxnLst>
                    <a:cxn ang="0">
                      <a:pos x="36" y="23"/>
                    </a:cxn>
                    <a:cxn ang="0">
                      <a:pos x="36" y="23"/>
                    </a:cxn>
                    <a:cxn ang="0">
                      <a:pos x="34" y="25"/>
                    </a:cxn>
                    <a:cxn ang="0">
                      <a:pos x="32" y="27"/>
                    </a:cxn>
                    <a:cxn ang="0">
                      <a:pos x="26" y="29"/>
                    </a:cxn>
                    <a:cxn ang="0">
                      <a:pos x="20" y="27"/>
                    </a:cxn>
                    <a:cxn ang="0">
                      <a:pos x="14" y="25"/>
                    </a:cxn>
                    <a:cxn ang="0">
                      <a:pos x="14" y="25"/>
                    </a:cxn>
                    <a:cxn ang="0">
                      <a:pos x="10" y="21"/>
                    </a:cxn>
                    <a:cxn ang="0">
                      <a:pos x="10" y="21"/>
                    </a:cxn>
                    <a:cxn ang="0">
                      <a:pos x="4" y="17"/>
                    </a:cxn>
                    <a:cxn ang="0">
                      <a:pos x="4" y="17"/>
                    </a:cxn>
                    <a:cxn ang="0">
                      <a:pos x="0" y="12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2" y="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0" y="4"/>
                    </a:cxn>
                    <a:cxn ang="0">
                      <a:pos x="10" y="8"/>
                    </a:cxn>
                    <a:cxn ang="0">
                      <a:pos x="12" y="10"/>
                    </a:cxn>
                    <a:cxn ang="0">
                      <a:pos x="12" y="10"/>
                    </a:cxn>
                    <a:cxn ang="0">
                      <a:pos x="14" y="12"/>
                    </a:cxn>
                    <a:cxn ang="0">
                      <a:pos x="16" y="10"/>
                    </a:cxn>
                    <a:cxn ang="0">
                      <a:pos x="20" y="4"/>
                    </a:cxn>
                    <a:cxn ang="0">
                      <a:pos x="20" y="4"/>
                    </a:cxn>
                    <a:cxn ang="0">
                      <a:pos x="24" y="4"/>
                    </a:cxn>
                    <a:cxn ang="0">
                      <a:pos x="26" y="4"/>
                    </a:cxn>
                    <a:cxn ang="0">
                      <a:pos x="32" y="8"/>
                    </a:cxn>
                    <a:cxn ang="0">
                      <a:pos x="34" y="15"/>
                    </a:cxn>
                    <a:cxn ang="0">
                      <a:pos x="36" y="23"/>
                    </a:cxn>
                    <a:cxn ang="0">
                      <a:pos x="36" y="23"/>
                    </a:cxn>
                  </a:cxnLst>
                  <a:rect l="0" t="0" r="r" b="b"/>
                  <a:pathLst>
                    <a:path w="36" h="29">
                      <a:moveTo>
                        <a:pt x="36" y="23"/>
                      </a:moveTo>
                      <a:lnTo>
                        <a:pt x="36" y="23"/>
                      </a:lnTo>
                      <a:lnTo>
                        <a:pt x="34" y="25"/>
                      </a:lnTo>
                      <a:lnTo>
                        <a:pt x="32" y="27"/>
                      </a:lnTo>
                      <a:lnTo>
                        <a:pt x="26" y="29"/>
                      </a:lnTo>
                      <a:lnTo>
                        <a:pt x="20" y="27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4" y="17"/>
                      </a:lnTo>
                      <a:lnTo>
                        <a:pt x="4" y="17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0" y="8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24" y="4"/>
                      </a:lnTo>
                      <a:lnTo>
                        <a:pt x="26" y="4"/>
                      </a:lnTo>
                      <a:lnTo>
                        <a:pt x="32" y="8"/>
                      </a:lnTo>
                      <a:lnTo>
                        <a:pt x="34" y="15"/>
                      </a:lnTo>
                      <a:lnTo>
                        <a:pt x="36" y="23"/>
                      </a:lnTo>
                      <a:lnTo>
                        <a:pt x="36" y="23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11" name="Freeform 726"/>
                <p:cNvSpPr/>
                <p:nvPr/>
              </p:nvSpPr>
              <p:spPr bwMode="auto">
                <a:xfrm>
                  <a:off x="4379573" y="4153622"/>
                  <a:ext cx="34455" cy="32285"/>
                </a:xfrm>
                <a:custGeom>
                  <a:avLst/>
                  <a:gdLst/>
                  <a:ahLst/>
                  <a:cxnLst>
                    <a:cxn ang="0">
                      <a:pos x="15" y="102"/>
                    </a:cxn>
                    <a:cxn ang="0">
                      <a:pos x="7" y="98"/>
                    </a:cxn>
                    <a:cxn ang="0">
                      <a:pos x="2" y="90"/>
                    </a:cxn>
                    <a:cxn ang="0">
                      <a:pos x="0" y="81"/>
                    </a:cxn>
                    <a:cxn ang="0">
                      <a:pos x="5" y="63"/>
                    </a:cxn>
                    <a:cxn ang="0">
                      <a:pos x="11" y="55"/>
                    </a:cxn>
                    <a:cxn ang="0">
                      <a:pos x="51" y="20"/>
                    </a:cxn>
                    <a:cxn ang="0">
                      <a:pos x="58" y="18"/>
                    </a:cxn>
                    <a:cxn ang="0">
                      <a:pos x="62" y="22"/>
                    </a:cxn>
                    <a:cxn ang="0">
                      <a:pos x="68" y="22"/>
                    </a:cxn>
                    <a:cxn ang="0">
                      <a:pos x="82" y="8"/>
                    </a:cxn>
                    <a:cxn ang="0">
                      <a:pos x="92" y="2"/>
                    </a:cxn>
                    <a:cxn ang="0">
                      <a:pos x="102" y="0"/>
                    </a:cxn>
                    <a:cxn ang="0">
                      <a:pos x="115" y="4"/>
                    </a:cxn>
                    <a:cxn ang="0">
                      <a:pos x="117" y="12"/>
                    </a:cxn>
                    <a:cxn ang="0">
                      <a:pos x="111" y="24"/>
                    </a:cxn>
                    <a:cxn ang="0">
                      <a:pos x="102" y="30"/>
                    </a:cxn>
                    <a:cxn ang="0">
                      <a:pos x="86" y="45"/>
                    </a:cxn>
                    <a:cxn ang="0">
                      <a:pos x="80" y="43"/>
                    </a:cxn>
                    <a:cxn ang="0">
                      <a:pos x="80" y="39"/>
                    </a:cxn>
                    <a:cxn ang="0">
                      <a:pos x="82" y="32"/>
                    </a:cxn>
                    <a:cxn ang="0">
                      <a:pos x="84" y="22"/>
                    </a:cxn>
                    <a:cxn ang="0">
                      <a:pos x="84" y="20"/>
                    </a:cxn>
                    <a:cxn ang="0">
                      <a:pos x="76" y="20"/>
                    </a:cxn>
                    <a:cxn ang="0">
                      <a:pos x="72" y="28"/>
                    </a:cxn>
                    <a:cxn ang="0">
                      <a:pos x="72" y="32"/>
                    </a:cxn>
                    <a:cxn ang="0">
                      <a:pos x="72" y="41"/>
                    </a:cxn>
                    <a:cxn ang="0">
                      <a:pos x="66" y="47"/>
                    </a:cxn>
                    <a:cxn ang="0">
                      <a:pos x="64" y="51"/>
                    </a:cxn>
                    <a:cxn ang="0">
                      <a:pos x="68" y="61"/>
                    </a:cxn>
                    <a:cxn ang="0">
                      <a:pos x="66" y="67"/>
                    </a:cxn>
                    <a:cxn ang="0">
                      <a:pos x="60" y="73"/>
                    </a:cxn>
                    <a:cxn ang="0">
                      <a:pos x="39" y="83"/>
                    </a:cxn>
                    <a:cxn ang="0">
                      <a:pos x="35" y="85"/>
                    </a:cxn>
                    <a:cxn ang="0">
                      <a:pos x="25" y="98"/>
                    </a:cxn>
                    <a:cxn ang="0">
                      <a:pos x="23" y="100"/>
                    </a:cxn>
                    <a:cxn ang="0">
                      <a:pos x="25" y="106"/>
                    </a:cxn>
                    <a:cxn ang="0">
                      <a:pos x="31" y="114"/>
                    </a:cxn>
                    <a:cxn ang="0">
                      <a:pos x="31" y="118"/>
                    </a:cxn>
                    <a:cxn ang="0">
                      <a:pos x="23" y="112"/>
                    </a:cxn>
                    <a:cxn ang="0">
                      <a:pos x="15" y="102"/>
                    </a:cxn>
                    <a:cxn ang="0">
                      <a:pos x="15" y="102"/>
                    </a:cxn>
                  </a:cxnLst>
                  <a:rect l="0" t="0" r="r" b="b"/>
                  <a:pathLst>
                    <a:path w="117" h="118">
                      <a:moveTo>
                        <a:pt x="15" y="102"/>
                      </a:moveTo>
                      <a:lnTo>
                        <a:pt x="15" y="102"/>
                      </a:lnTo>
                      <a:lnTo>
                        <a:pt x="11" y="100"/>
                      </a:lnTo>
                      <a:lnTo>
                        <a:pt x="7" y="98"/>
                      </a:lnTo>
                      <a:lnTo>
                        <a:pt x="5" y="98"/>
                      </a:lnTo>
                      <a:lnTo>
                        <a:pt x="2" y="90"/>
                      </a:lnTo>
                      <a:lnTo>
                        <a:pt x="2" y="90"/>
                      </a:lnTo>
                      <a:lnTo>
                        <a:pt x="0" y="81"/>
                      </a:lnTo>
                      <a:lnTo>
                        <a:pt x="2" y="71"/>
                      </a:lnTo>
                      <a:lnTo>
                        <a:pt x="5" y="63"/>
                      </a:lnTo>
                      <a:lnTo>
                        <a:pt x="11" y="55"/>
                      </a:lnTo>
                      <a:lnTo>
                        <a:pt x="11" y="55"/>
                      </a:lnTo>
                      <a:lnTo>
                        <a:pt x="35" y="32"/>
                      </a:lnTo>
                      <a:lnTo>
                        <a:pt x="51" y="20"/>
                      </a:lnTo>
                      <a:lnTo>
                        <a:pt x="55" y="16"/>
                      </a:lnTo>
                      <a:lnTo>
                        <a:pt x="58" y="18"/>
                      </a:lnTo>
                      <a:lnTo>
                        <a:pt x="58" y="18"/>
                      </a:lnTo>
                      <a:lnTo>
                        <a:pt x="62" y="22"/>
                      </a:lnTo>
                      <a:lnTo>
                        <a:pt x="64" y="22"/>
                      </a:lnTo>
                      <a:lnTo>
                        <a:pt x="68" y="22"/>
                      </a:lnTo>
                      <a:lnTo>
                        <a:pt x="74" y="18"/>
                      </a:lnTo>
                      <a:lnTo>
                        <a:pt x="82" y="8"/>
                      </a:lnTo>
                      <a:lnTo>
                        <a:pt x="88" y="4"/>
                      </a:lnTo>
                      <a:lnTo>
                        <a:pt x="92" y="2"/>
                      </a:lnTo>
                      <a:lnTo>
                        <a:pt x="92" y="2"/>
                      </a:lnTo>
                      <a:lnTo>
                        <a:pt x="102" y="0"/>
                      </a:lnTo>
                      <a:lnTo>
                        <a:pt x="111" y="2"/>
                      </a:lnTo>
                      <a:lnTo>
                        <a:pt x="115" y="4"/>
                      </a:lnTo>
                      <a:lnTo>
                        <a:pt x="117" y="8"/>
                      </a:lnTo>
                      <a:lnTo>
                        <a:pt x="117" y="12"/>
                      </a:lnTo>
                      <a:lnTo>
                        <a:pt x="115" y="18"/>
                      </a:lnTo>
                      <a:lnTo>
                        <a:pt x="111" y="24"/>
                      </a:lnTo>
                      <a:lnTo>
                        <a:pt x="102" y="30"/>
                      </a:lnTo>
                      <a:lnTo>
                        <a:pt x="102" y="30"/>
                      </a:lnTo>
                      <a:lnTo>
                        <a:pt x="92" y="41"/>
                      </a:lnTo>
                      <a:lnTo>
                        <a:pt x="86" y="45"/>
                      </a:lnTo>
                      <a:lnTo>
                        <a:pt x="84" y="45"/>
                      </a:lnTo>
                      <a:lnTo>
                        <a:pt x="80" y="43"/>
                      </a:lnTo>
                      <a:lnTo>
                        <a:pt x="80" y="43"/>
                      </a:lnTo>
                      <a:lnTo>
                        <a:pt x="80" y="39"/>
                      </a:lnTo>
                      <a:lnTo>
                        <a:pt x="80" y="37"/>
                      </a:lnTo>
                      <a:lnTo>
                        <a:pt x="82" y="32"/>
                      </a:lnTo>
                      <a:lnTo>
                        <a:pt x="84" y="28"/>
                      </a:lnTo>
                      <a:lnTo>
                        <a:pt x="84" y="22"/>
                      </a:lnTo>
                      <a:lnTo>
                        <a:pt x="84" y="22"/>
                      </a:lnTo>
                      <a:lnTo>
                        <a:pt x="84" y="20"/>
                      </a:lnTo>
                      <a:lnTo>
                        <a:pt x="82" y="20"/>
                      </a:lnTo>
                      <a:lnTo>
                        <a:pt x="76" y="20"/>
                      </a:lnTo>
                      <a:lnTo>
                        <a:pt x="72" y="26"/>
                      </a:lnTo>
                      <a:lnTo>
                        <a:pt x="72" y="28"/>
                      </a:lnTo>
                      <a:lnTo>
                        <a:pt x="72" y="32"/>
                      </a:lnTo>
                      <a:lnTo>
                        <a:pt x="72" y="32"/>
                      </a:lnTo>
                      <a:lnTo>
                        <a:pt x="74" y="39"/>
                      </a:lnTo>
                      <a:lnTo>
                        <a:pt x="72" y="41"/>
                      </a:lnTo>
                      <a:lnTo>
                        <a:pt x="70" y="43"/>
                      </a:lnTo>
                      <a:lnTo>
                        <a:pt x="66" y="47"/>
                      </a:lnTo>
                      <a:lnTo>
                        <a:pt x="66" y="47"/>
                      </a:lnTo>
                      <a:lnTo>
                        <a:pt x="64" y="51"/>
                      </a:lnTo>
                      <a:lnTo>
                        <a:pt x="66" y="57"/>
                      </a:lnTo>
                      <a:lnTo>
                        <a:pt x="68" y="61"/>
                      </a:lnTo>
                      <a:lnTo>
                        <a:pt x="68" y="65"/>
                      </a:lnTo>
                      <a:lnTo>
                        <a:pt x="66" y="67"/>
                      </a:lnTo>
                      <a:lnTo>
                        <a:pt x="66" y="67"/>
                      </a:lnTo>
                      <a:lnTo>
                        <a:pt x="60" y="73"/>
                      </a:lnTo>
                      <a:lnTo>
                        <a:pt x="53" y="77"/>
                      </a:lnTo>
                      <a:lnTo>
                        <a:pt x="39" y="83"/>
                      </a:lnTo>
                      <a:lnTo>
                        <a:pt x="39" y="83"/>
                      </a:lnTo>
                      <a:lnTo>
                        <a:pt x="35" y="85"/>
                      </a:lnTo>
                      <a:lnTo>
                        <a:pt x="31" y="90"/>
                      </a:lnTo>
                      <a:lnTo>
                        <a:pt x="25" y="98"/>
                      </a:lnTo>
                      <a:lnTo>
                        <a:pt x="25" y="98"/>
                      </a:lnTo>
                      <a:lnTo>
                        <a:pt x="23" y="100"/>
                      </a:lnTo>
                      <a:lnTo>
                        <a:pt x="23" y="104"/>
                      </a:lnTo>
                      <a:lnTo>
                        <a:pt x="25" y="106"/>
                      </a:lnTo>
                      <a:lnTo>
                        <a:pt x="29" y="110"/>
                      </a:lnTo>
                      <a:lnTo>
                        <a:pt x="31" y="114"/>
                      </a:lnTo>
                      <a:lnTo>
                        <a:pt x="31" y="114"/>
                      </a:lnTo>
                      <a:lnTo>
                        <a:pt x="31" y="118"/>
                      </a:lnTo>
                      <a:lnTo>
                        <a:pt x="29" y="118"/>
                      </a:lnTo>
                      <a:lnTo>
                        <a:pt x="23" y="112"/>
                      </a:lnTo>
                      <a:lnTo>
                        <a:pt x="15" y="102"/>
                      </a:lnTo>
                      <a:lnTo>
                        <a:pt x="15" y="102"/>
                      </a:lnTo>
                      <a:lnTo>
                        <a:pt x="15" y="102"/>
                      </a:lnTo>
                      <a:lnTo>
                        <a:pt x="15" y="102"/>
                      </a:lnTo>
                      <a:lnTo>
                        <a:pt x="15" y="10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12" name="Freeform 727"/>
                <p:cNvSpPr/>
                <p:nvPr/>
              </p:nvSpPr>
              <p:spPr bwMode="auto">
                <a:xfrm>
                  <a:off x="4378983" y="4184811"/>
                  <a:ext cx="24148" cy="32285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9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2" y="6"/>
                    </a:cxn>
                    <a:cxn ang="0">
                      <a:pos x="4" y="12"/>
                    </a:cxn>
                    <a:cxn ang="0">
                      <a:pos x="17" y="24"/>
                    </a:cxn>
                    <a:cxn ang="0">
                      <a:pos x="17" y="24"/>
                    </a:cxn>
                    <a:cxn ang="0">
                      <a:pos x="19" y="39"/>
                    </a:cxn>
                    <a:cxn ang="0">
                      <a:pos x="23" y="47"/>
                    </a:cxn>
                    <a:cxn ang="0">
                      <a:pos x="37" y="63"/>
                    </a:cxn>
                    <a:cxn ang="0">
                      <a:pos x="37" y="63"/>
                    </a:cxn>
                    <a:cxn ang="0">
                      <a:pos x="41" y="69"/>
                    </a:cxn>
                    <a:cxn ang="0">
                      <a:pos x="43" y="75"/>
                    </a:cxn>
                    <a:cxn ang="0">
                      <a:pos x="47" y="88"/>
                    </a:cxn>
                    <a:cxn ang="0">
                      <a:pos x="51" y="100"/>
                    </a:cxn>
                    <a:cxn ang="0">
                      <a:pos x="53" y="106"/>
                    </a:cxn>
                    <a:cxn ang="0">
                      <a:pos x="60" y="112"/>
                    </a:cxn>
                    <a:cxn ang="0">
                      <a:pos x="60" y="112"/>
                    </a:cxn>
                    <a:cxn ang="0">
                      <a:pos x="68" y="118"/>
                    </a:cxn>
                    <a:cxn ang="0">
                      <a:pos x="70" y="118"/>
                    </a:cxn>
                    <a:cxn ang="0">
                      <a:pos x="72" y="116"/>
                    </a:cxn>
                    <a:cxn ang="0">
                      <a:pos x="74" y="110"/>
                    </a:cxn>
                    <a:cxn ang="0">
                      <a:pos x="72" y="102"/>
                    </a:cxn>
                    <a:cxn ang="0">
                      <a:pos x="72" y="102"/>
                    </a:cxn>
                    <a:cxn ang="0">
                      <a:pos x="72" y="92"/>
                    </a:cxn>
                    <a:cxn ang="0">
                      <a:pos x="74" y="84"/>
                    </a:cxn>
                    <a:cxn ang="0">
                      <a:pos x="80" y="65"/>
                    </a:cxn>
                    <a:cxn ang="0">
                      <a:pos x="80" y="65"/>
                    </a:cxn>
                    <a:cxn ang="0">
                      <a:pos x="82" y="59"/>
                    </a:cxn>
                    <a:cxn ang="0">
                      <a:pos x="80" y="53"/>
                    </a:cxn>
                    <a:cxn ang="0">
                      <a:pos x="76" y="49"/>
                    </a:cxn>
                    <a:cxn ang="0">
                      <a:pos x="72" y="45"/>
                    </a:cxn>
                    <a:cxn ang="0">
                      <a:pos x="60" y="37"/>
                    </a:cxn>
                    <a:cxn ang="0">
                      <a:pos x="51" y="27"/>
                    </a:cxn>
                    <a:cxn ang="0">
                      <a:pos x="51" y="27"/>
                    </a:cxn>
                    <a:cxn ang="0">
                      <a:pos x="47" y="22"/>
                    </a:cxn>
                    <a:cxn ang="0">
                      <a:pos x="43" y="20"/>
                    </a:cxn>
                    <a:cxn ang="0">
                      <a:pos x="31" y="20"/>
                    </a:cxn>
                    <a:cxn ang="0">
                      <a:pos x="23" y="20"/>
                    </a:cxn>
                    <a:cxn ang="0">
                      <a:pos x="19" y="18"/>
                    </a:cxn>
                    <a:cxn ang="0">
                      <a:pos x="17" y="14"/>
                    </a:cxn>
                    <a:cxn ang="0">
                      <a:pos x="17" y="14"/>
                    </a:cxn>
                    <a:cxn ang="0">
                      <a:pos x="15" y="8"/>
                    </a:cxn>
                    <a:cxn ang="0">
                      <a:pos x="13" y="2"/>
                    </a:cxn>
                    <a:cxn ang="0">
                      <a:pos x="9" y="0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82" h="118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" y="6"/>
                      </a:lnTo>
                      <a:lnTo>
                        <a:pt x="4" y="12"/>
                      </a:lnTo>
                      <a:lnTo>
                        <a:pt x="17" y="24"/>
                      </a:lnTo>
                      <a:lnTo>
                        <a:pt x="17" y="24"/>
                      </a:lnTo>
                      <a:lnTo>
                        <a:pt x="19" y="39"/>
                      </a:lnTo>
                      <a:lnTo>
                        <a:pt x="23" y="47"/>
                      </a:lnTo>
                      <a:lnTo>
                        <a:pt x="37" y="63"/>
                      </a:lnTo>
                      <a:lnTo>
                        <a:pt x="37" y="63"/>
                      </a:lnTo>
                      <a:lnTo>
                        <a:pt x="41" y="69"/>
                      </a:lnTo>
                      <a:lnTo>
                        <a:pt x="43" y="75"/>
                      </a:lnTo>
                      <a:lnTo>
                        <a:pt x="47" y="88"/>
                      </a:lnTo>
                      <a:lnTo>
                        <a:pt x="51" y="100"/>
                      </a:lnTo>
                      <a:lnTo>
                        <a:pt x="53" y="106"/>
                      </a:lnTo>
                      <a:lnTo>
                        <a:pt x="60" y="112"/>
                      </a:lnTo>
                      <a:lnTo>
                        <a:pt x="60" y="112"/>
                      </a:lnTo>
                      <a:lnTo>
                        <a:pt x="68" y="118"/>
                      </a:lnTo>
                      <a:lnTo>
                        <a:pt x="70" y="118"/>
                      </a:lnTo>
                      <a:lnTo>
                        <a:pt x="72" y="116"/>
                      </a:lnTo>
                      <a:lnTo>
                        <a:pt x="74" y="110"/>
                      </a:lnTo>
                      <a:lnTo>
                        <a:pt x="72" y="102"/>
                      </a:lnTo>
                      <a:lnTo>
                        <a:pt x="72" y="102"/>
                      </a:lnTo>
                      <a:lnTo>
                        <a:pt x="72" y="92"/>
                      </a:lnTo>
                      <a:lnTo>
                        <a:pt x="74" y="84"/>
                      </a:lnTo>
                      <a:lnTo>
                        <a:pt x="80" y="65"/>
                      </a:lnTo>
                      <a:lnTo>
                        <a:pt x="80" y="65"/>
                      </a:lnTo>
                      <a:lnTo>
                        <a:pt x="82" y="59"/>
                      </a:lnTo>
                      <a:lnTo>
                        <a:pt x="80" y="53"/>
                      </a:lnTo>
                      <a:lnTo>
                        <a:pt x="76" y="49"/>
                      </a:lnTo>
                      <a:lnTo>
                        <a:pt x="72" y="45"/>
                      </a:lnTo>
                      <a:lnTo>
                        <a:pt x="60" y="37"/>
                      </a:lnTo>
                      <a:lnTo>
                        <a:pt x="51" y="27"/>
                      </a:lnTo>
                      <a:lnTo>
                        <a:pt x="51" y="27"/>
                      </a:lnTo>
                      <a:lnTo>
                        <a:pt x="47" y="22"/>
                      </a:lnTo>
                      <a:lnTo>
                        <a:pt x="43" y="20"/>
                      </a:lnTo>
                      <a:lnTo>
                        <a:pt x="31" y="20"/>
                      </a:lnTo>
                      <a:lnTo>
                        <a:pt x="23" y="20"/>
                      </a:lnTo>
                      <a:lnTo>
                        <a:pt x="19" y="18"/>
                      </a:lnTo>
                      <a:lnTo>
                        <a:pt x="17" y="14"/>
                      </a:lnTo>
                      <a:lnTo>
                        <a:pt x="17" y="14"/>
                      </a:lnTo>
                      <a:lnTo>
                        <a:pt x="15" y="8"/>
                      </a:lnTo>
                      <a:lnTo>
                        <a:pt x="13" y="2"/>
                      </a:lnTo>
                      <a:lnTo>
                        <a:pt x="9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13" name="Freeform 728"/>
                <p:cNvSpPr/>
                <p:nvPr/>
              </p:nvSpPr>
              <p:spPr bwMode="auto">
                <a:xfrm>
                  <a:off x="4411377" y="4142405"/>
                  <a:ext cx="25915" cy="8482"/>
                </a:xfrm>
                <a:custGeom>
                  <a:avLst/>
                  <a:gdLst/>
                  <a:ahLst/>
                  <a:cxnLst>
                    <a:cxn ang="0">
                      <a:pos x="29" y="31"/>
                    </a:cxn>
                    <a:cxn ang="0">
                      <a:pos x="29" y="31"/>
                    </a:cxn>
                    <a:cxn ang="0">
                      <a:pos x="35" y="29"/>
                    </a:cxn>
                    <a:cxn ang="0">
                      <a:pos x="41" y="25"/>
                    </a:cxn>
                    <a:cxn ang="0">
                      <a:pos x="47" y="23"/>
                    </a:cxn>
                    <a:cxn ang="0">
                      <a:pos x="54" y="20"/>
                    </a:cxn>
                    <a:cxn ang="0">
                      <a:pos x="54" y="20"/>
                    </a:cxn>
                    <a:cxn ang="0">
                      <a:pos x="76" y="25"/>
                    </a:cxn>
                    <a:cxn ang="0">
                      <a:pos x="82" y="25"/>
                    </a:cxn>
                    <a:cxn ang="0">
                      <a:pos x="88" y="23"/>
                    </a:cxn>
                    <a:cxn ang="0">
                      <a:pos x="88" y="18"/>
                    </a:cxn>
                    <a:cxn ang="0">
                      <a:pos x="86" y="14"/>
                    </a:cxn>
                    <a:cxn ang="0">
                      <a:pos x="86" y="14"/>
                    </a:cxn>
                    <a:cxn ang="0">
                      <a:pos x="78" y="8"/>
                    </a:cxn>
                    <a:cxn ang="0">
                      <a:pos x="70" y="4"/>
                    </a:cxn>
                    <a:cxn ang="0">
                      <a:pos x="60" y="2"/>
                    </a:cxn>
                    <a:cxn ang="0">
                      <a:pos x="49" y="0"/>
                    </a:cxn>
                    <a:cxn ang="0">
                      <a:pos x="39" y="0"/>
                    </a:cxn>
                    <a:cxn ang="0">
                      <a:pos x="29" y="0"/>
                    </a:cxn>
                    <a:cxn ang="0">
                      <a:pos x="19" y="4"/>
                    </a:cxn>
                    <a:cxn ang="0">
                      <a:pos x="13" y="8"/>
                    </a:cxn>
                    <a:cxn ang="0">
                      <a:pos x="13" y="8"/>
                    </a:cxn>
                    <a:cxn ang="0">
                      <a:pos x="5" y="12"/>
                    </a:cxn>
                    <a:cxn ang="0">
                      <a:pos x="0" y="18"/>
                    </a:cxn>
                    <a:cxn ang="0">
                      <a:pos x="0" y="23"/>
                    </a:cxn>
                    <a:cxn ang="0">
                      <a:pos x="3" y="27"/>
                    </a:cxn>
                    <a:cxn ang="0">
                      <a:pos x="9" y="29"/>
                    </a:cxn>
                    <a:cxn ang="0">
                      <a:pos x="15" y="31"/>
                    </a:cxn>
                    <a:cxn ang="0">
                      <a:pos x="21" y="31"/>
                    </a:cxn>
                    <a:cxn ang="0">
                      <a:pos x="29" y="31"/>
                    </a:cxn>
                    <a:cxn ang="0">
                      <a:pos x="29" y="31"/>
                    </a:cxn>
                    <a:cxn ang="0">
                      <a:pos x="31" y="31"/>
                    </a:cxn>
                    <a:cxn ang="0">
                      <a:pos x="29" y="31"/>
                    </a:cxn>
                    <a:cxn ang="0">
                      <a:pos x="29" y="31"/>
                    </a:cxn>
                  </a:cxnLst>
                  <a:rect l="0" t="0" r="r" b="b"/>
                  <a:pathLst>
                    <a:path w="88" h="31">
                      <a:moveTo>
                        <a:pt x="29" y="31"/>
                      </a:moveTo>
                      <a:lnTo>
                        <a:pt x="29" y="31"/>
                      </a:lnTo>
                      <a:lnTo>
                        <a:pt x="35" y="29"/>
                      </a:lnTo>
                      <a:lnTo>
                        <a:pt x="41" y="25"/>
                      </a:lnTo>
                      <a:lnTo>
                        <a:pt x="47" y="23"/>
                      </a:lnTo>
                      <a:lnTo>
                        <a:pt x="54" y="20"/>
                      </a:lnTo>
                      <a:lnTo>
                        <a:pt x="54" y="20"/>
                      </a:lnTo>
                      <a:lnTo>
                        <a:pt x="76" y="25"/>
                      </a:lnTo>
                      <a:lnTo>
                        <a:pt x="82" y="25"/>
                      </a:lnTo>
                      <a:lnTo>
                        <a:pt x="88" y="23"/>
                      </a:lnTo>
                      <a:lnTo>
                        <a:pt x="88" y="18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78" y="8"/>
                      </a:lnTo>
                      <a:lnTo>
                        <a:pt x="70" y="4"/>
                      </a:lnTo>
                      <a:lnTo>
                        <a:pt x="60" y="2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4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5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3" y="27"/>
                      </a:lnTo>
                      <a:lnTo>
                        <a:pt x="9" y="29"/>
                      </a:lnTo>
                      <a:lnTo>
                        <a:pt x="15" y="31"/>
                      </a:lnTo>
                      <a:lnTo>
                        <a:pt x="21" y="31"/>
                      </a:lnTo>
                      <a:lnTo>
                        <a:pt x="29" y="31"/>
                      </a:lnTo>
                      <a:lnTo>
                        <a:pt x="29" y="31"/>
                      </a:lnTo>
                      <a:lnTo>
                        <a:pt x="31" y="31"/>
                      </a:lnTo>
                      <a:lnTo>
                        <a:pt x="29" y="31"/>
                      </a:lnTo>
                      <a:lnTo>
                        <a:pt x="29" y="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14" name="Freeform 729"/>
                <p:cNvSpPr/>
                <p:nvPr/>
              </p:nvSpPr>
              <p:spPr bwMode="auto">
                <a:xfrm>
                  <a:off x="4410788" y="4216548"/>
                  <a:ext cx="22970" cy="8482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7" y="8"/>
                    </a:cxn>
                    <a:cxn ang="0">
                      <a:pos x="31" y="6"/>
                    </a:cxn>
                    <a:cxn ang="0">
                      <a:pos x="35" y="4"/>
                    </a:cxn>
                    <a:cxn ang="0">
                      <a:pos x="39" y="0"/>
                    </a:cxn>
                    <a:cxn ang="0">
                      <a:pos x="43" y="0"/>
                    </a:cxn>
                    <a:cxn ang="0">
                      <a:pos x="45" y="2"/>
                    </a:cxn>
                    <a:cxn ang="0">
                      <a:pos x="45" y="2"/>
                    </a:cxn>
                    <a:cxn ang="0">
                      <a:pos x="64" y="12"/>
                    </a:cxn>
                    <a:cxn ang="0">
                      <a:pos x="74" y="19"/>
                    </a:cxn>
                    <a:cxn ang="0">
                      <a:pos x="78" y="23"/>
                    </a:cxn>
                    <a:cxn ang="0">
                      <a:pos x="78" y="27"/>
                    </a:cxn>
                    <a:cxn ang="0">
                      <a:pos x="78" y="27"/>
                    </a:cxn>
                    <a:cxn ang="0">
                      <a:pos x="64" y="29"/>
                    </a:cxn>
                    <a:cxn ang="0">
                      <a:pos x="47" y="31"/>
                    </a:cxn>
                    <a:cxn ang="0">
                      <a:pos x="25" y="29"/>
                    </a:cxn>
                    <a:cxn ang="0">
                      <a:pos x="25" y="29"/>
                    </a:cxn>
                    <a:cxn ang="0">
                      <a:pos x="15" y="27"/>
                    </a:cxn>
                    <a:cxn ang="0">
                      <a:pos x="7" y="25"/>
                    </a:cxn>
                    <a:cxn ang="0">
                      <a:pos x="2" y="21"/>
                    </a:cxn>
                    <a:cxn ang="0">
                      <a:pos x="0" y="15"/>
                    </a:cxn>
                    <a:cxn ang="0">
                      <a:pos x="2" y="12"/>
                    </a:cxn>
                    <a:cxn ang="0">
                      <a:pos x="7" y="8"/>
                    </a:cxn>
                    <a:cxn ang="0">
                      <a:pos x="15" y="8"/>
                    </a:cxn>
                    <a:cxn ang="0">
                      <a:pos x="27" y="8"/>
                    </a:cxn>
                    <a:cxn ang="0">
                      <a:pos x="27" y="8"/>
                    </a:cxn>
                    <a:cxn ang="0">
                      <a:pos x="19" y="6"/>
                    </a:cxn>
                    <a:cxn ang="0">
                      <a:pos x="27" y="8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78" h="31">
                      <a:moveTo>
                        <a:pt x="27" y="8"/>
                      </a:moveTo>
                      <a:lnTo>
                        <a:pt x="27" y="8"/>
                      </a:lnTo>
                      <a:lnTo>
                        <a:pt x="31" y="6"/>
                      </a:lnTo>
                      <a:lnTo>
                        <a:pt x="35" y="4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5" y="2"/>
                      </a:lnTo>
                      <a:lnTo>
                        <a:pt x="45" y="2"/>
                      </a:lnTo>
                      <a:lnTo>
                        <a:pt x="64" y="12"/>
                      </a:lnTo>
                      <a:lnTo>
                        <a:pt x="74" y="19"/>
                      </a:lnTo>
                      <a:lnTo>
                        <a:pt x="78" y="23"/>
                      </a:lnTo>
                      <a:lnTo>
                        <a:pt x="78" y="27"/>
                      </a:lnTo>
                      <a:lnTo>
                        <a:pt x="78" y="27"/>
                      </a:lnTo>
                      <a:lnTo>
                        <a:pt x="64" y="29"/>
                      </a:lnTo>
                      <a:lnTo>
                        <a:pt x="47" y="31"/>
                      </a:lnTo>
                      <a:lnTo>
                        <a:pt x="25" y="29"/>
                      </a:lnTo>
                      <a:lnTo>
                        <a:pt x="25" y="29"/>
                      </a:lnTo>
                      <a:lnTo>
                        <a:pt x="15" y="27"/>
                      </a:lnTo>
                      <a:lnTo>
                        <a:pt x="7" y="25"/>
                      </a:lnTo>
                      <a:lnTo>
                        <a:pt x="2" y="21"/>
                      </a:lnTo>
                      <a:lnTo>
                        <a:pt x="0" y="15"/>
                      </a:lnTo>
                      <a:lnTo>
                        <a:pt x="2" y="12"/>
                      </a:lnTo>
                      <a:lnTo>
                        <a:pt x="7" y="8"/>
                      </a:lnTo>
                      <a:lnTo>
                        <a:pt x="15" y="8"/>
                      </a:lnTo>
                      <a:lnTo>
                        <a:pt x="27" y="8"/>
                      </a:lnTo>
                      <a:lnTo>
                        <a:pt x="27" y="8"/>
                      </a:lnTo>
                      <a:lnTo>
                        <a:pt x="19" y="6"/>
                      </a:lnTo>
                      <a:lnTo>
                        <a:pt x="27" y="8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</p:grpSp>
      </p:grpSp>
      <p:grpSp>
        <p:nvGrpSpPr>
          <p:cNvPr id="30" name="组合 29"/>
          <p:cNvGrpSpPr/>
          <p:nvPr/>
        </p:nvGrpSpPr>
        <p:grpSpPr>
          <a:xfrm>
            <a:off x="6179640" y="1518395"/>
            <a:ext cx="1168195" cy="1178691"/>
            <a:chOff x="2587703" y="1670795"/>
            <a:chExt cx="1168195" cy="1178691"/>
          </a:xfrm>
        </p:grpSpPr>
        <p:sp>
          <p:nvSpPr>
            <p:cNvPr id="75" name="圆角矩形 74"/>
            <p:cNvSpPr/>
            <p:nvPr/>
          </p:nvSpPr>
          <p:spPr>
            <a:xfrm>
              <a:off x="2587703" y="1670795"/>
              <a:ext cx="1168195" cy="27241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База данных</a:t>
              </a:r>
              <a:endParaRPr kumimoji="0" lang="ru-RU" altLang="en-US" sz="1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2741655" y="1989194"/>
              <a:ext cx="860292" cy="860292"/>
              <a:chOff x="2741655" y="1989194"/>
              <a:chExt cx="860292" cy="860292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2741655" y="1989194"/>
                <a:ext cx="860292" cy="860292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2D99FA"/>
                  </a:gs>
                  <a:gs pos="97000">
                    <a:srgbClr val="238DFA"/>
                  </a:gs>
                  <a:gs pos="15000">
                    <a:srgbClr val="6CE7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33537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58203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50513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02845" dist="38100" dir="3900000" sx="108281" sy="108281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8" name="database-settings-button-for-interface_30615"/>
              <p:cNvSpPr>
                <a:spLocks noChangeAspect="1"/>
              </p:cNvSpPr>
              <p:nvPr/>
            </p:nvSpPr>
            <p:spPr>
              <a:xfrm>
                <a:off x="2958653" y="2145239"/>
                <a:ext cx="518859" cy="517442"/>
              </a:xfrm>
              <a:custGeom>
                <a:avLst/>
                <a:gdLst>
                  <a:gd name="connsiteX0" fmla="*/ 466437 w 600511"/>
                  <a:gd name="connsiteY0" fmla="*/ 421770 h 593879"/>
                  <a:gd name="connsiteX1" fmla="*/ 504684 w 600511"/>
                  <a:gd name="connsiteY1" fmla="*/ 459981 h 593879"/>
                  <a:gd name="connsiteX2" fmla="*/ 466437 w 600511"/>
                  <a:gd name="connsiteY2" fmla="*/ 498192 h 593879"/>
                  <a:gd name="connsiteX3" fmla="*/ 428190 w 600511"/>
                  <a:gd name="connsiteY3" fmla="*/ 459981 h 593879"/>
                  <a:gd name="connsiteX4" fmla="*/ 466437 w 600511"/>
                  <a:gd name="connsiteY4" fmla="*/ 421770 h 593879"/>
                  <a:gd name="connsiteX5" fmla="*/ 453390 w 600511"/>
                  <a:gd name="connsiteY5" fmla="*/ 375066 h 593879"/>
                  <a:gd name="connsiteX6" fmla="*/ 421127 w 600511"/>
                  <a:gd name="connsiteY6" fmla="*/ 386990 h 593879"/>
                  <a:gd name="connsiteX7" fmla="*/ 418868 w 600511"/>
                  <a:gd name="connsiteY7" fmla="*/ 392146 h 593879"/>
                  <a:gd name="connsiteX8" fmla="*/ 424031 w 600511"/>
                  <a:gd name="connsiteY8" fmla="*/ 406325 h 593879"/>
                  <a:gd name="connsiteX9" fmla="*/ 423385 w 600511"/>
                  <a:gd name="connsiteY9" fmla="*/ 411481 h 593879"/>
                  <a:gd name="connsiteX10" fmla="*/ 416287 w 600511"/>
                  <a:gd name="connsiteY10" fmla="*/ 413737 h 593879"/>
                  <a:gd name="connsiteX11" fmla="*/ 402414 w 600511"/>
                  <a:gd name="connsiteY11" fmla="*/ 407292 h 593879"/>
                  <a:gd name="connsiteX12" fmla="*/ 397252 w 600511"/>
                  <a:gd name="connsiteY12" fmla="*/ 409226 h 593879"/>
                  <a:gd name="connsiteX13" fmla="*/ 383056 w 600511"/>
                  <a:gd name="connsiteY13" fmla="*/ 440485 h 593879"/>
                  <a:gd name="connsiteX14" fmla="*/ 384669 w 600511"/>
                  <a:gd name="connsiteY14" fmla="*/ 445318 h 593879"/>
                  <a:gd name="connsiteX15" fmla="*/ 398542 w 600511"/>
                  <a:gd name="connsiteY15" fmla="*/ 451764 h 593879"/>
                  <a:gd name="connsiteX16" fmla="*/ 401769 w 600511"/>
                  <a:gd name="connsiteY16" fmla="*/ 455953 h 593879"/>
                  <a:gd name="connsiteX17" fmla="*/ 398220 w 600511"/>
                  <a:gd name="connsiteY17" fmla="*/ 462720 h 593879"/>
                  <a:gd name="connsiteX18" fmla="*/ 384024 w 600511"/>
                  <a:gd name="connsiteY18" fmla="*/ 467876 h 593879"/>
                  <a:gd name="connsiteX19" fmla="*/ 381766 w 600511"/>
                  <a:gd name="connsiteY19" fmla="*/ 472710 h 593879"/>
                  <a:gd name="connsiteX20" fmla="*/ 393380 w 600511"/>
                  <a:gd name="connsiteY20" fmla="*/ 504936 h 593879"/>
                  <a:gd name="connsiteX21" fmla="*/ 398542 w 600511"/>
                  <a:gd name="connsiteY21" fmla="*/ 507192 h 593879"/>
                  <a:gd name="connsiteX22" fmla="*/ 412738 w 600511"/>
                  <a:gd name="connsiteY22" fmla="*/ 502036 h 593879"/>
                  <a:gd name="connsiteX23" fmla="*/ 417900 w 600511"/>
                  <a:gd name="connsiteY23" fmla="*/ 502680 h 593879"/>
                  <a:gd name="connsiteX24" fmla="*/ 420159 w 600511"/>
                  <a:gd name="connsiteY24" fmla="*/ 510092 h 593879"/>
                  <a:gd name="connsiteX25" fmla="*/ 413706 w 600511"/>
                  <a:gd name="connsiteY25" fmla="*/ 523949 h 593879"/>
                  <a:gd name="connsiteX26" fmla="*/ 415642 w 600511"/>
                  <a:gd name="connsiteY26" fmla="*/ 528783 h 593879"/>
                  <a:gd name="connsiteX27" fmla="*/ 446937 w 600511"/>
                  <a:gd name="connsiteY27" fmla="*/ 543285 h 593879"/>
                  <a:gd name="connsiteX28" fmla="*/ 451777 w 600511"/>
                  <a:gd name="connsiteY28" fmla="*/ 541351 h 593879"/>
                  <a:gd name="connsiteX29" fmla="*/ 458230 w 600511"/>
                  <a:gd name="connsiteY29" fmla="*/ 527494 h 593879"/>
                  <a:gd name="connsiteX30" fmla="*/ 462424 w 600511"/>
                  <a:gd name="connsiteY30" fmla="*/ 524272 h 593879"/>
                  <a:gd name="connsiteX31" fmla="*/ 469199 w 600511"/>
                  <a:gd name="connsiteY31" fmla="*/ 528139 h 593879"/>
                  <a:gd name="connsiteX32" fmla="*/ 474361 w 600511"/>
                  <a:gd name="connsiteY32" fmla="*/ 542318 h 593879"/>
                  <a:gd name="connsiteX33" fmla="*/ 479201 w 600511"/>
                  <a:gd name="connsiteY33" fmla="*/ 544574 h 593879"/>
                  <a:gd name="connsiteX34" fmla="*/ 511464 w 600511"/>
                  <a:gd name="connsiteY34" fmla="*/ 532650 h 593879"/>
                  <a:gd name="connsiteX35" fmla="*/ 513723 w 600511"/>
                  <a:gd name="connsiteY35" fmla="*/ 527816 h 593879"/>
                  <a:gd name="connsiteX36" fmla="*/ 508560 w 600511"/>
                  <a:gd name="connsiteY36" fmla="*/ 513315 h 593879"/>
                  <a:gd name="connsiteX37" fmla="*/ 509206 w 600511"/>
                  <a:gd name="connsiteY37" fmla="*/ 508159 h 593879"/>
                  <a:gd name="connsiteX38" fmla="*/ 516626 w 600511"/>
                  <a:gd name="connsiteY38" fmla="*/ 506225 h 593879"/>
                  <a:gd name="connsiteX39" fmla="*/ 530500 w 600511"/>
                  <a:gd name="connsiteY39" fmla="*/ 512348 h 593879"/>
                  <a:gd name="connsiteX40" fmla="*/ 535339 w 600511"/>
                  <a:gd name="connsiteY40" fmla="*/ 510737 h 593879"/>
                  <a:gd name="connsiteX41" fmla="*/ 549858 w 600511"/>
                  <a:gd name="connsiteY41" fmla="*/ 479478 h 593879"/>
                  <a:gd name="connsiteX42" fmla="*/ 547922 w 600511"/>
                  <a:gd name="connsiteY42" fmla="*/ 474322 h 593879"/>
                  <a:gd name="connsiteX43" fmla="*/ 534049 w 600511"/>
                  <a:gd name="connsiteY43" fmla="*/ 467876 h 593879"/>
                  <a:gd name="connsiteX44" fmla="*/ 531145 w 600511"/>
                  <a:gd name="connsiteY44" fmla="*/ 461109 h 593879"/>
                  <a:gd name="connsiteX45" fmla="*/ 534694 w 600511"/>
                  <a:gd name="connsiteY45" fmla="*/ 457242 h 593879"/>
                  <a:gd name="connsiteX46" fmla="*/ 548890 w 600511"/>
                  <a:gd name="connsiteY46" fmla="*/ 451764 h 593879"/>
                  <a:gd name="connsiteX47" fmla="*/ 551148 w 600511"/>
                  <a:gd name="connsiteY47" fmla="*/ 446930 h 593879"/>
                  <a:gd name="connsiteX48" fmla="*/ 539211 w 600511"/>
                  <a:gd name="connsiteY48" fmla="*/ 414704 h 593879"/>
                  <a:gd name="connsiteX49" fmla="*/ 534371 w 600511"/>
                  <a:gd name="connsiteY49" fmla="*/ 412448 h 593879"/>
                  <a:gd name="connsiteX50" fmla="*/ 520175 w 600511"/>
                  <a:gd name="connsiteY50" fmla="*/ 417604 h 593879"/>
                  <a:gd name="connsiteX51" fmla="*/ 514691 w 600511"/>
                  <a:gd name="connsiteY51" fmla="*/ 416960 h 593879"/>
                  <a:gd name="connsiteX52" fmla="*/ 512755 w 600511"/>
                  <a:gd name="connsiteY52" fmla="*/ 409548 h 593879"/>
                  <a:gd name="connsiteX53" fmla="*/ 518885 w 600511"/>
                  <a:gd name="connsiteY53" fmla="*/ 396013 h 593879"/>
                  <a:gd name="connsiteX54" fmla="*/ 516949 w 600511"/>
                  <a:gd name="connsiteY54" fmla="*/ 390857 h 593879"/>
                  <a:gd name="connsiteX55" fmla="*/ 485976 w 600511"/>
                  <a:gd name="connsiteY55" fmla="*/ 376355 h 593879"/>
                  <a:gd name="connsiteX56" fmla="*/ 480814 w 600511"/>
                  <a:gd name="connsiteY56" fmla="*/ 378289 h 593879"/>
                  <a:gd name="connsiteX57" fmla="*/ 474361 w 600511"/>
                  <a:gd name="connsiteY57" fmla="*/ 392146 h 593879"/>
                  <a:gd name="connsiteX58" fmla="*/ 470167 w 600511"/>
                  <a:gd name="connsiteY58" fmla="*/ 395368 h 593879"/>
                  <a:gd name="connsiteX59" fmla="*/ 463714 w 600511"/>
                  <a:gd name="connsiteY59" fmla="*/ 391824 h 593879"/>
                  <a:gd name="connsiteX60" fmla="*/ 458230 w 600511"/>
                  <a:gd name="connsiteY60" fmla="*/ 377322 h 593879"/>
                  <a:gd name="connsiteX61" fmla="*/ 453390 w 600511"/>
                  <a:gd name="connsiteY61" fmla="*/ 375066 h 593879"/>
                  <a:gd name="connsiteX62" fmla="*/ 0 w 600511"/>
                  <a:gd name="connsiteY62" fmla="*/ 372515 h 593879"/>
                  <a:gd name="connsiteX63" fmla="*/ 233292 w 600511"/>
                  <a:gd name="connsiteY63" fmla="*/ 465626 h 593879"/>
                  <a:gd name="connsiteX64" fmla="*/ 305248 w 600511"/>
                  <a:gd name="connsiteY64" fmla="*/ 461116 h 593879"/>
                  <a:gd name="connsiteX65" fmla="*/ 332998 w 600511"/>
                  <a:gd name="connsiteY65" fmla="*/ 549716 h 593879"/>
                  <a:gd name="connsiteX66" fmla="*/ 233292 w 600511"/>
                  <a:gd name="connsiteY66" fmla="*/ 558737 h 593879"/>
                  <a:gd name="connsiteX67" fmla="*/ 0 w 600511"/>
                  <a:gd name="connsiteY67" fmla="*/ 465626 h 593879"/>
                  <a:gd name="connsiteX68" fmla="*/ 466295 w 600511"/>
                  <a:gd name="connsiteY68" fmla="*/ 326083 h 593879"/>
                  <a:gd name="connsiteX69" fmla="*/ 600511 w 600511"/>
                  <a:gd name="connsiteY69" fmla="*/ 459820 h 593879"/>
                  <a:gd name="connsiteX70" fmla="*/ 466295 w 600511"/>
                  <a:gd name="connsiteY70" fmla="*/ 593879 h 593879"/>
                  <a:gd name="connsiteX71" fmla="*/ 332080 w 600511"/>
                  <a:gd name="connsiteY71" fmla="*/ 459820 h 593879"/>
                  <a:gd name="connsiteX72" fmla="*/ 466295 w 600511"/>
                  <a:gd name="connsiteY72" fmla="*/ 326083 h 593879"/>
                  <a:gd name="connsiteX73" fmla="*/ 0 w 600511"/>
                  <a:gd name="connsiteY73" fmla="*/ 232654 h 593879"/>
                  <a:gd name="connsiteX74" fmla="*/ 233309 w 600511"/>
                  <a:gd name="connsiteY74" fmla="*/ 326103 h 593879"/>
                  <a:gd name="connsiteX75" fmla="*/ 466296 w 600511"/>
                  <a:gd name="connsiteY75" fmla="*/ 232654 h 593879"/>
                  <a:gd name="connsiteX76" fmla="*/ 466296 w 600511"/>
                  <a:gd name="connsiteY76" fmla="*/ 299035 h 593879"/>
                  <a:gd name="connsiteX77" fmla="*/ 312370 w 600511"/>
                  <a:gd name="connsiteY77" fmla="*/ 413429 h 593879"/>
                  <a:gd name="connsiteX78" fmla="*/ 233309 w 600511"/>
                  <a:gd name="connsiteY78" fmla="*/ 419229 h 593879"/>
                  <a:gd name="connsiteX79" fmla="*/ 0 w 600511"/>
                  <a:gd name="connsiteY79" fmla="*/ 326103 h 593879"/>
                  <a:gd name="connsiteX80" fmla="*/ 233309 w 600511"/>
                  <a:gd name="connsiteY80" fmla="*/ 23200 h 593879"/>
                  <a:gd name="connsiteX81" fmla="*/ 23234 w 600511"/>
                  <a:gd name="connsiteY81" fmla="*/ 93123 h 593879"/>
                  <a:gd name="connsiteX82" fmla="*/ 233309 w 600511"/>
                  <a:gd name="connsiteY82" fmla="*/ 163046 h 593879"/>
                  <a:gd name="connsiteX83" fmla="*/ 443062 w 600511"/>
                  <a:gd name="connsiteY83" fmla="*/ 93123 h 593879"/>
                  <a:gd name="connsiteX84" fmla="*/ 233309 w 600511"/>
                  <a:gd name="connsiteY84" fmla="*/ 23200 h 593879"/>
                  <a:gd name="connsiteX85" fmla="*/ 233309 w 600511"/>
                  <a:gd name="connsiteY85" fmla="*/ 0 h 593879"/>
                  <a:gd name="connsiteX86" fmla="*/ 466296 w 600511"/>
                  <a:gd name="connsiteY86" fmla="*/ 93123 h 593879"/>
                  <a:gd name="connsiteX87" fmla="*/ 466296 w 600511"/>
                  <a:gd name="connsiteY87" fmla="*/ 186246 h 593879"/>
                  <a:gd name="connsiteX88" fmla="*/ 233309 w 600511"/>
                  <a:gd name="connsiteY88" fmla="*/ 279369 h 593879"/>
                  <a:gd name="connsiteX89" fmla="*/ 0 w 600511"/>
                  <a:gd name="connsiteY89" fmla="*/ 186246 h 593879"/>
                  <a:gd name="connsiteX90" fmla="*/ 0 w 600511"/>
                  <a:gd name="connsiteY90" fmla="*/ 93123 h 593879"/>
                  <a:gd name="connsiteX91" fmla="*/ 233309 w 600511"/>
                  <a:gd name="connsiteY91" fmla="*/ 0 h 59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0511" h="593879">
                    <a:moveTo>
                      <a:pt x="466437" y="421770"/>
                    </a:moveTo>
                    <a:cubicBezTo>
                      <a:pt x="487560" y="421770"/>
                      <a:pt x="504684" y="438878"/>
                      <a:pt x="504684" y="459981"/>
                    </a:cubicBezTo>
                    <a:cubicBezTo>
                      <a:pt x="504684" y="481084"/>
                      <a:pt x="487560" y="498192"/>
                      <a:pt x="466437" y="498192"/>
                    </a:cubicBezTo>
                    <a:cubicBezTo>
                      <a:pt x="445314" y="498192"/>
                      <a:pt x="428190" y="481084"/>
                      <a:pt x="428190" y="459981"/>
                    </a:cubicBezTo>
                    <a:cubicBezTo>
                      <a:pt x="428190" y="438878"/>
                      <a:pt x="445314" y="421770"/>
                      <a:pt x="466437" y="421770"/>
                    </a:cubicBezTo>
                    <a:close/>
                    <a:moveTo>
                      <a:pt x="453390" y="375066"/>
                    </a:moveTo>
                    <a:lnTo>
                      <a:pt x="421127" y="386990"/>
                    </a:lnTo>
                    <a:cubicBezTo>
                      <a:pt x="419191" y="387957"/>
                      <a:pt x="418223" y="389890"/>
                      <a:pt x="418868" y="392146"/>
                    </a:cubicBezTo>
                    <a:lnTo>
                      <a:pt x="424031" y="406325"/>
                    </a:lnTo>
                    <a:cubicBezTo>
                      <a:pt x="424998" y="408259"/>
                      <a:pt x="424676" y="410515"/>
                      <a:pt x="423385" y="411481"/>
                    </a:cubicBezTo>
                    <a:cubicBezTo>
                      <a:pt x="422417" y="412448"/>
                      <a:pt x="418223" y="414382"/>
                      <a:pt x="416287" y="413737"/>
                    </a:cubicBezTo>
                    <a:lnTo>
                      <a:pt x="402414" y="407292"/>
                    </a:lnTo>
                    <a:cubicBezTo>
                      <a:pt x="400478" y="406325"/>
                      <a:pt x="398220" y="407292"/>
                      <a:pt x="397252" y="409226"/>
                    </a:cubicBezTo>
                    <a:lnTo>
                      <a:pt x="383056" y="440485"/>
                    </a:lnTo>
                    <a:cubicBezTo>
                      <a:pt x="382088" y="442096"/>
                      <a:pt x="383056" y="444674"/>
                      <a:pt x="384669" y="445318"/>
                    </a:cubicBezTo>
                    <a:lnTo>
                      <a:pt x="398542" y="451764"/>
                    </a:lnTo>
                    <a:cubicBezTo>
                      <a:pt x="400478" y="452730"/>
                      <a:pt x="402091" y="454664"/>
                      <a:pt x="401769" y="455953"/>
                    </a:cubicBezTo>
                    <a:cubicBezTo>
                      <a:pt x="401769" y="457564"/>
                      <a:pt x="400156" y="462076"/>
                      <a:pt x="398220" y="462720"/>
                    </a:cubicBezTo>
                    <a:lnTo>
                      <a:pt x="384024" y="467876"/>
                    </a:lnTo>
                    <a:cubicBezTo>
                      <a:pt x="382088" y="468521"/>
                      <a:pt x="381120" y="470777"/>
                      <a:pt x="381766" y="472710"/>
                    </a:cubicBezTo>
                    <a:lnTo>
                      <a:pt x="393380" y="504936"/>
                    </a:lnTo>
                    <a:cubicBezTo>
                      <a:pt x="394348" y="506870"/>
                      <a:pt x="396607" y="507836"/>
                      <a:pt x="398542" y="507192"/>
                    </a:cubicBezTo>
                    <a:lnTo>
                      <a:pt x="412738" y="502036"/>
                    </a:lnTo>
                    <a:cubicBezTo>
                      <a:pt x="414674" y="501391"/>
                      <a:pt x="417255" y="501713"/>
                      <a:pt x="417900" y="502680"/>
                    </a:cubicBezTo>
                    <a:cubicBezTo>
                      <a:pt x="418868" y="503969"/>
                      <a:pt x="421127" y="508159"/>
                      <a:pt x="420159" y="510092"/>
                    </a:cubicBezTo>
                    <a:lnTo>
                      <a:pt x="413706" y="523949"/>
                    </a:lnTo>
                    <a:cubicBezTo>
                      <a:pt x="412738" y="525561"/>
                      <a:pt x="413706" y="527816"/>
                      <a:pt x="415642" y="528783"/>
                    </a:cubicBezTo>
                    <a:lnTo>
                      <a:pt x="446937" y="543285"/>
                    </a:lnTo>
                    <a:cubicBezTo>
                      <a:pt x="448873" y="544251"/>
                      <a:pt x="451132" y="543285"/>
                      <a:pt x="451777" y="541351"/>
                    </a:cubicBezTo>
                    <a:lnTo>
                      <a:pt x="458230" y="527494"/>
                    </a:lnTo>
                    <a:cubicBezTo>
                      <a:pt x="459198" y="525561"/>
                      <a:pt x="461133" y="524272"/>
                      <a:pt x="462424" y="524272"/>
                    </a:cubicBezTo>
                    <a:cubicBezTo>
                      <a:pt x="464037" y="524272"/>
                      <a:pt x="468554" y="525883"/>
                      <a:pt x="469199" y="528139"/>
                    </a:cubicBezTo>
                    <a:lnTo>
                      <a:pt x="474361" y="542318"/>
                    </a:lnTo>
                    <a:cubicBezTo>
                      <a:pt x="475007" y="544251"/>
                      <a:pt x="477265" y="545218"/>
                      <a:pt x="479201" y="544574"/>
                    </a:cubicBezTo>
                    <a:lnTo>
                      <a:pt x="511464" y="532650"/>
                    </a:lnTo>
                    <a:cubicBezTo>
                      <a:pt x="513400" y="532006"/>
                      <a:pt x="514368" y="529750"/>
                      <a:pt x="513723" y="527816"/>
                    </a:cubicBezTo>
                    <a:lnTo>
                      <a:pt x="508560" y="513315"/>
                    </a:lnTo>
                    <a:cubicBezTo>
                      <a:pt x="507915" y="511381"/>
                      <a:pt x="508238" y="509125"/>
                      <a:pt x="509206" y="508159"/>
                    </a:cubicBezTo>
                    <a:cubicBezTo>
                      <a:pt x="510496" y="507192"/>
                      <a:pt x="514691" y="505258"/>
                      <a:pt x="516626" y="506225"/>
                    </a:cubicBezTo>
                    <a:lnTo>
                      <a:pt x="530500" y="512348"/>
                    </a:lnTo>
                    <a:cubicBezTo>
                      <a:pt x="532435" y="513315"/>
                      <a:pt x="534694" y="512348"/>
                      <a:pt x="535339" y="510737"/>
                    </a:cubicBezTo>
                    <a:lnTo>
                      <a:pt x="549858" y="479478"/>
                    </a:lnTo>
                    <a:cubicBezTo>
                      <a:pt x="550825" y="477544"/>
                      <a:pt x="549858" y="475288"/>
                      <a:pt x="547922" y="474322"/>
                    </a:cubicBezTo>
                    <a:lnTo>
                      <a:pt x="534049" y="467876"/>
                    </a:lnTo>
                    <a:cubicBezTo>
                      <a:pt x="532113" y="467232"/>
                      <a:pt x="531145" y="462398"/>
                      <a:pt x="531145" y="461109"/>
                    </a:cubicBezTo>
                    <a:cubicBezTo>
                      <a:pt x="531145" y="459498"/>
                      <a:pt x="532435" y="457886"/>
                      <a:pt x="534694" y="457242"/>
                    </a:cubicBezTo>
                    <a:lnTo>
                      <a:pt x="548890" y="451764"/>
                    </a:lnTo>
                    <a:cubicBezTo>
                      <a:pt x="550825" y="451119"/>
                      <a:pt x="551793" y="448863"/>
                      <a:pt x="551148" y="446930"/>
                    </a:cubicBezTo>
                    <a:lnTo>
                      <a:pt x="539211" y="414704"/>
                    </a:lnTo>
                    <a:cubicBezTo>
                      <a:pt x="538565" y="412770"/>
                      <a:pt x="536307" y="411804"/>
                      <a:pt x="534371" y="412448"/>
                    </a:cubicBezTo>
                    <a:lnTo>
                      <a:pt x="520175" y="417604"/>
                    </a:lnTo>
                    <a:cubicBezTo>
                      <a:pt x="517917" y="418571"/>
                      <a:pt x="515658" y="418249"/>
                      <a:pt x="514691" y="416960"/>
                    </a:cubicBezTo>
                    <a:cubicBezTo>
                      <a:pt x="513723" y="415993"/>
                      <a:pt x="511787" y="411481"/>
                      <a:pt x="512755" y="409548"/>
                    </a:cubicBezTo>
                    <a:lnTo>
                      <a:pt x="518885" y="396013"/>
                    </a:lnTo>
                    <a:cubicBezTo>
                      <a:pt x="519853" y="394079"/>
                      <a:pt x="518885" y="391824"/>
                      <a:pt x="516949" y="390857"/>
                    </a:cubicBezTo>
                    <a:lnTo>
                      <a:pt x="485976" y="376355"/>
                    </a:lnTo>
                    <a:cubicBezTo>
                      <a:pt x="484040" y="375711"/>
                      <a:pt x="481782" y="376355"/>
                      <a:pt x="480814" y="378289"/>
                    </a:cubicBezTo>
                    <a:lnTo>
                      <a:pt x="474361" y="392146"/>
                    </a:lnTo>
                    <a:cubicBezTo>
                      <a:pt x="473716" y="394079"/>
                      <a:pt x="471780" y="395691"/>
                      <a:pt x="470167" y="395368"/>
                    </a:cubicBezTo>
                    <a:cubicBezTo>
                      <a:pt x="468877" y="395368"/>
                      <a:pt x="464360" y="393757"/>
                      <a:pt x="463714" y="391824"/>
                    </a:cubicBezTo>
                    <a:lnTo>
                      <a:pt x="458230" y="377322"/>
                    </a:lnTo>
                    <a:cubicBezTo>
                      <a:pt x="457584" y="375389"/>
                      <a:pt x="455326" y="374422"/>
                      <a:pt x="453390" y="375066"/>
                    </a:cubicBezTo>
                    <a:close/>
                    <a:moveTo>
                      <a:pt x="0" y="372515"/>
                    </a:moveTo>
                    <a:cubicBezTo>
                      <a:pt x="0" y="424064"/>
                      <a:pt x="104223" y="465626"/>
                      <a:pt x="233292" y="465626"/>
                    </a:cubicBezTo>
                    <a:cubicBezTo>
                      <a:pt x="258461" y="465626"/>
                      <a:pt x="282661" y="464015"/>
                      <a:pt x="305248" y="461116"/>
                    </a:cubicBezTo>
                    <a:cubicBezTo>
                      <a:pt x="305571" y="493978"/>
                      <a:pt x="315574" y="524264"/>
                      <a:pt x="332998" y="549716"/>
                    </a:cubicBezTo>
                    <a:cubicBezTo>
                      <a:pt x="302667" y="555515"/>
                      <a:pt x="268786" y="558737"/>
                      <a:pt x="233292" y="558737"/>
                    </a:cubicBezTo>
                    <a:cubicBezTo>
                      <a:pt x="104546" y="558737"/>
                      <a:pt x="0" y="517175"/>
                      <a:pt x="0" y="465626"/>
                    </a:cubicBezTo>
                    <a:close/>
                    <a:moveTo>
                      <a:pt x="466295" y="326083"/>
                    </a:moveTo>
                    <a:cubicBezTo>
                      <a:pt x="540501" y="326083"/>
                      <a:pt x="600511" y="386023"/>
                      <a:pt x="600511" y="459820"/>
                    </a:cubicBezTo>
                    <a:cubicBezTo>
                      <a:pt x="600511" y="533939"/>
                      <a:pt x="540501" y="593879"/>
                      <a:pt x="466295" y="593879"/>
                    </a:cubicBezTo>
                    <a:cubicBezTo>
                      <a:pt x="392412" y="593879"/>
                      <a:pt x="332080" y="533939"/>
                      <a:pt x="332080" y="459820"/>
                    </a:cubicBezTo>
                    <a:cubicBezTo>
                      <a:pt x="332080" y="386023"/>
                      <a:pt x="392412" y="326083"/>
                      <a:pt x="466295" y="326083"/>
                    </a:cubicBezTo>
                    <a:close/>
                    <a:moveTo>
                      <a:pt x="0" y="232654"/>
                    </a:moveTo>
                    <a:cubicBezTo>
                      <a:pt x="0" y="284212"/>
                      <a:pt x="104554" y="326103"/>
                      <a:pt x="233309" y="326103"/>
                    </a:cubicBezTo>
                    <a:cubicBezTo>
                      <a:pt x="362065" y="326103"/>
                      <a:pt x="466296" y="284212"/>
                      <a:pt x="466296" y="232654"/>
                    </a:cubicBezTo>
                    <a:lnTo>
                      <a:pt x="466296" y="299035"/>
                    </a:lnTo>
                    <a:cubicBezTo>
                      <a:pt x="393689" y="299035"/>
                      <a:pt x="332377" y="347370"/>
                      <a:pt x="312370" y="413429"/>
                    </a:cubicBezTo>
                    <a:cubicBezTo>
                      <a:pt x="287522" y="416973"/>
                      <a:pt x="261061" y="419229"/>
                      <a:pt x="233309" y="419229"/>
                    </a:cubicBezTo>
                    <a:cubicBezTo>
                      <a:pt x="104231" y="419229"/>
                      <a:pt x="0" y="377338"/>
                      <a:pt x="0" y="326103"/>
                    </a:cubicBezTo>
                    <a:close/>
                    <a:moveTo>
                      <a:pt x="233309" y="23200"/>
                    </a:moveTo>
                    <a:cubicBezTo>
                      <a:pt x="105199" y="23200"/>
                      <a:pt x="23234" y="64445"/>
                      <a:pt x="23234" y="93123"/>
                    </a:cubicBezTo>
                    <a:cubicBezTo>
                      <a:pt x="23234" y="121479"/>
                      <a:pt x="105199" y="163046"/>
                      <a:pt x="233309" y="163046"/>
                    </a:cubicBezTo>
                    <a:cubicBezTo>
                      <a:pt x="361420" y="163046"/>
                      <a:pt x="443062" y="121479"/>
                      <a:pt x="443062" y="93123"/>
                    </a:cubicBezTo>
                    <a:cubicBezTo>
                      <a:pt x="443062" y="64445"/>
                      <a:pt x="361420" y="23200"/>
                      <a:pt x="233309" y="23200"/>
                    </a:cubicBezTo>
                    <a:close/>
                    <a:moveTo>
                      <a:pt x="233309" y="0"/>
                    </a:moveTo>
                    <a:cubicBezTo>
                      <a:pt x="362065" y="0"/>
                      <a:pt x="466296" y="41567"/>
                      <a:pt x="466296" y="93123"/>
                    </a:cubicBezTo>
                    <a:lnTo>
                      <a:pt x="466296" y="186246"/>
                    </a:lnTo>
                    <a:cubicBezTo>
                      <a:pt x="466296" y="237802"/>
                      <a:pt x="362065" y="279369"/>
                      <a:pt x="233309" y="279369"/>
                    </a:cubicBezTo>
                    <a:cubicBezTo>
                      <a:pt x="104231" y="279369"/>
                      <a:pt x="0" y="237802"/>
                      <a:pt x="0" y="186246"/>
                    </a:cubicBezTo>
                    <a:lnTo>
                      <a:pt x="0" y="93123"/>
                    </a:lnTo>
                    <a:cubicBezTo>
                      <a:pt x="0" y="41567"/>
                      <a:pt x="104554" y="0"/>
                      <a:pt x="2333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Segoe UI" panose="020B0502040204020203" pitchFamily="3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9818044" y="1289355"/>
            <a:ext cx="1126970" cy="1407731"/>
            <a:chOff x="9938364" y="1441755"/>
            <a:chExt cx="1126970" cy="1407731"/>
          </a:xfrm>
        </p:grpSpPr>
        <p:sp>
          <p:nvSpPr>
            <p:cNvPr id="117" name="圆角矩形 116"/>
            <p:cNvSpPr/>
            <p:nvPr/>
          </p:nvSpPr>
          <p:spPr>
            <a:xfrm>
              <a:off x="9938364" y="1441755"/>
              <a:ext cx="1126970" cy="51077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  <a:sym typeface="Arial" panose="020B0604020202020204" pitchFamily="34" charset="0"/>
                </a:rPr>
                <a:t>АРМ управления терминалами</a:t>
              </a:r>
              <a:r>
                <a:rPr kumimoji="0" lang="en-US" altLang="zh-CN" sz="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(IDS)</a:t>
              </a:r>
              <a:endParaRPr kumimoji="0" lang="en-US" altLang="zh-CN" sz="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0094549" y="1989194"/>
              <a:ext cx="860292" cy="860292"/>
              <a:chOff x="10094549" y="1989194"/>
              <a:chExt cx="860292" cy="860292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10094549" y="1989194"/>
                <a:ext cx="860292" cy="860292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2D99FA"/>
                  </a:gs>
                  <a:gs pos="97000">
                    <a:srgbClr val="238DFA"/>
                  </a:gs>
                  <a:gs pos="15000">
                    <a:srgbClr val="6CE7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33537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58203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50513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02845" dist="38100" dir="3900000" sx="108281" sy="108281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10242782" y="2180972"/>
                <a:ext cx="503726" cy="458617"/>
                <a:chOff x="4315784" y="4693093"/>
                <a:chExt cx="230418" cy="209784"/>
              </a:xfr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1" name="任意多边形 355"/>
                <p:cNvSpPr/>
                <p:nvPr/>
              </p:nvSpPr>
              <p:spPr bwMode="auto">
                <a:xfrm>
                  <a:off x="4443355" y="4693093"/>
                  <a:ext cx="102847" cy="209784"/>
                </a:xfrm>
                <a:custGeom>
                  <a:avLst/>
                  <a:gdLst>
                    <a:gd name="connsiteX0" fmla="*/ 274622 w 327025"/>
                    <a:gd name="connsiteY0" fmla="*/ 587375 h 661988"/>
                    <a:gd name="connsiteX1" fmla="*/ 273678 w 327025"/>
                    <a:gd name="connsiteY1" fmla="*/ 587446 h 661988"/>
                    <a:gd name="connsiteX2" fmla="*/ 272868 w 327025"/>
                    <a:gd name="connsiteY2" fmla="*/ 587658 h 661988"/>
                    <a:gd name="connsiteX3" fmla="*/ 272125 w 327025"/>
                    <a:gd name="connsiteY3" fmla="*/ 587799 h 661988"/>
                    <a:gd name="connsiteX4" fmla="*/ 271248 w 327025"/>
                    <a:gd name="connsiteY4" fmla="*/ 588012 h 661988"/>
                    <a:gd name="connsiteX5" fmla="*/ 270506 w 327025"/>
                    <a:gd name="connsiteY5" fmla="*/ 588224 h 661988"/>
                    <a:gd name="connsiteX6" fmla="*/ 269696 w 327025"/>
                    <a:gd name="connsiteY6" fmla="*/ 588506 h 661988"/>
                    <a:gd name="connsiteX7" fmla="*/ 268886 w 327025"/>
                    <a:gd name="connsiteY7" fmla="*/ 588789 h 661988"/>
                    <a:gd name="connsiteX8" fmla="*/ 268211 w 327025"/>
                    <a:gd name="connsiteY8" fmla="*/ 589143 h 661988"/>
                    <a:gd name="connsiteX9" fmla="*/ 267469 w 327025"/>
                    <a:gd name="connsiteY9" fmla="*/ 589496 h 661988"/>
                    <a:gd name="connsiteX10" fmla="*/ 266794 w 327025"/>
                    <a:gd name="connsiteY10" fmla="*/ 589920 h 661988"/>
                    <a:gd name="connsiteX11" fmla="*/ 266119 w 327025"/>
                    <a:gd name="connsiteY11" fmla="*/ 590415 h 661988"/>
                    <a:gd name="connsiteX12" fmla="*/ 265444 w 327025"/>
                    <a:gd name="connsiteY12" fmla="*/ 590910 h 661988"/>
                    <a:gd name="connsiteX13" fmla="*/ 264837 w 327025"/>
                    <a:gd name="connsiteY13" fmla="*/ 591405 h 661988"/>
                    <a:gd name="connsiteX14" fmla="*/ 264230 w 327025"/>
                    <a:gd name="connsiteY14" fmla="*/ 591971 h 661988"/>
                    <a:gd name="connsiteX15" fmla="*/ 263622 w 327025"/>
                    <a:gd name="connsiteY15" fmla="*/ 592466 h 661988"/>
                    <a:gd name="connsiteX16" fmla="*/ 263082 w 327025"/>
                    <a:gd name="connsiteY16" fmla="*/ 593173 h 661988"/>
                    <a:gd name="connsiteX17" fmla="*/ 262542 w 327025"/>
                    <a:gd name="connsiteY17" fmla="*/ 593809 h 661988"/>
                    <a:gd name="connsiteX18" fmla="*/ 262070 w 327025"/>
                    <a:gd name="connsiteY18" fmla="*/ 594445 h 661988"/>
                    <a:gd name="connsiteX19" fmla="*/ 261665 w 327025"/>
                    <a:gd name="connsiteY19" fmla="*/ 595081 h 661988"/>
                    <a:gd name="connsiteX20" fmla="*/ 261125 w 327025"/>
                    <a:gd name="connsiteY20" fmla="*/ 595788 h 661988"/>
                    <a:gd name="connsiteX21" fmla="*/ 260720 w 327025"/>
                    <a:gd name="connsiteY21" fmla="*/ 596566 h 661988"/>
                    <a:gd name="connsiteX22" fmla="*/ 260383 w 327025"/>
                    <a:gd name="connsiteY22" fmla="*/ 597273 h 661988"/>
                    <a:gd name="connsiteX23" fmla="*/ 260045 w 327025"/>
                    <a:gd name="connsiteY23" fmla="*/ 598051 h 661988"/>
                    <a:gd name="connsiteX24" fmla="*/ 259776 w 327025"/>
                    <a:gd name="connsiteY24" fmla="*/ 598899 h 661988"/>
                    <a:gd name="connsiteX25" fmla="*/ 259506 w 327025"/>
                    <a:gd name="connsiteY25" fmla="*/ 599677 h 661988"/>
                    <a:gd name="connsiteX26" fmla="*/ 259303 w 327025"/>
                    <a:gd name="connsiteY26" fmla="*/ 600525 h 661988"/>
                    <a:gd name="connsiteX27" fmla="*/ 259101 w 327025"/>
                    <a:gd name="connsiteY27" fmla="*/ 601303 h 661988"/>
                    <a:gd name="connsiteX28" fmla="*/ 258966 w 327025"/>
                    <a:gd name="connsiteY28" fmla="*/ 602222 h 661988"/>
                    <a:gd name="connsiteX29" fmla="*/ 258898 w 327025"/>
                    <a:gd name="connsiteY29" fmla="*/ 603070 h 661988"/>
                    <a:gd name="connsiteX30" fmla="*/ 258831 w 327025"/>
                    <a:gd name="connsiteY30" fmla="*/ 603919 h 661988"/>
                    <a:gd name="connsiteX31" fmla="*/ 258763 w 327025"/>
                    <a:gd name="connsiteY31" fmla="*/ 604908 h 661988"/>
                    <a:gd name="connsiteX32" fmla="*/ 258831 w 327025"/>
                    <a:gd name="connsiteY32" fmla="*/ 605757 h 661988"/>
                    <a:gd name="connsiteX33" fmla="*/ 258898 w 327025"/>
                    <a:gd name="connsiteY33" fmla="*/ 606605 h 661988"/>
                    <a:gd name="connsiteX34" fmla="*/ 258966 w 327025"/>
                    <a:gd name="connsiteY34" fmla="*/ 607524 h 661988"/>
                    <a:gd name="connsiteX35" fmla="*/ 259101 w 327025"/>
                    <a:gd name="connsiteY35" fmla="*/ 608373 h 661988"/>
                    <a:gd name="connsiteX36" fmla="*/ 259303 w 327025"/>
                    <a:gd name="connsiteY36" fmla="*/ 609221 h 661988"/>
                    <a:gd name="connsiteX37" fmla="*/ 259506 w 327025"/>
                    <a:gd name="connsiteY37" fmla="*/ 610069 h 661988"/>
                    <a:gd name="connsiteX38" fmla="*/ 259776 w 327025"/>
                    <a:gd name="connsiteY38" fmla="*/ 610847 h 661988"/>
                    <a:gd name="connsiteX39" fmla="*/ 260045 w 327025"/>
                    <a:gd name="connsiteY39" fmla="*/ 611625 h 661988"/>
                    <a:gd name="connsiteX40" fmla="*/ 260383 w 327025"/>
                    <a:gd name="connsiteY40" fmla="*/ 612402 h 661988"/>
                    <a:gd name="connsiteX41" fmla="*/ 260720 w 327025"/>
                    <a:gd name="connsiteY41" fmla="*/ 613180 h 661988"/>
                    <a:gd name="connsiteX42" fmla="*/ 261125 w 327025"/>
                    <a:gd name="connsiteY42" fmla="*/ 613887 h 661988"/>
                    <a:gd name="connsiteX43" fmla="*/ 261665 w 327025"/>
                    <a:gd name="connsiteY43" fmla="*/ 614594 h 661988"/>
                    <a:gd name="connsiteX44" fmla="*/ 262070 w 327025"/>
                    <a:gd name="connsiteY44" fmla="*/ 615372 h 661988"/>
                    <a:gd name="connsiteX45" fmla="*/ 262542 w 327025"/>
                    <a:gd name="connsiteY45" fmla="*/ 616008 h 661988"/>
                    <a:gd name="connsiteX46" fmla="*/ 263082 w 327025"/>
                    <a:gd name="connsiteY46" fmla="*/ 616574 h 661988"/>
                    <a:gd name="connsiteX47" fmla="*/ 263622 w 327025"/>
                    <a:gd name="connsiteY47" fmla="*/ 617210 h 661988"/>
                    <a:gd name="connsiteX48" fmla="*/ 264230 w 327025"/>
                    <a:gd name="connsiteY48" fmla="*/ 617776 h 661988"/>
                    <a:gd name="connsiteX49" fmla="*/ 264837 w 327025"/>
                    <a:gd name="connsiteY49" fmla="*/ 618341 h 661988"/>
                    <a:gd name="connsiteX50" fmla="*/ 265444 w 327025"/>
                    <a:gd name="connsiteY50" fmla="*/ 618836 h 661988"/>
                    <a:gd name="connsiteX51" fmla="*/ 266119 w 327025"/>
                    <a:gd name="connsiteY51" fmla="*/ 619331 h 661988"/>
                    <a:gd name="connsiteX52" fmla="*/ 266794 w 327025"/>
                    <a:gd name="connsiteY52" fmla="*/ 619755 h 661988"/>
                    <a:gd name="connsiteX53" fmla="*/ 267469 w 327025"/>
                    <a:gd name="connsiteY53" fmla="*/ 620179 h 661988"/>
                    <a:gd name="connsiteX54" fmla="*/ 268211 w 327025"/>
                    <a:gd name="connsiteY54" fmla="*/ 620603 h 661988"/>
                    <a:gd name="connsiteX55" fmla="*/ 268886 w 327025"/>
                    <a:gd name="connsiteY55" fmla="*/ 620957 h 661988"/>
                    <a:gd name="connsiteX56" fmla="*/ 269696 w 327025"/>
                    <a:gd name="connsiteY56" fmla="*/ 621310 h 661988"/>
                    <a:gd name="connsiteX57" fmla="*/ 270506 w 327025"/>
                    <a:gd name="connsiteY57" fmla="*/ 621523 h 661988"/>
                    <a:gd name="connsiteX58" fmla="*/ 271248 w 327025"/>
                    <a:gd name="connsiteY58" fmla="*/ 621805 h 661988"/>
                    <a:gd name="connsiteX59" fmla="*/ 272125 w 327025"/>
                    <a:gd name="connsiteY59" fmla="*/ 621947 h 661988"/>
                    <a:gd name="connsiteX60" fmla="*/ 272868 w 327025"/>
                    <a:gd name="connsiteY60" fmla="*/ 622088 h 661988"/>
                    <a:gd name="connsiteX61" fmla="*/ 273678 w 327025"/>
                    <a:gd name="connsiteY61" fmla="*/ 622230 h 661988"/>
                    <a:gd name="connsiteX62" fmla="*/ 274622 w 327025"/>
                    <a:gd name="connsiteY62" fmla="*/ 622300 h 661988"/>
                    <a:gd name="connsiteX63" fmla="*/ 275432 w 327025"/>
                    <a:gd name="connsiteY63" fmla="*/ 622300 h 661988"/>
                    <a:gd name="connsiteX64" fmla="*/ 276242 w 327025"/>
                    <a:gd name="connsiteY64" fmla="*/ 622300 h 661988"/>
                    <a:gd name="connsiteX65" fmla="*/ 277187 w 327025"/>
                    <a:gd name="connsiteY65" fmla="*/ 622230 h 661988"/>
                    <a:gd name="connsiteX66" fmla="*/ 277997 w 327025"/>
                    <a:gd name="connsiteY66" fmla="*/ 622088 h 661988"/>
                    <a:gd name="connsiteX67" fmla="*/ 278807 w 327025"/>
                    <a:gd name="connsiteY67" fmla="*/ 621947 h 661988"/>
                    <a:gd name="connsiteX68" fmla="*/ 279616 w 327025"/>
                    <a:gd name="connsiteY68" fmla="*/ 621805 h 661988"/>
                    <a:gd name="connsiteX69" fmla="*/ 280426 w 327025"/>
                    <a:gd name="connsiteY69" fmla="*/ 621523 h 661988"/>
                    <a:gd name="connsiteX70" fmla="*/ 281169 w 327025"/>
                    <a:gd name="connsiteY70" fmla="*/ 621310 h 661988"/>
                    <a:gd name="connsiteX71" fmla="*/ 281911 w 327025"/>
                    <a:gd name="connsiteY71" fmla="*/ 620957 h 661988"/>
                    <a:gd name="connsiteX72" fmla="*/ 282653 w 327025"/>
                    <a:gd name="connsiteY72" fmla="*/ 620603 h 661988"/>
                    <a:gd name="connsiteX73" fmla="*/ 283396 w 327025"/>
                    <a:gd name="connsiteY73" fmla="*/ 620179 h 661988"/>
                    <a:gd name="connsiteX74" fmla="*/ 284070 w 327025"/>
                    <a:gd name="connsiteY74" fmla="*/ 619755 h 661988"/>
                    <a:gd name="connsiteX75" fmla="*/ 284745 w 327025"/>
                    <a:gd name="connsiteY75" fmla="*/ 619331 h 661988"/>
                    <a:gd name="connsiteX76" fmla="*/ 285420 w 327025"/>
                    <a:gd name="connsiteY76" fmla="*/ 618836 h 661988"/>
                    <a:gd name="connsiteX77" fmla="*/ 286028 w 327025"/>
                    <a:gd name="connsiteY77" fmla="*/ 618341 h 661988"/>
                    <a:gd name="connsiteX78" fmla="*/ 286635 w 327025"/>
                    <a:gd name="connsiteY78" fmla="*/ 617776 h 661988"/>
                    <a:gd name="connsiteX79" fmla="*/ 287175 w 327025"/>
                    <a:gd name="connsiteY79" fmla="*/ 617210 h 661988"/>
                    <a:gd name="connsiteX80" fmla="*/ 287782 w 327025"/>
                    <a:gd name="connsiteY80" fmla="*/ 616574 h 661988"/>
                    <a:gd name="connsiteX81" fmla="*/ 288322 w 327025"/>
                    <a:gd name="connsiteY81" fmla="*/ 616008 h 661988"/>
                    <a:gd name="connsiteX82" fmla="*/ 288794 w 327025"/>
                    <a:gd name="connsiteY82" fmla="*/ 615372 h 661988"/>
                    <a:gd name="connsiteX83" fmla="*/ 289267 w 327025"/>
                    <a:gd name="connsiteY83" fmla="*/ 614594 h 661988"/>
                    <a:gd name="connsiteX84" fmla="*/ 289672 w 327025"/>
                    <a:gd name="connsiteY84" fmla="*/ 613887 h 661988"/>
                    <a:gd name="connsiteX85" fmla="*/ 290144 w 327025"/>
                    <a:gd name="connsiteY85" fmla="*/ 613180 h 661988"/>
                    <a:gd name="connsiteX86" fmla="*/ 290482 w 327025"/>
                    <a:gd name="connsiteY86" fmla="*/ 612402 h 661988"/>
                    <a:gd name="connsiteX87" fmla="*/ 290819 w 327025"/>
                    <a:gd name="connsiteY87" fmla="*/ 611625 h 661988"/>
                    <a:gd name="connsiteX88" fmla="*/ 291089 w 327025"/>
                    <a:gd name="connsiteY88" fmla="*/ 610847 h 661988"/>
                    <a:gd name="connsiteX89" fmla="*/ 291359 w 327025"/>
                    <a:gd name="connsiteY89" fmla="*/ 610069 h 661988"/>
                    <a:gd name="connsiteX90" fmla="*/ 291561 w 327025"/>
                    <a:gd name="connsiteY90" fmla="*/ 609221 h 661988"/>
                    <a:gd name="connsiteX91" fmla="*/ 291764 w 327025"/>
                    <a:gd name="connsiteY91" fmla="*/ 608373 h 661988"/>
                    <a:gd name="connsiteX92" fmla="*/ 291899 w 327025"/>
                    <a:gd name="connsiteY92" fmla="*/ 607524 h 661988"/>
                    <a:gd name="connsiteX93" fmla="*/ 291966 w 327025"/>
                    <a:gd name="connsiteY93" fmla="*/ 606605 h 661988"/>
                    <a:gd name="connsiteX94" fmla="*/ 292034 w 327025"/>
                    <a:gd name="connsiteY94" fmla="*/ 605757 h 661988"/>
                    <a:gd name="connsiteX95" fmla="*/ 292101 w 327025"/>
                    <a:gd name="connsiteY95" fmla="*/ 604908 h 661988"/>
                    <a:gd name="connsiteX96" fmla="*/ 292034 w 327025"/>
                    <a:gd name="connsiteY96" fmla="*/ 603919 h 661988"/>
                    <a:gd name="connsiteX97" fmla="*/ 291966 w 327025"/>
                    <a:gd name="connsiteY97" fmla="*/ 603070 h 661988"/>
                    <a:gd name="connsiteX98" fmla="*/ 291899 w 327025"/>
                    <a:gd name="connsiteY98" fmla="*/ 602222 h 661988"/>
                    <a:gd name="connsiteX99" fmla="*/ 291764 w 327025"/>
                    <a:gd name="connsiteY99" fmla="*/ 601303 h 661988"/>
                    <a:gd name="connsiteX100" fmla="*/ 291561 w 327025"/>
                    <a:gd name="connsiteY100" fmla="*/ 600525 h 661988"/>
                    <a:gd name="connsiteX101" fmla="*/ 291359 w 327025"/>
                    <a:gd name="connsiteY101" fmla="*/ 599677 h 661988"/>
                    <a:gd name="connsiteX102" fmla="*/ 291089 w 327025"/>
                    <a:gd name="connsiteY102" fmla="*/ 598899 h 661988"/>
                    <a:gd name="connsiteX103" fmla="*/ 290819 w 327025"/>
                    <a:gd name="connsiteY103" fmla="*/ 598051 h 661988"/>
                    <a:gd name="connsiteX104" fmla="*/ 290482 w 327025"/>
                    <a:gd name="connsiteY104" fmla="*/ 597273 h 661988"/>
                    <a:gd name="connsiteX105" fmla="*/ 290144 w 327025"/>
                    <a:gd name="connsiteY105" fmla="*/ 596566 h 661988"/>
                    <a:gd name="connsiteX106" fmla="*/ 289672 w 327025"/>
                    <a:gd name="connsiteY106" fmla="*/ 595788 h 661988"/>
                    <a:gd name="connsiteX107" fmla="*/ 289267 w 327025"/>
                    <a:gd name="connsiteY107" fmla="*/ 595081 h 661988"/>
                    <a:gd name="connsiteX108" fmla="*/ 288794 w 327025"/>
                    <a:gd name="connsiteY108" fmla="*/ 594445 h 661988"/>
                    <a:gd name="connsiteX109" fmla="*/ 288322 w 327025"/>
                    <a:gd name="connsiteY109" fmla="*/ 593809 h 661988"/>
                    <a:gd name="connsiteX110" fmla="*/ 287782 w 327025"/>
                    <a:gd name="connsiteY110" fmla="*/ 593173 h 661988"/>
                    <a:gd name="connsiteX111" fmla="*/ 287175 w 327025"/>
                    <a:gd name="connsiteY111" fmla="*/ 592466 h 661988"/>
                    <a:gd name="connsiteX112" fmla="*/ 286635 w 327025"/>
                    <a:gd name="connsiteY112" fmla="*/ 591971 h 661988"/>
                    <a:gd name="connsiteX113" fmla="*/ 286028 w 327025"/>
                    <a:gd name="connsiteY113" fmla="*/ 591405 h 661988"/>
                    <a:gd name="connsiteX114" fmla="*/ 285420 w 327025"/>
                    <a:gd name="connsiteY114" fmla="*/ 590910 h 661988"/>
                    <a:gd name="connsiteX115" fmla="*/ 284745 w 327025"/>
                    <a:gd name="connsiteY115" fmla="*/ 590415 h 661988"/>
                    <a:gd name="connsiteX116" fmla="*/ 284070 w 327025"/>
                    <a:gd name="connsiteY116" fmla="*/ 589920 h 661988"/>
                    <a:gd name="connsiteX117" fmla="*/ 283396 w 327025"/>
                    <a:gd name="connsiteY117" fmla="*/ 589496 h 661988"/>
                    <a:gd name="connsiteX118" fmla="*/ 282653 w 327025"/>
                    <a:gd name="connsiteY118" fmla="*/ 589143 h 661988"/>
                    <a:gd name="connsiteX119" fmla="*/ 281911 w 327025"/>
                    <a:gd name="connsiteY119" fmla="*/ 588789 h 661988"/>
                    <a:gd name="connsiteX120" fmla="*/ 281169 w 327025"/>
                    <a:gd name="connsiteY120" fmla="*/ 588506 h 661988"/>
                    <a:gd name="connsiteX121" fmla="*/ 280426 w 327025"/>
                    <a:gd name="connsiteY121" fmla="*/ 588224 h 661988"/>
                    <a:gd name="connsiteX122" fmla="*/ 279616 w 327025"/>
                    <a:gd name="connsiteY122" fmla="*/ 588012 h 661988"/>
                    <a:gd name="connsiteX123" fmla="*/ 278807 w 327025"/>
                    <a:gd name="connsiteY123" fmla="*/ 587799 h 661988"/>
                    <a:gd name="connsiteX124" fmla="*/ 277997 w 327025"/>
                    <a:gd name="connsiteY124" fmla="*/ 587658 h 661988"/>
                    <a:gd name="connsiteX125" fmla="*/ 277187 w 327025"/>
                    <a:gd name="connsiteY125" fmla="*/ 587446 h 661988"/>
                    <a:gd name="connsiteX126" fmla="*/ 276242 w 327025"/>
                    <a:gd name="connsiteY126" fmla="*/ 587375 h 661988"/>
                    <a:gd name="connsiteX127" fmla="*/ 275432 w 327025"/>
                    <a:gd name="connsiteY127" fmla="*/ 587375 h 661988"/>
                    <a:gd name="connsiteX128" fmla="*/ 267177 w 327025"/>
                    <a:gd name="connsiteY128" fmla="*/ 301625 h 661988"/>
                    <a:gd name="connsiteX129" fmla="*/ 266679 w 327025"/>
                    <a:gd name="connsiteY129" fmla="*/ 301834 h 661988"/>
                    <a:gd name="connsiteX130" fmla="*/ 266252 w 327025"/>
                    <a:gd name="connsiteY130" fmla="*/ 302112 h 661988"/>
                    <a:gd name="connsiteX131" fmla="*/ 265825 w 327025"/>
                    <a:gd name="connsiteY131" fmla="*/ 302390 h 661988"/>
                    <a:gd name="connsiteX132" fmla="*/ 265540 w 327025"/>
                    <a:gd name="connsiteY132" fmla="*/ 302738 h 661988"/>
                    <a:gd name="connsiteX133" fmla="*/ 265327 w 327025"/>
                    <a:gd name="connsiteY133" fmla="*/ 303155 h 661988"/>
                    <a:gd name="connsiteX134" fmla="*/ 265184 w 327025"/>
                    <a:gd name="connsiteY134" fmla="*/ 303572 h 661988"/>
                    <a:gd name="connsiteX135" fmla="*/ 265113 w 327025"/>
                    <a:gd name="connsiteY135" fmla="*/ 304059 h 661988"/>
                    <a:gd name="connsiteX136" fmla="*/ 265113 w 327025"/>
                    <a:gd name="connsiteY136" fmla="*/ 337361 h 661988"/>
                    <a:gd name="connsiteX137" fmla="*/ 265184 w 327025"/>
                    <a:gd name="connsiteY137" fmla="*/ 337848 h 661988"/>
                    <a:gd name="connsiteX138" fmla="*/ 265327 w 327025"/>
                    <a:gd name="connsiteY138" fmla="*/ 338265 h 661988"/>
                    <a:gd name="connsiteX139" fmla="*/ 265540 w 327025"/>
                    <a:gd name="connsiteY139" fmla="*/ 338682 h 661988"/>
                    <a:gd name="connsiteX140" fmla="*/ 265825 w 327025"/>
                    <a:gd name="connsiteY140" fmla="*/ 339030 h 661988"/>
                    <a:gd name="connsiteX141" fmla="*/ 266252 w 327025"/>
                    <a:gd name="connsiteY141" fmla="*/ 339308 h 661988"/>
                    <a:gd name="connsiteX142" fmla="*/ 266679 w 327025"/>
                    <a:gd name="connsiteY142" fmla="*/ 339586 h 661988"/>
                    <a:gd name="connsiteX143" fmla="*/ 267177 w 327025"/>
                    <a:gd name="connsiteY143" fmla="*/ 339725 h 661988"/>
                    <a:gd name="connsiteX144" fmla="*/ 267675 w 327025"/>
                    <a:gd name="connsiteY144" fmla="*/ 339725 h 661988"/>
                    <a:gd name="connsiteX145" fmla="*/ 283189 w 327025"/>
                    <a:gd name="connsiteY145" fmla="*/ 339725 h 661988"/>
                    <a:gd name="connsiteX146" fmla="*/ 283687 w 327025"/>
                    <a:gd name="connsiteY146" fmla="*/ 339725 h 661988"/>
                    <a:gd name="connsiteX147" fmla="*/ 284186 w 327025"/>
                    <a:gd name="connsiteY147" fmla="*/ 339586 h 661988"/>
                    <a:gd name="connsiteX148" fmla="*/ 284613 w 327025"/>
                    <a:gd name="connsiteY148" fmla="*/ 339308 h 661988"/>
                    <a:gd name="connsiteX149" fmla="*/ 284968 w 327025"/>
                    <a:gd name="connsiteY149" fmla="*/ 339030 h 661988"/>
                    <a:gd name="connsiteX150" fmla="*/ 285253 w 327025"/>
                    <a:gd name="connsiteY150" fmla="*/ 338682 h 661988"/>
                    <a:gd name="connsiteX151" fmla="*/ 285538 w 327025"/>
                    <a:gd name="connsiteY151" fmla="*/ 338265 h 661988"/>
                    <a:gd name="connsiteX152" fmla="*/ 285680 w 327025"/>
                    <a:gd name="connsiteY152" fmla="*/ 337848 h 661988"/>
                    <a:gd name="connsiteX153" fmla="*/ 285751 w 327025"/>
                    <a:gd name="connsiteY153" fmla="*/ 337361 h 661988"/>
                    <a:gd name="connsiteX154" fmla="*/ 285751 w 327025"/>
                    <a:gd name="connsiteY154" fmla="*/ 304059 h 661988"/>
                    <a:gd name="connsiteX155" fmla="*/ 285680 w 327025"/>
                    <a:gd name="connsiteY155" fmla="*/ 303572 h 661988"/>
                    <a:gd name="connsiteX156" fmla="*/ 285538 w 327025"/>
                    <a:gd name="connsiteY156" fmla="*/ 303155 h 661988"/>
                    <a:gd name="connsiteX157" fmla="*/ 285253 w 327025"/>
                    <a:gd name="connsiteY157" fmla="*/ 302738 h 661988"/>
                    <a:gd name="connsiteX158" fmla="*/ 284968 w 327025"/>
                    <a:gd name="connsiteY158" fmla="*/ 302390 h 661988"/>
                    <a:gd name="connsiteX159" fmla="*/ 284613 w 327025"/>
                    <a:gd name="connsiteY159" fmla="*/ 302112 h 661988"/>
                    <a:gd name="connsiteX160" fmla="*/ 284186 w 327025"/>
                    <a:gd name="connsiteY160" fmla="*/ 301834 h 661988"/>
                    <a:gd name="connsiteX161" fmla="*/ 283687 w 327025"/>
                    <a:gd name="connsiteY161" fmla="*/ 301625 h 661988"/>
                    <a:gd name="connsiteX162" fmla="*/ 283189 w 327025"/>
                    <a:gd name="connsiteY162" fmla="*/ 301625 h 661988"/>
                    <a:gd name="connsiteX163" fmla="*/ 267675 w 327025"/>
                    <a:gd name="connsiteY163" fmla="*/ 301625 h 661988"/>
                    <a:gd name="connsiteX164" fmla="*/ 267675 w 327025"/>
                    <a:gd name="connsiteY164" fmla="*/ 233363 h 661988"/>
                    <a:gd name="connsiteX165" fmla="*/ 267177 w 327025"/>
                    <a:gd name="connsiteY165" fmla="*/ 233433 h 661988"/>
                    <a:gd name="connsiteX166" fmla="*/ 266679 w 327025"/>
                    <a:gd name="connsiteY166" fmla="*/ 233571 h 661988"/>
                    <a:gd name="connsiteX167" fmla="*/ 266252 w 327025"/>
                    <a:gd name="connsiteY167" fmla="*/ 233780 h 661988"/>
                    <a:gd name="connsiteX168" fmla="*/ 265825 w 327025"/>
                    <a:gd name="connsiteY168" fmla="*/ 234057 h 661988"/>
                    <a:gd name="connsiteX169" fmla="*/ 265540 w 327025"/>
                    <a:gd name="connsiteY169" fmla="*/ 234474 h 661988"/>
                    <a:gd name="connsiteX170" fmla="*/ 265327 w 327025"/>
                    <a:gd name="connsiteY170" fmla="*/ 234890 h 661988"/>
                    <a:gd name="connsiteX171" fmla="*/ 265184 w 327025"/>
                    <a:gd name="connsiteY171" fmla="*/ 235376 h 661988"/>
                    <a:gd name="connsiteX172" fmla="*/ 265113 w 327025"/>
                    <a:gd name="connsiteY172" fmla="*/ 235862 h 661988"/>
                    <a:gd name="connsiteX173" fmla="*/ 265113 w 327025"/>
                    <a:gd name="connsiteY173" fmla="*/ 268965 h 661988"/>
                    <a:gd name="connsiteX174" fmla="*/ 265184 w 327025"/>
                    <a:gd name="connsiteY174" fmla="*/ 269520 h 661988"/>
                    <a:gd name="connsiteX175" fmla="*/ 265327 w 327025"/>
                    <a:gd name="connsiteY175" fmla="*/ 270006 h 661988"/>
                    <a:gd name="connsiteX176" fmla="*/ 265540 w 327025"/>
                    <a:gd name="connsiteY176" fmla="*/ 270422 h 661988"/>
                    <a:gd name="connsiteX177" fmla="*/ 265825 w 327025"/>
                    <a:gd name="connsiteY177" fmla="*/ 270769 h 661988"/>
                    <a:gd name="connsiteX178" fmla="*/ 266252 w 327025"/>
                    <a:gd name="connsiteY178" fmla="*/ 271047 h 661988"/>
                    <a:gd name="connsiteX179" fmla="*/ 266679 w 327025"/>
                    <a:gd name="connsiteY179" fmla="*/ 271255 h 661988"/>
                    <a:gd name="connsiteX180" fmla="*/ 267177 w 327025"/>
                    <a:gd name="connsiteY180" fmla="*/ 271394 h 661988"/>
                    <a:gd name="connsiteX181" fmla="*/ 267675 w 327025"/>
                    <a:gd name="connsiteY181" fmla="*/ 271463 h 661988"/>
                    <a:gd name="connsiteX182" fmla="*/ 283189 w 327025"/>
                    <a:gd name="connsiteY182" fmla="*/ 271463 h 661988"/>
                    <a:gd name="connsiteX183" fmla="*/ 283687 w 327025"/>
                    <a:gd name="connsiteY183" fmla="*/ 271394 h 661988"/>
                    <a:gd name="connsiteX184" fmla="*/ 284186 w 327025"/>
                    <a:gd name="connsiteY184" fmla="*/ 271255 h 661988"/>
                    <a:gd name="connsiteX185" fmla="*/ 284613 w 327025"/>
                    <a:gd name="connsiteY185" fmla="*/ 271047 h 661988"/>
                    <a:gd name="connsiteX186" fmla="*/ 284968 w 327025"/>
                    <a:gd name="connsiteY186" fmla="*/ 270769 h 661988"/>
                    <a:gd name="connsiteX187" fmla="*/ 285253 w 327025"/>
                    <a:gd name="connsiteY187" fmla="*/ 270422 h 661988"/>
                    <a:gd name="connsiteX188" fmla="*/ 285538 w 327025"/>
                    <a:gd name="connsiteY188" fmla="*/ 270006 h 661988"/>
                    <a:gd name="connsiteX189" fmla="*/ 285680 w 327025"/>
                    <a:gd name="connsiteY189" fmla="*/ 269520 h 661988"/>
                    <a:gd name="connsiteX190" fmla="*/ 285751 w 327025"/>
                    <a:gd name="connsiteY190" fmla="*/ 268965 h 661988"/>
                    <a:gd name="connsiteX191" fmla="*/ 285751 w 327025"/>
                    <a:gd name="connsiteY191" fmla="*/ 235862 h 661988"/>
                    <a:gd name="connsiteX192" fmla="*/ 285680 w 327025"/>
                    <a:gd name="connsiteY192" fmla="*/ 235376 h 661988"/>
                    <a:gd name="connsiteX193" fmla="*/ 285538 w 327025"/>
                    <a:gd name="connsiteY193" fmla="*/ 234890 h 661988"/>
                    <a:gd name="connsiteX194" fmla="*/ 285253 w 327025"/>
                    <a:gd name="connsiteY194" fmla="*/ 234474 h 661988"/>
                    <a:gd name="connsiteX195" fmla="*/ 284968 w 327025"/>
                    <a:gd name="connsiteY195" fmla="*/ 234057 h 661988"/>
                    <a:gd name="connsiteX196" fmla="*/ 284613 w 327025"/>
                    <a:gd name="connsiteY196" fmla="*/ 233780 h 661988"/>
                    <a:gd name="connsiteX197" fmla="*/ 284186 w 327025"/>
                    <a:gd name="connsiteY197" fmla="*/ 233571 h 661988"/>
                    <a:gd name="connsiteX198" fmla="*/ 283687 w 327025"/>
                    <a:gd name="connsiteY198" fmla="*/ 233433 h 661988"/>
                    <a:gd name="connsiteX199" fmla="*/ 283189 w 327025"/>
                    <a:gd name="connsiteY199" fmla="*/ 233363 h 661988"/>
                    <a:gd name="connsiteX200" fmla="*/ 267177 w 327025"/>
                    <a:gd name="connsiteY200" fmla="*/ 165100 h 661988"/>
                    <a:gd name="connsiteX201" fmla="*/ 266679 w 327025"/>
                    <a:gd name="connsiteY201" fmla="*/ 165239 h 661988"/>
                    <a:gd name="connsiteX202" fmla="*/ 266252 w 327025"/>
                    <a:gd name="connsiteY202" fmla="*/ 165517 h 661988"/>
                    <a:gd name="connsiteX203" fmla="*/ 265825 w 327025"/>
                    <a:gd name="connsiteY203" fmla="*/ 165796 h 661988"/>
                    <a:gd name="connsiteX204" fmla="*/ 265540 w 327025"/>
                    <a:gd name="connsiteY204" fmla="*/ 166143 h 661988"/>
                    <a:gd name="connsiteX205" fmla="*/ 265327 w 327025"/>
                    <a:gd name="connsiteY205" fmla="*/ 166630 h 661988"/>
                    <a:gd name="connsiteX206" fmla="*/ 265184 w 327025"/>
                    <a:gd name="connsiteY206" fmla="*/ 167047 h 661988"/>
                    <a:gd name="connsiteX207" fmla="*/ 265113 w 327025"/>
                    <a:gd name="connsiteY207" fmla="*/ 167534 h 661988"/>
                    <a:gd name="connsiteX208" fmla="*/ 265113 w 327025"/>
                    <a:gd name="connsiteY208" fmla="*/ 200767 h 661988"/>
                    <a:gd name="connsiteX209" fmla="*/ 265184 w 327025"/>
                    <a:gd name="connsiteY209" fmla="*/ 201254 h 661988"/>
                    <a:gd name="connsiteX210" fmla="*/ 265327 w 327025"/>
                    <a:gd name="connsiteY210" fmla="*/ 201671 h 661988"/>
                    <a:gd name="connsiteX211" fmla="*/ 265540 w 327025"/>
                    <a:gd name="connsiteY211" fmla="*/ 202157 h 661988"/>
                    <a:gd name="connsiteX212" fmla="*/ 265825 w 327025"/>
                    <a:gd name="connsiteY212" fmla="*/ 202505 h 661988"/>
                    <a:gd name="connsiteX213" fmla="*/ 266252 w 327025"/>
                    <a:gd name="connsiteY213" fmla="*/ 202783 h 661988"/>
                    <a:gd name="connsiteX214" fmla="*/ 266679 w 327025"/>
                    <a:gd name="connsiteY214" fmla="*/ 203061 h 661988"/>
                    <a:gd name="connsiteX215" fmla="*/ 267177 w 327025"/>
                    <a:gd name="connsiteY215" fmla="*/ 203200 h 661988"/>
                    <a:gd name="connsiteX216" fmla="*/ 267675 w 327025"/>
                    <a:gd name="connsiteY216" fmla="*/ 203200 h 661988"/>
                    <a:gd name="connsiteX217" fmla="*/ 283189 w 327025"/>
                    <a:gd name="connsiteY217" fmla="*/ 203200 h 661988"/>
                    <a:gd name="connsiteX218" fmla="*/ 283687 w 327025"/>
                    <a:gd name="connsiteY218" fmla="*/ 203200 h 661988"/>
                    <a:gd name="connsiteX219" fmla="*/ 284186 w 327025"/>
                    <a:gd name="connsiteY219" fmla="*/ 203061 h 661988"/>
                    <a:gd name="connsiteX220" fmla="*/ 284613 w 327025"/>
                    <a:gd name="connsiteY220" fmla="*/ 202783 h 661988"/>
                    <a:gd name="connsiteX221" fmla="*/ 284968 w 327025"/>
                    <a:gd name="connsiteY221" fmla="*/ 202505 h 661988"/>
                    <a:gd name="connsiteX222" fmla="*/ 285253 w 327025"/>
                    <a:gd name="connsiteY222" fmla="*/ 202157 h 661988"/>
                    <a:gd name="connsiteX223" fmla="*/ 285538 w 327025"/>
                    <a:gd name="connsiteY223" fmla="*/ 201671 h 661988"/>
                    <a:gd name="connsiteX224" fmla="*/ 285680 w 327025"/>
                    <a:gd name="connsiteY224" fmla="*/ 201254 h 661988"/>
                    <a:gd name="connsiteX225" fmla="*/ 285751 w 327025"/>
                    <a:gd name="connsiteY225" fmla="*/ 200767 h 661988"/>
                    <a:gd name="connsiteX226" fmla="*/ 285751 w 327025"/>
                    <a:gd name="connsiteY226" fmla="*/ 167534 h 661988"/>
                    <a:gd name="connsiteX227" fmla="*/ 285680 w 327025"/>
                    <a:gd name="connsiteY227" fmla="*/ 167047 h 661988"/>
                    <a:gd name="connsiteX228" fmla="*/ 285538 w 327025"/>
                    <a:gd name="connsiteY228" fmla="*/ 166630 h 661988"/>
                    <a:gd name="connsiteX229" fmla="*/ 285253 w 327025"/>
                    <a:gd name="connsiteY229" fmla="*/ 166143 h 661988"/>
                    <a:gd name="connsiteX230" fmla="*/ 284968 w 327025"/>
                    <a:gd name="connsiteY230" fmla="*/ 165796 h 661988"/>
                    <a:gd name="connsiteX231" fmla="*/ 284613 w 327025"/>
                    <a:gd name="connsiteY231" fmla="*/ 165517 h 661988"/>
                    <a:gd name="connsiteX232" fmla="*/ 284186 w 327025"/>
                    <a:gd name="connsiteY232" fmla="*/ 165239 h 661988"/>
                    <a:gd name="connsiteX233" fmla="*/ 283687 w 327025"/>
                    <a:gd name="connsiteY233" fmla="*/ 165100 h 661988"/>
                    <a:gd name="connsiteX234" fmla="*/ 283189 w 327025"/>
                    <a:gd name="connsiteY234" fmla="*/ 165100 h 661988"/>
                    <a:gd name="connsiteX235" fmla="*/ 267675 w 327025"/>
                    <a:gd name="connsiteY235" fmla="*/ 165100 h 661988"/>
                    <a:gd name="connsiteX236" fmla="*/ 276260 w 327025"/>
                    <a:gd name="connsiteY236" fmla="*/ 107950 h 661988"/>
                    <a:gd name="connsiteX237" fmla="*/ 275516 w 327025"/>
                    <a:gd name="connsiteY237" fmla="*/ 108018 h 661988"/>
                    <a:gd name="connsiteX238" fmla="*/ 274773 w 327025"/>
                    <a:gd name="connsiteY238" fmla="*/ 108086 h 661988"/>
                    <a:gd name="connsiteX239" fmla="*/ 274098 w 327025"/>
                    <a:gd name="connsiteY239" fmla="*/ 108153 h 661988"/>
                    <a:gd name="connsiteX240" fmla="*/ 273422 w 327025"/>
                    <a:gd name="connsiteY240" fmla="*/ 108289 h 661988"/>
                    <a:gd name="connsiteX241" fmla="*/ 272747 w 327025"/>
                    <a:gd name="connsiteY241" fmla="*/ 108424 h 661988"/>
                    <a:gd name="connsiteX242" fmla="*/ 272004 w 327025"/>
                    <a:gd name="connsiteY242" fmla="*/ 108627 h 661988"/>
                    <a:gd name="connsiteX243" fmla="*/ 271328 w 327025"/>
                    <a:gd name="connsiteY243" fmla="*/ 108831 h 661988"/>
                    <a:gd name="connsiteX244" fmla="*/ 270720 w 327025"/>
                    <a:gd name="connsiteY244" fmla="*/ 109101 h 661988"/>
                    <a:gd name="connsiteX245" fmla="*/ 269437 w 327025"/>
                    <a:gd name="connsiteY245" fmla="*/ 109643 h 661988"/>
                    <a:gd name="connsiteX246" fmla="*/ 268288 w 327025"/>
                    <a:gd name="connsiteY246" fmla="*/ 110456 h 661988"/>
                    <a:gd name="connsiteX247" fmla="*/ 267140 w 327025"/>
                    <a:gd name="connsiteY247" fmla="*/ 111200 h 661988"/>
                    <a:gd name="connsiteX248" fmla="*/ 266194 w 327025"/>
                    <a:gd name="connsiteY248" fmla="*/ 112148 h 661988"/>
                    <a:gd name="connsiteX249" fmla="*/ 265248 w 327025"/>
                    <a:gd name="connsiteY249" fmla="*/ 113164 h 661988"/>
                    <a:gd name="connsiteX250" fmla="*/ 264370 w 327025"/>
                    <a:gd name="connsiteY250" fmla="*/ 114248 h 661988"/>
                    <a:gd name="connsiteX251" fmla="*/ 263695 w 327025"/>
                    <a:gd name="connsiteY251" fmla="*/ 115466 h 661988"/>
                    <a:gd name="connsiteX252" fmla="*/ 263154 w 327025"/>
                    <a:gd name="connsiteY252" fmla="*/ 116685 h 661988"/>
                    <a:gd name="connsiteX253" fmla="*/ 262884 w 327025"/>
                    <a:gd name="connsiteY253" fmla="*/ 117295 h 661988"/>
                    <a:gd name="connsiteX254" fmla="*/ 262681 w 327025"/>
                    <a:gd name="connsiteY254" fmla="*/ 117972 h 661988"/>
                    <a:gd name="connsiteX255" fmla="*/ 262479 w 327025"/>
                    <a:gd name="connsiteY255" fmla="*/ 118717 h 661988"/>
                    <a:gd name="connsiteX256" fmla="*/ 262344 w 327025"/>
                    <a:gd name="connsiteY256" fmla="*/ 119394 h 661988"/>
                    <a:gd name="connsiteX257" fmla="*/ 262208 w 327025"/>
                    <a:gd name="connsiteY257" fmla="*/ 120071 h 661988"/>
                    <a:gd name="connsiteX258" fmla="*/ 262073 w 327025"/>
                    <a:gd name="connsiteY258" fmla="*/ 120816 h 661988"/>
                    <a:gd name="connsiteX259" fmla="*/ 262073 w 327025"/>
                    <a:gd name="connsiteY259" fmla="*/ 121561 h 661988"/>
                    <a:gd name="connsiteX260" fmla="*/ 261938 w 327025"/>
                    <a:gd name="connsiteY260" fmla="*/ 122238 h 661988"/>
                    <a:gd name="connsiteX261" fmla="*/ 262073 w 327025"/>
                    <a:gd name="connsiteY261" fmla="*/ 122983 h 661988"/>
                    <a:gd name="connsiteX262" fmla="*/ 262073 w 327025"/>
                    <a:gd name="connsiteY262" fmla="*/ 123727 h 661988"/>
                    <a:gd name="connsiteX263" fmla="*/ 262208 w 327025"/>
                    <a:gd name="connsiteY263" fmla="*/ 124472 h 661988"/>
                    <a:gd name="connsiteX264" fmla="*/ 262344 w 327025"/>
                    <a:gd name="connsiteY264" fmla="*/ 125149 h 661988"/>
                    <a:gd name="connsiteX265" fmla="*/ 262479 w 327025"/>
                    <a:gd name="connsiteY265" fmla="*/ 125827 h 661988"/>
                    <a:gd name="connsiteX266" fmla="*/ 262681 w 327025"/>
                    <a:gd name="connsiteY266" fmla="*/ 126504 h 661988"/>
                    <a:gd name="connsiteX267" fmla="*/ 262884 w 327025"/>
                    <a:gd name="connsiteY267" fmla="*/ 127181 h 661988"/>
                    <a:gd name="connsiteX268" fmla="*/ 263154 w 327025"/>
                    <a:gd name="connsiteY268" fmla="*/ 127790 h 661988"/>
                    <a:gd name="connsiteX269" fmla="*/ 263695 w 327025"/>
                    <a:gd name="connsiteY269" fmla="*/ 129077 h 661988"/>
                    <a:gd name="connsiteX270" fmla="*/ 264370 w 327025"/>
                    <a:gd name="connsiteY270" fmla="*/ 130228 h 661988"/>
                    <a:gd name="connsiteX271" fmla="*/ 265248 w 327025"/>
                    <a:gd name="connsiteY271" fmla="*/ 131379 h 661988"/>
                    <a:gd name="connsiteX272" fmla="*/ 266194 w 327025"/>
                    <a:gd name="connsiteY272" fmla="*/ 132395 h 661988"/>
                    <a:gd name="connsiteX273" fmla="*/ 267140 w 327025"/>
                    <a:gd name="connsiteY273" fmla="*/ 133275 h 661988"/>
                    <a:gd name="connsiteX274" fmla="*/ 268288 w 327025"/>
                    <a:gd name="connsiteY274" fmla="*/ 134155 h 661988"/>
                    <a:gd name="connsiteX275" fmla="*/ 269437 w 327025"/>
                    <a:gd name="connsiteY275" fmla="*/ 134832 h 661988"/>
                    <a:gd name="connsiteX276" fmla="*/ 270720 w 327025"/>
                    <a:gd name="connsiteY276" fmla="*/ 135442 h 661988"/>
                    <a:gd name="connsiteX277" fmla="*/ 271328 w 327025"/>
                    <a:gd name="connsiteY277" fmla="*/ 135645 h 661988"/>
                    <a:gd name="connsiteX278" fmla="*/ 272004 w 327025"/>
                    <a:gd name="connsiteY278" fmla="*/ 135916 h 661988"/>
                    <a:gd name="connsiteX279" fmla="*/ 272747 w 327025"/>
                    <a:gd name="connsiteY279" fmla="*/ 136051 h 661988"/>
                    <a:gd name="connsiteX280" fmla="*/ 273422 w 327025"/>
                    <a:gd name="connsiteY280" fmla="*/ 136254 h 661988"/>
                    <a:gd name="connsiteX281" fmla="*/ 274098 w 327025"/>
                    <a:gd name="connsiteY281" fmla="*/ 136390 h 661988"/>
                    <a:gd name="connsiteX282" fmla="*/ 274773 w 327025"/>
                    <a:gd name="connsiteY282" fmla="*/ 136458 h 661988"/>
                    <a:gd name="connsiteX283" fmla="*/ 275516 w 327025"/>
                    <a:gd name="connsiteY283" fmla="*/ 136525 h 661988"/>
                    <a:gd name="connsiteX284" fmla="*/ 276260 w 327025"/>
                    <a:gd name="connsiteY284" fmla="*/ 136525 h 661988"/>
                    <a:gd name="connsiteX285" fmla="*/ 277003 w 327025"/>
                    <a:gd name="connsiteY285" fmla="*/ 136525 h 661988"/>
                    <a:gd name="connsiteX286" fmla="*/ 277678 w 327025"/>
                    <a:gd name="connsiteY286" fmla="*/ 136458 h 661988"/>
                    <a:gd name="connsiteX287" fmla="*/ 278421 w 327025"/>
                    <a:gd name="connsiteY287" fmla="*/ 136390 h 661988"/>
                    <a:gd name="connsiteX288" fmla="*/ 279164 w 327025"/>
                    <a:gd name="connsiteY288" fmla="*/ 136254 h 661988"/>
                    <a:gd name="connsiteX289" fmla="*/ 279772 w 327025"/>
                    <a:gd name="connsiteY289" fmla="*/ 136051 h 661988"/>
                    <a:gd name="connsiteX290" fmla="*/ 280515 w 327025"/>
                    <a:gd name="connsiteY290" fmla="*/ 135916 h 661988"/>
                    <a:gd name="connsiteX291" fmla="*/ 281191 w 327025"/>
                    <a:gd name="connsiteY291" fmla="*/ 135645 h 661988"/>
                    <a:gd name="connsiteX292" fmla="*/ 281799 w 327025"/>
                    <a:gd name="connsiteY292" fmla="*/ 135442 h 661988"/>
                    <a:gd name="connsiteX293" fmla="*/ 283082 w 327025"/>
                    <a:gd name="connsiteY293" fmla="*/ 134832 h 661988"/>
                    <a:gd name="connsiteX294" fmla="*/ 284231 w 327025"/>
                    <a:gd name="connsiteY294" fmla="*/ 134155 h 661988"/>
                    <a:gd name="connsiteX295" fmla="*/ 285312 w 327025"/>
                    <a:gd name="connsiteY295" fmla="*/ 133275 h 661988"/>
                    <a:gd name="connsiteX296" fmla="*/ 286393 w 327025"/>
                    <a:gd name="connsiteY296" fmla="*/ 132395 h 661988"/>
                    <a:gd name="connsiteX297" fmla="*/ 287271 w 327025"/>
                    <a:gd name="connsiteY297" fmla="*/ 131379 h 661988"/>
                    <a:gd name="connsiteX298" fmla="*/ 288081 w 327025"/>
                    <a:gd name="connsiteY298" fmla="*/ 130228 h 661988"/>
                    <a:gd name="connsiteX299" fmla="*/ 288824 w 327025"/>
                    <a:gd name="connsiteY299" fmla="*/ 129077 h 661988"/>
                    <a:gd name="connsiteX300" fmla="*/ 289432 w 327025"/>
                    <a:gd name="connsiteY300" fmla="*/ 127790 h 661988"/>
                    <a:gd name="connsiteX301" fmla="*/ 289635 w 327025"/>
                    <a:gd name="connsiteY301" fmla="*/ 127181 h 661988"/>
                    <a:gd name="connsiteX302" fmla="*/ 289905 w 327025"/>
                    <a:gd name="connsiteY302" fmla="*/ 126504 h 661988"/>
                    <a:gd name="connsiteX303" fmla="*/ 290040 w 327025"/>
                    <a:gd name="connsiteY303" fmla="*/ 125827 h 661988"/>
                    <a:gd name="connsiteX304" fmla="*/ 290243 w 327025"/>
                    <a:gd name="connsiteY304" fmla="*/ 125149 h 661988"/>
                    <a:gd name="connsiteX305" fmla="*/ 290311 w 327025"/>
                    <a:gd name="connsiteY305" fmla="*/ 124472 h 661988"/>
                    <a:gd name="connsiteX306" fmla="*/ 290446 w 327025"/>
                    <a:gd name="connsiteY306" fmla="*/ 123727 h 661988"/>
                    <a:gd name="connsiteX307" fmla="*/ 290513 w 327025"/>
                    <a:gd name="connsiteY307" fmla="*/ 122983 h 661988"/>
                    <a:gd name="connsiteX308" fmla="*/ 290513 w 327025"/>
                    <a:gd name="connsiteY308" fmla="*/ 122238 h 661988"/>
                    <a:gd name="connsiteX309" fmla="*/ 290513 w 327025"/>
                    <a:gd name="connsiteY309" fmla="*/ 121561 h 661988"/>
                    <a:gd name="connsiteX310" fmla="*/ 290446 w 327025"/>
                    <a:gd name="connsiteY310" fmla="*/ 120816 h 661988"/>
                    <a:gd name="connsiteX311" fmla="*/ 290311 w 327025"/>
                    <a:gd name="connsiteY311" fmla="*/ 120071 h 661988"/>
                    <a:gd name="connsiteX312" fmla="*/ 290243 w 327025"/>
                    <a:gd name="connsiteY312" fmla="*/ 119394 h 661988"/>
                    <a:gd name="connsiteX313" fmla="*/ 290040 w 327025"/>
                    <a:gd name="connsiteY313" fmla="*/ 118717 h 661988"/>
                    <a:gd name="connsiteX314" fmla="*/ 289905 w 327025"/>
                    <a:gd name="connsiteY314" fmla="*/ 117972 h 661988"/>
                    <a:gd name="connsiteX315" fmla="*/ 289635 w 327025"/>
                    <a:gd name="connsiteY315" fmla="*/ 117295 h 661988"/>
                    <a:gd name="connsiteX316" fmla="*/ 289432 w 327025"/>
                    <a:gd name="connsiteY316" fmla="*/ 116685 h 661988"/>
                    <a:gd name="connsiteX317" fmla="*/ 288824 w 327025"/>
                    <a:gd name="connsiteY317" fmla="*/ 115466 h 661988"/>
                    <a:gd name="connsiteX318" fmla="*/ 288081 w 327025"/>
                    <a:gd name="connsiteY318" fmla="*/ 114248 h 661988"/>
                    <a:gd name="connsiteX319" fmla="*/ 287271 w 327025"/>
                    <a:gd name="connsiteY319" fmla="*/ 113164 h 661988"/>
                    <a:gd name="connsiteX320" fmla="*/ 286393 w 327025"/>
                    <a:gd name="connsiteY320" fmla="*/ 112148 h 661988"/>
                    <a:gd name="connsiteX321" fmla="*/ 285312 w 327025"/>
                    <a:gd name="connsiteY321" fmla="*/ 111200 h 661988"/>
                    <a:gd name="connsiteX322" fmla="*/ 284231 w 327025"/>
                    <a:gd name="connsiteY322" fmla="*/ 110456 h 661988"/>
                    <a:gd name="connsiteX323" fmla="*/ 283082 w 327025"/>
                    <a:gd name="connsiteY323" fmla="*/ 109643 h 661988"/>
                    <a:gd name="connsiteX324" fmla="*/ 281799 w 327025"/>
                    <a:gd name="connsiteY324" fmla="*/ 109101 h 661988"/>
                    <a:gd name="connsiteX325" fmla="*/ 281191 w 327025"/>
                    <a:gd name="connsiteY325" fmla="*/ 108831 h 661988"/>
                    <a:gd name="connsiteX326" fmla="*/ 280515 w 327025"/>
                    <a:gd name="connsiteY326" fmla="*/ 108627 h 661988"/>
                    <a:gd name="connsiteX327" fmla="*/ 279772 w 327025"/>
                    <a:gd name="connsiteY327" fmla="*/ 108424 h 661988"/>
                    <a:gd name="connsiteX328" fmla="*/ 279164 w 327025"/>
                    <a:gd name="connsiteY328" fmla="*/ 108289 h 661988"/>
                    <a:gd name="connsiteX329" fmla="*/ 278421 w 327025"/>
                    <a:gd name="connsiteY329" fmla="*/ 108153 h 661988"/>
                    <a:gd name="connsiteX330" fmla="*/ 277678 w 327025"/>
                    <a:gd name="connsiteY330" fmla="*/ 108086 h 661988"/>
                    <a:gd name="connsiteX331" fmla="*/ 277003 w 327025"/>
                    <a:gd name="connsiteY331" fmla="*/ 108018 h 661988"/>
                    <a:gd name="connsiteX332" fmla="*/ 267177 w 327025"/>
                    <a:gd name="connsiteY332" fmla="*/ 41275 h 661988"/>
                    <a:gd name="connsiteX333" fmla="*/ 266679 w 327025"/>
                    <a:gd name="connsiteY333" fmla="*/ 41485 h 661988"/>
                    <a:gd name="connsiteX334" fmla="*/ 266252 w 327025"/>
                    <a:gd name="connsiteY334" fmla="*/ 41764 h 661988"/>
                    <a:gd name="connsiteX335" fmla="*/ 265825 w 327025"/>
                    <a:gd name="connsiteY335" fmla="*/ 42043 h 661988"/>
                    <a:gd name="connsiteX336" fmla="*/ 265540 w 327025"/>
                    <a:gd name="connsiteY336" fmla="*/ 42392 h 661988"/>
                    <a:gd name="connsiteX337" fmla="*/ 265327 w 327025"/>
                    <a:gd name="connsiteY337" fmla="*/ 42810 h 661988"/>
                    <a:gd name="connsiteX338" fmla="*/ 265184 w 327025"/>
                    <a:gd name="connsiteY338" fmla="*/ 43229 h 661988"/>
                    <a:gd name="connsiteX339" fmla="*/ 265113 w 327025"/>
                    <a:gd name="connsiteY339" fmla="*/ 43718 h 661988"/>
                    <a:gd name="connsiteX340" fmla="*/ 265113 w 327025"/>
                    <a:gd name="connsiteY340" fmla="*/ 95983 h 661988"/>
                    <a:gd name="connsiteX341" fmla="*/ 265184 w 327025"/>
                    <a:gd name="connsiteY341" fmla="*/ 96541 h 661988"/>
                    <a:gd name="connsiteX342" fmla="*/ 265327 w 327025"/>
                    <a:gd name="connsiteY342" fmla="*/ 96960 h 661988"/>
                    <a:gd name="connsiteX343" fmla="*/ 265540 w 327025"/>
                    <a:gd name="connsiteY343" fmla="*/ 97379 h 661988"/>
                    <a:gd name="connsiteX344" fmla="*/ 265825 w 327025"/>
                    <a:gd name="connsiteY344" fmla="*/ 97727 h 661988"/>
                    <a:gd name="connsiteX345" fmla="*/ 266252 w 327025"/>
                    <a:gd name="connsiteY345" fmla="*/ 98007 h 661988"/>
                    <a:gd name="connsiteX346" fmla="*/ 266679 w 327025"/>
                    <a:gd name="connsiteY346" fmla="*/ 98286 h 661988"/>
                    <a:gd name="connsiteX347" fmla="*/ 267177 w 327025"/>
                    <a:gd name="connsiteY347" fmla="*/ 98425 h 661988"/>
                    <a:gd name="connsiteX348" fmla="*/ 267675 w 327025"/>
                    <a:gd name="connsiteY348" fmla="*/ 98425 h 661988"/>
                    <a:gd name="connsiteX349" fmla="*/ 283189 w 327025"/>
                    <a:gd name="connsiteY349" fmla="*/ 98425 h 661988"/>
                    <a:gd name="connsiteX350" fmla="*/ 283687 w 327025"/>
                    <a:gd name="connsiteY350" fmla="*/ 98425 h 661988"/>
                    <a:gd name="connsiteX351" fmla="*/ 284186 w 327025"/>
                    <a:gd name="connsiteY351" fmla="*/ 98286 h 661988"/>
                    <a:gd name="connsiteX352" fmla="*/ 284613 w 327025"/>
                    <a:gd name="connsiteY352" fmla="*/ 98007 h 661988"/>
                    <a:gd name="connsiteX353" fmla="*/ 284968 w 327025"/>
                    <a:gd name="connsiteY353" fmla="*/ 97727 h 661988"/>
                    <a:gd name="connsiteX354" fmla="*/ 285253 w 327025"/>
                    <a:gd name="connsiteY354" fmla="*/ 97379 h 661988"/>
                    <a:gd name="connsiteX355" fmla="*/ 285538 w 327025"/>
                    <a:gd name="connsiteY355" fmla="*/ 96960 h 661988"/>
                    <a:gd name="connsiteX356" fmla="*/ 285680 w 327025"/>
                    <a:gd name="connsiteY356" fmla="*/ 96541 h 661988"/>
                    <a:gd name="connsiteX357" fmla="*/ 285751 w 327025"/>
                    <a:gd name="connsiteY357" fmla="*/ 95983 h 661988"/>
                    <a:gd name="connsiteX358" fmla="*/ 285751 w 327025"/>
                    <a:gd name="connsiteY358" fmla="*/ 43718 h 661988"/>
                    <a:gd name="connsiteX359" fmla="*/ 285680 w 327025"/>
                    <a:gd name="connsiteY359" fmla="*/ 43229 h 661988"/>
                    <a:gd name="connsiteX360" fmla="*/ 285538 w 327025"/>
                    <a:gd name="connsiteY360" fmla="*/ 42810 h 661988"/>
                    <a:gd name="connsiteX361" fmla="*/ 285253 w 327025"/>
                    <a:gd name="connsiteY361" fmla="*/ 42392 h 661988"/>
                    <a:gd name="connsiteX362" fmla="*/ 284968 w 327025"/>
                    <a:gd name="connsiteY362" fmla="*/ 42043 h 661988"/>
                    <a:gd name="connsiteX363" fmla="*/ 284613 w 327025"/>
                    <a:gd name="connsiteY363" fmla="*/ 41764 h 661988"/>
                    <a:gd name="connsiteX364" fmla="*/ 284186 w 327025"/>
                    <a:gd name="connsiteY364" fmla="*/ 41485 h 661988"/>
                    <a:gd name="connsiteX365" fmla="*/ 283687 w 327025"/>
                    <a:gd name="connsiteY365" fmla="*/ 41345 h 661988"/>
                    <a:gd name="connsiteX366" fmla="*/ 283189 w 327025"/>
                    <a:gd name="connsiteY366" fmla="*/ 41275 h 661988"/>
                    <a:gd name="connsiteX367" fmla="*/ 267675 w 327025"/>
                    <a:gd name="connsiteY367" fmla="*/ 41275 h 661988"/>
                    <a:gd name="connsiteX368" fmla="*/ 50930 w 327025"/>
                    <a:gd name="connsiteY368" fmla="*/ 41275 h 661988"/>
                    <a:gd name="connsiteX369" fmla="*/ 50241 w 327025"/>
                    <a:gd name="connsiteY369" fmla="*/ 41344 h 661988"/>
                    <a:gd name="connsiteX370" fmla="*/ 49622 w 327025"/>
                    <a:gd name="connsiteY370" fmla="*/ 41482 h 661988"/>
                    <a:gd name="connsiteX371" fmla="*/ 49071 w 327025"/>
                    <a:gd name="connsiteY371" fmla="*/ 41896 h 661988"/>
                    <a:gd name="connsiteX372" fmla="*/ 48589 w 327025"/>
                    <a:gd name="connsiteY372" fmla="*/ 42311 h 661988"/>
                    <a:gd name="connsiteX373" fmla="*/ 48176 w 327025"/>
                    <a:gd name="connsiteY373" fmla="*/ 42794 h 661988"/>
                    <a:gd name="connsiteX374" fmla="*/ 47901 w 327025"/>
                    <a:gd name="connsiteY374" fmla="*/ 43277 h 661988"/>
                    <a:gd name="connsiteX375" fmla="*/ 47694 w 327025"/>
                    <a:gd name="connsiteY375" fmla="*/ 43898 h 661988"/>
                    <a:gd name="connsiteX376" fmla="*/ 47625 w 327025"/>
                    <a:gd name="connsiteY376" fmla="*/ 44657 h 661988"/>
                    <a:gd name="connsiteX377" fmla="*/ 47625 w 327025"/>
                    <a:gd name="connsiteY377" fmla="*/ 293550 h 661988"/>
                    <a:gd name="connsiteX378" fmla="*/ 47694 w 327025"/>
                    <a:gd name="connsiteY378" fmla="*/ 294240 h 661988"/>
                    <a:gd name="connsiteX379" fmla="*/ 47901 w 327025"/>
                    <a:gd name="connsiteY379" fmla="*/ 294862 h 661988"/>
                    <a:gd name="connsiteX380" fmla="*/ 48176 w 327025"/>
                    <a:gd name="connsiteY380" fmla="*/ 295414 h 661988"/>
                    <a:gd name="connsiteX381" fmla="*/ 48589 w 327025"/>
                    <a:gd name="connsiteY381" fmla="*/ 295966 h 661988"/>
                    <a:gd name="connsiteX382" fmla="*/ 49071 w 327025"/>
                    <a:gd name="connsiteY382" fmla="*/ 296311 h 661988"/>
                    <a:gd name="connsiteX383" fmla="*/ 49622 w 327025"/>
                    <a:gd name="connsiteY383" fmla="*/ 296656 h 661988"/>
                    <a:gd name="connsiteX384" fmla="*/ 50241 w 327025"/>
                    <a:gd name="connsiteY384" fmla="*/ 296794 h 661988"/>
                    <a:gd name="connsiteX385" fmla="*/ 50930 w 327025"/>
                    <a:gd name="connsiteY385" fmla="*/ 296863 h 661988"/>
                    <a:gd name="connsiteX386" fmla="*/ 71309 w 327025"/>
                    <a:gd name="connsiteY386" fmla="*/ 296863 h 661988"/>
                    <a:gd name="connsiteX387" fmla="*/ 71997 w 327025"/>
                    <a:gd name="connsiteY387" fmla="*/ 296794 h 661988"/>
                    <a:gd name="connsiteX388" fmla="*/ 72617 w 327025"/>
                    <a:gd name="connsiteY388" fmla="*/ 296656 h 661988"/>
                    <a:gd name="connsiteX389" fmla="*/ 73167 w 327025"/>
                    <a:gd name="connsiteY389" fmla="*/ 296311 h 661988"/>
                    <a:gd name="connsiteX390" fmla="*/ 73649 w 327025"/>
                    <a:gd name="connsiteY390" fmla="*/ 295966 h 661988"/>
                    <a:gd name="connsiteX391" fmla="*/ 74062 w 327025"/>
                    <a:gd name="connsiteY391" fmla="*/ 295414 h 661988"/>
                    <a:gd name="connsiteX392" fmla="*/ 74407 w 327025"/>
                    <a:gd name="connsiteY392" fmla="*/ 294862 h 661988"/>
                    <a:gd name="connsiteX393" fmla="*/ 74544 w 327025"/>
                    <a:gd name="connsiteY393" fmla="*/ 294240 h 661988"/>
                    <a:gd name="connsiteX394" fmla="*/ 74613 w 327025"/>
                    <a:gd name="connsiteY394" fmla="*/ 293619 h 661988"/>
                    <a:gd name="connsiteX395" fmla="*/ 74613 w 327025"/>
                    <a:gd name="connsiteY395" fmla="*/ 44657 h 661988"/>
                    <a:gd name="connsiteX396" fmla="*/ 74544 w 327025"/>
                    <a:gd name="connsiteY396" fmla="*/ 43898 h 661988"/>
                    <a:gd name="connsiteX397" fmla="*/ 74407 w 327025"/>
                    <a:gd name="connsiteY397" fmla="*/ 43346 h 661988"/>
                    <a:gd name="connsiteX398" fmla="*/ 74062 w 327025"/>
                    <a:gd name="connsiteY398" fmla="*/ 42794 h 661988"/>
                    <a:gd name="connsiteX399" fmla="*/ 73649 w 327025"/>
                    <a:gd name="connsiteY399" fmla="*/ 42311 h 661988"/>
                    <a:gd name="connsiteX400" fmla="*/ 73167 w 327025"/>
                    <a:gd name="connsiteY400" fmla="*/ 41896 h 661988"/>
                    <a:gd name="connsiteX401" fmla="*/ 72617 w 327025"/>
                    <a:gd name="connsiteY401" fmla="*/ 41620 h 661988"/>
                    <a:gd name="connsiteX402" fmla="*/ 71997 w 327025"/>
                    <a:gd name="connsiteY402" fmla="*/ 41344 h 661988"/>
                    <a:gd name="connsiteX403" fmla="*/ 71309 w 327025"/>
                    <a:gd name="connsiteY403" fmla="*/ 41275 h 661988"/>
                    <a:gd name="connsiteX404" fmla="*/ 25967 w 327025"/>
                    <a:gd name="connsiteY404" fmla="*/ 0 h 661988"/>
                    <a:gd name="connsiteX405" fmla="*/ 26006 w 327025"/>
                    <a:gd name="connsiteY405" fmla="*/ 0 h 661988"/>
                    <a:gd name="connsiteX406" fmla="*/ 27344 w 327025"/>
                    <a:gd name="connsiteY406" fmla="*/ 0 h 661988"/>
                    <a:gd name="connsiteX407" fmla="*/ 27386 w 327025"/>
                    <a:gd name="connsiteY407" fmla="*/ 0 h 661988"/>
                    <a:gd name="connsiteX408" fmla="*/ 231775 w 327025"/>
                    <a:gd name="connsiteY408" fmla="*/ 0 h 661988"/>
                    <a:gd name="connsiteX409" fmla="*/ 299681 w 327025"/>
                    <a:gd name="connsiteY409" fmla="*/ 0 h 661988"/>
                    <a:gd name="connsiteX410" fmla="*/ 301059 w 327025"/>
                    <a:gd name="connsiteY410" fmla="*/ 0 h 661988"/>
                    <a:gd name="connsiteX411" fmla="*/ 302436 w 327025"/>
                    <a:gd name="connsiteY411" fmla="*/ 138 h 661988"/>
                    <a:gd name="connsiteX412" fmla="*/ 303814 w 327025"/>
                    <a:gd name="connsiteY412" fmla="*/ 276 h 661988"/>
                    <a:gd name="connsiteX413" fmla="*/ 305191 w 327025"/>
                    <a:gd name="connsiteY413" fmla="*/ 552 h 661988"/>
                    <a:gd name="connsiteX414" fmla="*/ 306431 w 327025"/>
                    <a:gd name="connsiteY414" fmla="*/ 829 h 661988"/>
                    <a:gd name="connsiteX415" fmla="*/ 307809 w 327025"/>
                    <a:gd name="connsiteY415" fmla="*/ 1174 h 661988"/>
                    <a:gd name="connsiteX416" fmla="*/ 309049 w 327025"/>
                    <a:gd name="connsiteY416" fmla="*/ 1726 h 661988"/>
                    <a:gd name="connsiteX417" fmla="*/ 310288 w 327025"/>
                    <a:gd name="connsiteY417" fmla="*/ 2209 h 661988"/>
                    <a:gd name="connsiteX418" fmla="*/ 311459 w 327025"/>
                    <a:gd name="connsiteY418" fmla="*/ 2692 h 661988"/>
                    <a:gd name="connsiteX419" fmla="*/ 312699 w 327025"/>
                    <a:gd name="connsiteY419" fmla="*/ 3313 h 661988"/>
                    <a:gd name="connsiteX420" fmla="*/ 313801 w 327025"/>
                    <a:gd name="connsiteY420" fmla="*/ 3934 h 661988"/>
                    <a:gd name="connsiteX421" fmla="*/ 314903 w 327025"/>
                    <a:gd name="connsiteY421" fmla="*/ 4694 h 661988"/>
                    <a:gd name="connsiteX422" fmla="*/ 316005 w 327025"/>
                    <a:gd name="connsiteY422" fmla="*/ 5453 h 661988"/>
                    <a:gd name="connsiteX423" fmla="*/ 317038 w 327025"/>
                    <a:gd name="connsiteY423" fmla="*/ 6281 h 661988"/>
                    <a:gd name="connsiteX424" fmla="*/ 318071 w 327025"/>
                    <a:gd name="connsiteY424" fmla="*/ 7179 h 661988"/>
                    <a:gd name="connsiteX425" fmla="*/ 318967 w 327025"/>
                    <a:gd name="connsiteY425" fmla="*/ 8076 h 661988"/>
                    <a:gd name="connsiteX426" fmla="*/ 319862 w 327025"/>
                    <a:gd name="connsiteY426" fmla="*/ 8973 h 661988"/>
                    <a:gd name="connsiteX427" fmla="*/ 320757 w 327025"/>
                    <a:gd name="connsiteY427" fmla="*/ 10008 h 661988"/>
                    <a:gd name="connsiteX428" fmla="*/ 321584 w 327025"/>
                    <a:gd name="connsiteY428" fmla="*/ 11044 h 661988"/>
                    <a:gd name="connsiteX429" fmla="*/ 322342 w 327025"/>
                    <a:gd name="connsiteY429" fmla="*/ 12079 h 661988"/>
                    <a:gd name="connsiteX430" fmla="*/ 323099 w 327025"/>
                    <a:gd name="connsiteY430" fmla="*/ 13252 h 661988"/>
                    <a:gd name="connsiteX431" fmla="*/ 323719 w 327025"/>
                    <a:gd name="connsiteY431" fmla="*/ 14357 h 661988"/>
                    <a:gd name="connsiteX432" fmla="*/ 324339 w 327025"/>
                    <a:gd name="connsiteY432" fmla="*/ 15599 h 661988"/>
                    <a:gd name="connsiteX433" fmla="*/ 324821 w 327025"/>
                    <a:gd name="connsiteY433" fmla="*/ 16773 h 661988"/>
                    <a:gd name="connsiteX434" fmla="*/ 325303 w 327025"/>
                    <a:gd name="connsiteY434" fmla="*/ 18015 h 661988"/>
                    <a:gd name="connsiteX435" fmla="*/ 325854 w 327025"/>
                    <a:gd name="connsiteY435" fmla="*/ 19257 h 661988"/>
                    <a:gd name="connsiteX436" fmla="*/ 326199 w 327025"/>
                    <a:gd name="connsiteY436" fmla="*/ 20638 h 661988"/>
                    <a:gd name="connsiteX437" fmla="*/ 326474 w 327025"/>
                    <a:gd name="connsiteY437" fmla="*/ 21880 h 661988"/>
                    <a:gd name="connsiteX438" fmla="*/ 326750 w 327025"/>
                    <a:gd name="connsiteY438" fmla="*/ 23261 h 661988"/>
                    <a:gd name="connsiteX439" fmla="*/ 326887 w 327025"/>
                    <a:gd name="connsiteY439" fmla="*/ 24641 h 661988"/>
                    <a:gd name="connsiteX440" fmla="*/ 327025 w 327025"/>
                    <a:gd name="connsiteY440" fmla="*/ 26021 h 661988"/>
                    <a:gd name="connsiteX441" fmla="*/ 327025 w 327025"/>
                    <a:gd name="connsiteY441" fmla="*/ 27402 h 661988"/>
                    <a:gd name="connsiteX442" fmla="*/ 327025 w 327025"/>
                    <a:gd name="connsiteY442" fmla="*/ 634587 h 661988"/>
                    <a:gd name="connsiteX443" fmla="*/ 327025 w 327025"/>
                    <a:gd name="connsiteY443" fmla="*/ 635967 h 661988"/>
                    <a:gd name="connsiteX444" fmla="*/ 326887 w 327025"/>
                    <a:gd name="connsiteY444" fmla="*/ 637347 h 661988"/>
                    <a:gd name="connsiteX445" fmla="*/ 326750 w 327025"/>
                    <a:gd name="connsiteY445" fmla="*/ 638728 h 661988"/>
                    <a:gd name="connsiteX446" fmla="*/ 326474 w 327025"/>
                    <a:gd name="connsiteY446" fmla="*/ 640108 h 661988"/>
                    <a:gd name="connsiteX447" fmla="*/ 326199 w 327025"/>
                    <a:gd name="connsiteY447" fmla="*/ 641351 h 661988"/>
                    <a:gd name="connsiteX448" fmla="*/ 325854 w 327025"/>
                    <a:gd name="connsiteY448" fmla="*/ 642731 h 661988"/>
                    <a:gd name="connsiteX449" fmla="*/ 325303 w 327025"/>
                    <a:gd name="connsiteY449" fmla="*/ 643974 h 661988"/>
                    <a:gd name="connsiteX450" fmla="*/ 324821 w 327025"/>
                    <a:gd name="connsiteY450" fmla="*/ 645216 h 661988"/>
                    <a:gd name="connsiteX451" fmla="*/ 324339 w 327025"/>
                    <a:gd name="connsiteY451" fmla="*/ 646389 h 661988"/>
                    <a:gd name="connsiteX452" fmla="*/ 323719 w 327025"/>
                    <a:gd name="connsiteY452" fmla="*/ 647632 h 661988"/>
                    <a:gd name="connsiteX453" fmla="*/ 323099 w 327025"/>
                    <a:gd name="connsiteY453" fmla="*/ 648736 h 661988"/>
                    <a:gd name="connsiteX454" fmla="*/ 322342 w 327025"/>
                    <a:gd name="connsiteY454" fmla="*/ 649909 h 661988"/>
                    <a:gd name="connsiteX455" fmla="*/ 321584 w 327025"/>
                    <a:gd name="connsiteY455" fmla="*/ 650945 h 661988"/>
                    <a:gd name="connsiteX456" fmla="*/ 320757 w 327025"/>
                    <a:gd name="connsiteY456" fmla="*/ 651980 h 661988"/>
                    <a:gd name="connsiteX457" fmla="*/ 319862 w 327025"/>
                    <a:gd name="connsiteY457" fmla="*/ 653015 h 661988"/>
                    <a:gd name="connsiteX458" fmla="*/ 318967 w 327025"/>
                    <a:gd name="connsiteY458" fmla="*/ 653913 h 661988"/>
                    <a:gd name="connsiteX459" fmla="*/ 318071 w 327025"/>
                    <a:gd name="connsiteY459" fmla="*/ 654810 h 661988"/>
                    <a:gd name="connsiteX460" fmla="*/ 317038 w 327025"/>
                    <a:gd name="connsiteY460" fmla="*/ 655707 h 661988"/>
                    <a:gd name="connsiteX461" fmla="*/ 316005 w 327025"/>
                    <a:gd name="connsiteY461" fmla="*/ 656535 h 661988"/>
                    <a:gd name="connsiteX462" fmla="*/ 314903 w 327025"/>
                    <a:gd name="connsiteY462" fmla="*/ 657295 h 661988"/>
                    <a:gd name="connsiteX463" fmla="*/ 313801 w 327025"/>
                    <a:gd name="connsiteY463" fmla="*/ 658054 h 661988"/>
                    <a:gd name="connsiteX464" fmla="*/ 312699 w 327025"/>
                    <a:gd name="connsiteY464" fmla="*/ 658675 h 661988"/>
                    <a:gd name="connsiteX465" fmla="*/ 311459 w 327025"/>
                    <a:gd name="connsiteY465" fmla="*/ 659296 h 661988"/>
                    <a:gd name="connsiteX466" fmla="*/ 310288 w 327025"/>
                    <a:gd name="connsiteY466" fmla="*/ 659780 h 661988"/>
                    <a:gd name="connsiteX467" fmla="*/ 309049 w 327025"/>
                    <a:gd name="connsiteY467" fmla="*/ 660263 h 661988"/>
                    <a:gd name="connsiteX468" fmla="*/ 307809 w 327025"/>
                    <a:gd name="connsiteY468" fmla="*/ 660815 h 661988"/>
                    <a:gd name="connsiteX469" fmla="*/ 306431 w 327025"/>
                    <a:gd name="connsiteY469" fmla="*/ 661160 h 661988"/>
                    <a:gd name="connsiteX470" fmla="*/ 305191 w 327025"/>
                    <a:gd name="connsiteY470" fmla="*/ 661436 h 661988"/>
                    <a:gd name="connsiteX471" fmla="*/ 303814 w 327025"/>
                    <a:gd name="connsiteY471" fmla="*/ 661712 h 661988"/>
                    <a:gd name="connsiteX472" fmla="*/ 302436 w 327025"/>
                    <a:gd name="connsiteY472" fmla="*/ 661850 h 661988"/>
                    <a:gd name="connsiteX473" fmla="*/ 301059 w 327025"/>
                    <a:gd name="connsiteY473" fmla="*/ 661988 h 661988"/>
                    <a:gd name="connsiteX474" fmla="*/ 299681 w 327025"/>
                    <a:gd name="connsiteY474" fmla="*/ 661988 h 661988"/>
                    <a:gd name="connsiteX475" fmla="*/ 231775 w 327025"/>
                    <a:gd name="connsiteY475" fmla="*/ 661988 h 661988"/>
                    <a:gd name="connsiteX476" fmla="*/ 27386 w 327025"/>
                    <a:gd name="connsiteY476" fmla="*/ 661988 h 661988"/>
                    <a:gd name="connsiteX477" fmla="*/ 27344 w 327025"/>
                    <a:gd name="connsiteY477" fmla="*/ 661988 h 661988"/>
                    <a:gd name="connsiteX478" fmla="*/ 26006 w 327025"/>
                    <a:gd name="connsiteY478" fmla="*/ 661988 h 661988"/>
                    <a:gd name="connsiteX479" fmla="*/ 25967 w 327025"/>
                    <a:gd name="connsiteY479" fmla="*/ 661988 h 661988"/>
                    <a:gd name="connsiteX480" fmla="*/ 24520 w 327025"/>
                    <a:gd name="connsiteY480" fmla="*/ 661850 h 661988"/>
                    <a:gd name="connsiteX481" fmla="*/ 23212 w 327025"/>
                    <a:gd name="connsiteY481" fmla="*/ 661712 h 661988"/>
                    <a:gd name="connsiteX482" fmla="*/ 21834 w 327025"/>
                    <a:gd name="connsiteY482" fmla="*/ 661436 h 661988"/>
                    <a:gd name="connsiteX483" fmla="*/ 20525 w 327025"/>
                    <a:gd name="connsiteY483" fmla="*/ 661160 h 661988"/>
                    <a:gd name="connsiteX484" fmla="*/ 19217 w 327025"/>
                    <a:gd name="connsiteY484" fmla="*/ 660815 h 661988"/>
                    <a:gd name="connsiteX485" fmla="*/ 17977 w 327025"/>
                    <a:gd name="connsiteY485" fmla="*/ 660263 h 661988"/>
                    <a:gd name="connsiteX486" fmla="*/ 16668 w 327025"/>
                    <a:gd name="connsiteY486" fmla="*/ 659780 h 661988"/>
                    <a:gd name="connsiteX487" fmla="*/ 15497 w 327025"/>
                    <a:gd name="connsiteY487" fmla="*/ 659296 h 661988"/>
                    <a:gd name="connsiteX488" fmla="*/ 14327 w 327025"/>
                    <a:gd name="connsiteY488" fmla="*/ 658675 h 661988"/>
                    <a:gd name="connsiteX489" fmla="*/ 13156 w 327025"/>
                    <a:gd name="connsiteY489" fmla="*/ 658054 h 661988"/>
                    <a:gd name="connsiteX490" fmla="*/ 12054 w 327025"/>
                    <a:gd name="connsiteY490" fmla="*/ 657295 h 661988"/>
                    <a:gd name="connsiteX491" fmla="*/ 11020 w 327025"/>
                    <a:gd name="connsiteY491" fmla="*/ 656535 h 661988"/>
                    <a:gd name="connsiteX492" fmla="*/ 9987 w 327025"/>
                    <a:gd name="connsiteY492" fmla="*/ 655707 h 661988"/>
                    <a:gd name="connsiteX493" fmla="*/ 8954 w 327025"/>
                    <a:gd name="connsiteY493" fmla="*/ 654810 h 661988"/>
                    <a:gd name="connsiteX494" fmla="*/ 7990 w 327025"/>
                    <a:gd name="connsiteY494" fmla="*/ 653913 h 661988"/>
                    <a:gd name="connsiteX495" fmla="*/ 7163 w 327025"/>
                    <a:gd name="connsiteY495" fmla="*/ 653015 h 661988"/>
                    <a:gd name="connsiteX496" fmla="*/ 6199 w 327025"/>
                    <a:gd name="connsiteY496" fmla="*/ 651980 h 661988"/>
                    <a:gd name="connsiteX497" fmla="*/ 5441 w 327025"/>
                    <a:gd name="connsiteY497" fmla="*/ 650945 h 661988"/>
                    <a:gd name="connsiteX498" fmla="*/ 4684 w 327025"/>
                    <a:gd name="connsiteY498" fmla="*/ 649909 h 661988"/>
                    <a:gd name="connsiteX499" fmla="*/ 3926 w 327025"/>
                    <a:gd name="connsiteY499" fmla="*/ 648736 h 661988"/>
                    <a:gd name="connsiteX500" fmla="*/ 3306 w 327025"/>
                    <a:gd name="connsiteY500" fmla="*/ 647632 h 661988"/>
                    <a:gd name="connsiteX501" fmla="*/ 2686 w 327025"/>
                    <a:gd name="connsiteY501" fmla="*/ 646389 h 661988"/>
                    <a:gd name="connsiteX502" fmla="*/ 2135 w 327025"/>
                    <a:gd name="connsiteY502" fmla="*/ 645216 h 661988"/>
                    <a:gd name="connsiteX503" fmla="*/ 1653 w 327025"/>
                    <a:gd name="connsiteY503" fmla="*/ 643974 h 661988"/>
                    <a:gd name="connsiteX504" fmla="*/ 1171 w 327025"/>
                    <a:gd name="connsiteY504" fmla="*/ 642731 h 661988"/>
                    <a:gd name="connsiteX505" fmla="*/ 827 w 327025"/>
                    <a:gd name="connsiteY505" fmla="*/ 641351 h 661988"/>
                    <a:gd name="connsiteX506" fmla="*/ 551 w 327025"/>
                    <a:gd name="connsiteY506" fmla="*/ 640108 h 661988"/>
                    <a:gd name="connsiteX507" fmla="*/ 276 w 327025"/>
                    <a:gd name="connsiteY507" fmla="*/ 638728 h 661988"/>
                    <a:gd name="connsiteX508" fmla="*/ 138 w 327025"/>
                    <a:gd name="connsiteY508" fmla="*/ 637347 h 661988"/>
                    <a:gd name="connsiteX509" fmla="*/ 0 w 327025"/>
                    <a:gd name="connsiteY509" fmla="*/ 635967 h 661988"/>
                    <a:gd name="connsiteX510" fmla="*/ 0 w 327025"/>
                    <a:gd name="connsiteY510" fmla="*/ 634587 h 661988"/>
                    <a:gd name="connsiteX511" fmla="*/ 0 w 327025"/>
                    <a:gd name="connsiteY511" fmla="*/ 27402 h 661988"/>
                    <a:gd name="connsiteX512" fmla="*/ 0 w 327025"/>
                    <a:gd name="connsiteY512" fmla="*/ 26021 h 661988"/>
                    <a:gd name="connsiteX513" fmla="*/ 138 w 327025"/>
                    <a:gd name="connsiteY513" fmla="*/ 24641 h 661988"/>
                    <a:gd name="connsiteX514" fmla="*/ 276 w 327025"/>
                    <a:gd name="connsiteY514" fmla="*/ 23261 h 661988"/>
                    <a:gd name="connsiteX515" fmla="*/ 301 w 327025"/>
                    <a:gd name="connsiteY515" fmla="*/ 23137 h 661988"/>
                    <a:gd name="connsiteX516" fmla="*/ 551 w 327025"/>
                    <a:gd name="connsiteY516" fmla="*/ 21880 h 661988"/>
                    <a:gd name="connsiteX517" fmla="*/ 827 w 327025"/>
                    <a:gd name="connsiteY517" fmla="*/ 20638 h 661988"/>
                    <a:gd name="connsiteX518" fmla="*/ 1171 w 327025"/>
                    <a:gd name="connsiteY518" fmla="*/ 19257 h 661988"/>
                    <a:gd name="connsiteX519" fmla="*/ 1653 w 327025"/>
                    <a:gd name="connsiteY519" fmla="*/ 18015 h 661988"/>
                    <a:gd name="connsiteX520" fmla="*/ 2135 w 327025"/>
                    <a:gd name="connsiteY520" fmla="*/ 16773 h 661988"/>
                    <a:gd name="connsiteX521" fmla="*/ 2686 w 327025"/>
                    <a:gd name="connsiteY521" fmla="*/ 15599 h 661988"/>
                    <a:gd name="connsiteX522" fmla="*/ 3306 w 327025"/>
                    <a:gd name="connsiteY522" fmla="*/ 14357 h 661988"/>
                    <a:gd name="connsiteX523" fmla="*/ 3926 w 327025"/>
                    <a:gd name="connsiteY523" fmla="*/ 13252 h 661988"/>
                    <a:gd name="connsiteX524" fmla="*/ 4684 w 327025"/>
                    <a:gd name="connsiteY524" fmla="*/ 12079 h 661988"/>
                    <a:gd name="connsiteX525" fmla="*/ 5441 w 327025"/>
                    <a:gd name="connsiteY525" fmla="*/ 11044 h 661988"/>
                    <a:gd name="connsiteX526" fmla="*/ 6199 w 327025"/>
                    <a:gd name="connsiteY526" fmla="*/ 10008 h 661988"/>
                    <a:gd name="connsiteX527" fmla="*/ 7163 w 327025"/>
                    <a:gd name="connsiteY527" fmla="*/ 8973 h 661988"/>
                    <a:gd name="connsiteX528" fmla="*/ 7990 w 327025"/>
                    <a:gd name="connsiteY528" fmla="*/ 8076 h 661988"/>
                    <a:gd name="connsiteX529" fmla="*/ 8954 w 327025"/>
                    <a:gd name="connsiteY529" fmla="*/ 7179 h 661988"/>
                    <a:gd name="connsiteX530" fmla="*/ 9987 w 327025"/>
                    <a:gd name="connsiteY530" fmla="*/ 6281 h 661988"/>
                    <a:gd name="connsiteX531" fmla="*/ 11020 w 327025"/>
                    <a:gd name="connsiteY531" fmla="*/ 5453 h 661988"/>
                    <a:gd name="connsiteX532" fmla="*/ 12054 w 327025"/>
                    <a:gd name="connsiteY532" fmla="*/ 4694 h 661988"/>
                    <a:gd name="connsiteX533" fmla="*/ 13156 w 327025"/>
                    <a:gd name="connsiteY533" fmla="*/ 3934 h 661988"/>
                    <a:gd name="connsiteX534" fmla="*/ 14327 w 327025"/>
                    <a:gd name="connsiteY534" fmla="*/ 3313 h 661988"/>
                    <a:gd name="connsiteX535" fmla="*/ 15497 w 327025"/>
                    <a:gd name="connsiteY535" fmla="*/ 2692 h 661988"/>
                    <a:gd name="connsiteX536" fmla="*/ 16668 w 327025"/>
                    <a:gd name="connsiteY536" fmla="*/ 2209 h 661988"/>
                    <a:gd name="connsiteX537" fmla="*/ 17977 w 327025"/>
                    <a:gd name="connsiteY537" fmla="*/ 1726 h 661988"/>
                    <a:gd name="connsiteX538" fmla="*/ 19217 w 327025"/>
                    <a:gd name="connsiteY538" fmla="*/ 1174 h 661988"/>
                    <a:gd name="connsiteX539" fmla="*/ 20525 w 327025"/>
                    <a:gd name="connsiteY539" fmla="*/ 829 h 661988"/>
                    <a:gd name="connsiteX540" fmla="*/ 21834 w 327025"/>
                    <a:gd name="connsiteY540" fmla="*/ 552 h 661988"/>
                    <a:gd name="connsiteX541" fmla="*/ 23212 w 327025"/>
                    <a:gd name="connsiteY541" fmla="*/ 276 h 661988"/>
                    <a:gd name="connsiteX542" fmla="*/ 24520 w 327025"/>
                    <a:gd name="connsiteY542" fmla="*/ 138 h 661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</a:cxnLst>
                  <a:rect l="l" t="t" r="r" b="b"/>
                  <a:pathLst>
                    <a:path w="327025" h="661988">
                      <a:moveTo>
                        <a:pt x="274622" y="587375"/>
                      </a:moveTo>
                      <a:lnTo>
                        <a:pt x="273678" y="587446"/>
                      </a:lnTo>
                      <a:lnTo>
                        <a:pt x="272868" y="587658"/>
                      </a:lnTo>
                      <a:lnTo>
                        <a:pt x="272125" y="587799"/>
                      </a:lnTo>
                      <a:lnTo>
                        <a:pt x="271248" y="588012"/>
                      </a:lnTo>
                      <a:lnTo>
                        <a:pt x="270506" y="588224"/>
                      </a:lnTo>
                      <a:lnTo>
                        <a:pt x="269696" y="588506"/>
                      </a:lnTo>
                      <a:lnTo>
                        <a:pt x="268886" y="588789"/>
                      </a:lnTo>
                      <a:lnTo>
                        <a:pt x="268211" y="589143"/>
                      </a:lnTo>
                      <a:lnTo>
                        <a:pt x="267469" y="589496"/>
                      </a:lnTo>
                      <a:lnTo>
                        <a:pt x="266794" y="589920"/>
                      </a:lnTo>
                      <a:lnTo>
                        <a:pt x="266119" y="590415"/>
                      </a:lnTo>
                      <a:lnTo>
                        <a:pt x="265444" y="590910"/>
                      </a:lnTo>
                      <a:lnTo>
                        <a:pt x="264837" y="591405"/>
                      </a:lnTo>
                      <a:lnTo>
                        <a:pt x="264230" y="591971"/>
                      </a:lnTo>
                      <a:lnTo>
                        <a:pt x="263622" y="592466"/>
                      </a:lnTo>
                      <a:lnTo>
                        <a:pt x="263082" y="593173"/>
                      </a:lnTo>
                      <a:lnTo>
                        <a:pt x="262542" y="593809"/>
                      </a:lnTo>
                      <a:lnTo>
                        <a:pt x="262070" y="594445"/>
                      </a:lnTo>
                      <a:lnTo>
                        <a:pt x="261665" y="595081"/>
                      </a:lnTo>
                      <a:lnTo>
                        <a:pt x="261125" y="595788"/>
                      </a:lnTo>
                      <a:lnTo>
                        <a:pt x="260720" y="596566"/>
                      </a:lnTo>
                      <a:lnTo>
                        <a:pt x="260383" y="597273"/>
                      </a:lnTo>
                      <a:lnTo>
                        <a:pt x="260045" y="598051"/>
                      </a:lnTo>
                      <a:lnTo>
                        <a:pt x="259776" y="598899"/>
                      </a:lnTo>
                      <a:lnTo>
                        <a:pt x="259506" y="599677"/>
                      </a:lnTo>
                      <a:lnTo>
                        <a:pt x="259303" y="600525"/>
                      </a:lnTo>
                      <a:lnTo>
                        <a:pt x="259101" y="601303"/>
                      </a:lnTo>
                      <a:lnTo>
                        <a:pt x="258966" y="602222"/>
                      </a:lnTo>
                      <a:lnTo>
                        <a:pt x="258898" y="603070"/>
                      </a:lnTo>
                      <a:lnTo>
                        <a:pt x="258831" y="603919"/>
                      </a:lnTo>
                      <a:lnTo>
                        <a:pt x="258763" y="604908"/>
                      </a:lnTo>
                      <a:lnTo>
                        <a:pt x="258831" y="605757"/>
                      </a:lnTo>
                      <a:lnTo>
                        <a:pt x="258898" y="606605"/>
                      </a:lnTo>
                      <a:lnTo>
                        <a:pt x="258966" y="607524"/>
                      </a:lnTo>
                      <a:lnTo>
                        <a:pt x="259101" y="608373"/>
                      </a:lnTo>
                      <a:lnTo>
                        <a:pt x="259303" y="609221"/>
                      </a:lnTo>
                      <a:lnTo>
                        <a:pt x="259506" y="610069"/>
                      </a:lnTo>
                      <a:lnTo>
                        <a:pt x="259776" y="610847"/>
                      </a:lnTo>
                      <a:lnTo>
                        <a:pt x="260045" y="611625"/>
                      </a:lnTo>
                      <a:lnTo>
                        <a:pt x="260383" y="612402"/>
                      </a:lnTo>
                      <a:lnTo>
                        <a:pt x="260720" y="613180"/>
                      </a:lnTo>
                      <a:lnTo>
                        <a:pt x="261125" y="613887"/>
                      </a:lnTo>
                      <a:lnTo>
                        <a:pt x="261665" y="614594"/>
                      </a:lnTo>
                      <a:lnTo>
                        <a:pt x="262070" y="615372"/>
                      </a:lnTo>
                      <a:lnTo>
                        <a:pt x="262542" y="616008"/>
                      </a:lnTo>
                      <a:lnTo>
                        <a:pt x="263082" y="616574"/>
                      </a:lnTo>
                      <a:lnTo>
                        <a:pt x="263622" y="617210"/>
                      </a:lnTo>
                      <a:lnTo>
                        <a:pt x="264230" y="617776"/>
                      </a:lnTo>
                      <a:lnTo>
                        <a:pt x="264837" y="618341"/>
                      </a:lnTo>
                      <a:lnTo>
                        <a:pt x="265444" y="618836"/>
                      </a:lnTo>
                      <a:lnTo>
                        <a:pt x="266119" y="619331"/>
                      </a:lnTo>
                      <a:lnTo>
                        <a:pt x="266794" y="619755"/>
                      </a:lnTo>
                      <a:lnTo>
                        <a:pt x="267469" y="620179"/>
                      </a:lnTo>
                      <a:lnTo>
                        <a:pt x="268211" y="620603"/>
                      </a:lnTo>
                      <a:lnTo>
                        <a:pt x="268886" y="620957"/>
                      </a:lnTo>
                      <a:lnTo>
                        <a:pt x="269696" y="621310"/>
                      </a:lnTo>
                      <a:lnTo>
                        <a:pt x="270506" y="621523"/>
                      </a:lnTo>
                      <a:lnTo>
                        <a:pt x="271248" y="621805"/>
                      </a:lnTo>
                      <a:lnTo>
                        <a:pt x="272125" y="621947"/>
                      </a:lnTo>
                      <a:lnTo>
                        <a:pt x="272868" y="622088"/>
                      </a:lnTo>
                      <a:lnTo>
                        <a:pt x="273678" y="622230"/>
                      </a:lnTo>
                      <a:lnTo>
                        <a:pt x="274622" y="622300"/>
                      </a:lnTo>
                      <a:lnTo>
                        <a:pt x="275432" y="622300"/>
                      </a:lnTo>
                      <a:lnTo>
                        <a:pt x="276242" y="622300"/>
                      </a:lnTo>
                      <a:lnTo>
                        <a:pt x="277187" y="622230"/>
                      </a:lnTo>
                      <a:lnTo>
                        <a:pt x="277997" y="622088"/>
                      </a:lnTo>
                      <a:lnTo>
                        <a:pt x="278807" y="621947"/>
                      </a:lnTo>
                      <a:lnTo>
                        <a:pt x="279616" y="621805"/>
                      </a:lnTo>
                      <a:lnTo>
                        <a:pt x="280426" y="621523"/>
                      </a:lnTo>
                      <a:lnTo>
                        <a:pt x="281169" y="621310"/>
                      </a:lnTo>
                      <a:lnTo>
                        <a:pt x="281911" y="620957"/>
                      </a:lnTo>
                      <a:lnTo>
                        <a:pt x="282653" y="620603"/>
                      </a:lnTo>
                      <a:lnTo>
                        <a:pt x="283396" y="620179"/>
                      </a:lnTo>
                      <a:lnTo>
                        <a:pt x="284070" y="619755"/>
                      </a:lnTo>
                      <a:lnTo>
                        <a:pt x="284745" y="619331"/>
                      </a:lnTo>
                      <a:lnTo>
                        <a:pt x="285420" y="618836"/>
                      </a:lnTo>
                      <a:lnTo>
                        <a:pt x="286028" y="618341"/>
                      </a:lnTo>
                      <a:lnTo>
                        <a:pt x="286635" y="617776"/>
                      </a:lnTo>
                      <a:lnTo>
                        <a:pt x="287175" y="617210"/>
                      </a:lnTo>
                      <a:lnTo>
                        <a:pt x="287782" y="616574"/>
                      </a:lnTo>
                      <a:lnTo>
                        <a:pt x="288322" y="616008"/>
                      </a:lnTo>
                      <a:lnTo>
                        <a:pt x="288794" y="615372"/>
                      </a:lnTo>
                      <a:lnTo>
                        <a:pt x="289267" y="614594"/>
                      </a:lnTo>
                      <a:lnTo>
                        <a:pt x="289672" y="613887"/>
                      </a:lnTo>
                      <a:lnTo>
                        <a:pt x="290144" y="613180"/>
                      </a:lnTo>
                      <a:lnTo>
                        <a:pt x="290482" y="612402"/>
                      </a:lnTo>
                      <a:lnTo>
                        <a:pt x="290819" y="611625"/>
                      </a:lnTo>
                      <a:lnTo>
                        <a:pt x="291089" y="610847"/>
                      </a:lnTo>
                      <a:lnTo>
                        <a:pt x="291359" y="610069"/>
                      </a:lnTo>
                      <a:lnTo>
                        <a:pt x="291561" y="609221"/>
                      </a:lnTo>
                      <a:lnTo>
                        <a:pt x="291764" y="608373"/>
                      </a:lnTo>
                      <a:lnTo>
                        <a:pt x="291899" y="607524"/>
                      </a:lnTo>
                      <a:lnTo>
                        <a:pt x="291966" y="606605"/>
                      </a:lnTo>
                      <a:lnTo>
                        <a:pt x="292034" y="605757"/>
                      </a:lnTo>
                      <a:lnTo>
                        <a:pt x="292101" y="604908"/>
                      </a:lnTo>
                      <a:lnTo>
                        <a:pt x="292034" y="603919"/>
                      </a:lnTo>
                      <a:lnTo>
                        <a:pt x="291966" y="603070"/>
                      </a:lnTo>
                      <a:lnTo>
                        <a:pt x="291899" y="602222"/>
                      </a:lnTo>
                      <a:lnTo>
                        <a:pt x="291764" y="601303"/>
                      </a:lnTo>
                      <a:lnTo>
                        <a:pt x="291561" y="600525"/>
                      </a:lnTo>
                      <a:lnTo>
                        <a:pt x="291359" y="599677"/>
                      </a:lnTo>
                      <a:lnTo>
                        <a:pt x="291089" y="598899"/>
                      </a:lnTo>
                      <a:lnTo>
                        <a:pt x="290819" y="598051"/>
                      </a:lnTo>
                      <a:lnTo>
                        <a:pt x="290482" y="597273"/>
                      </a:lnTo>
                      <a:lnTo>
                        <a:pt x="290144" y="596566"/>
                      </a:lnTo>
                      <a:lnTo>
                        <a:pt x="289672" y="595788"/>
                      </a:lnTo>
                      <a:lnTo>
                        <a:pt x="289267" y="595081"/>
                      </a:lnTo>
                      <a:lnTo>
                        <a:pt x="288794" y="594445"/>
                      </a:lnTo>
                      <a:lnTo>
                        <a:pt x="288322" y="593809"/>
                      </a:lnTo>
                      <a:lnTo>
                        <a:pt x="287782" y="593173"/>
                      </a:lnTo>
                      <a:lnTo>
                        <a:pt x="287175" y="592466"/>
                      </a:lnTo>
                      <a:lnTo>
                        <a:pt x="286635" y="591971"/>
                      </a:lnTo>
                      <a:lnTo>
                        <a:pt x="286028" y="591405"/>
                      </a:lnTo>
                      <a:lnTo>
                        <a:pt x="285420" y="590910"/>
                      </a:lnTo>
                      <a:lnTo>
                        <a:pt x="284745" y="590415"/>
                      </a:lnTo>
                      <a:lnTo>
                        <a:pt x="284070" y="589920"/>
                      </a:lnTo>
                      <a:lnTo>
                        <a:pt x="283396" y="589496"/>
                      </a:lnTo>
                      <a:lnTo>
                        <a:pt x="282653" y="589143"/>
                      </a:lnTo>
                      <a:lnTo>
                        <a:pt x="281911" y="588789"/>
                      </a:lnTo>
                      <a:lnTo>
                        <a:pt x="281169" y="588506"/>
                      </a:lnTo>
                      <a:lnTo>
                        <a:pt x="280426" y="588224"/>
                      </a:lnTo>
                      <a:lnTo>
                        <a:pt x="279616" y="588012"/>
                      </a:lnTo>
                      <a:lnTo>
                        <a:pt x="278807" y="587799"/>
                      </a:lnTo>
                      <a:lnTo>
                        <a:pt x="277997" y="587658"/>
                      </a:lnTo>
                      <a:lnTo>
                        <a:pt x="277187" y="587446"/>
                      </a:lnTo>
                      <a:lnTo>
                        <a:pt x="276242" y="587375"/>
                      </a:lnTo>
                      <a:lnTo>
                        <a:pt x="275432" y="587375"/>
                      </a:lnTo>
                      <a:close/>
                      <a:moveTo>
                        <a:pt x="267177" y="301625"/>
                      </a:moveTo>
                      <a:lnTo>
                        <a:pt x="266679" y="301834"/>
                      </a:lnTo>
                      <a:lnTo>
                        <a:pt x="266252" y="302112"/>
                      </a:lnTo>
                      <a:lnTo>
                        <a:pt x="265825" y="302390"/>
                      </a:lnTo>
                      <a:lnTo>
                        <a:pt x="265540" y="302738"/>
                      </a:lnTo>
                      <a:lnTo>
                        <a:pt x="265327" y="303155"/>
                      </a:lnTo>
                      <a:lnTo>
                        <a:pt x="265184" y="303572"/>
                      </a:lnTo>
                      <a:lnTo>
                        <a:pt x="265113" y="304059"/>
                      </a:lnTo>
                      <a:lnTo>
                        <a:pt x="265113" y="337361"/>
                      </a:lnTo>
                      <a:lnTo>
                        <a:pt x="265184" y="337848"/>
                      </a:lnTo>
                      <a:lnTo>
                        <a:pt x="265327" y="338265"/>
                      </a:lnTo>
                      <a:lnTo>
                        <a:pt x="265540" y="338682"/>
                      </a:lnTo>
                      <a:lnTo>
                        <a:pt x="265825" y="339030"/>
                      </a:lnTo>
                      <a:lnTo>
                        <a:pt x="266252" y="339308"/>
                      </a:lnTo>
                      <a:lnTo>
                        <a:pt x="266679" y="339586"/>
                      </a:lnTo>
                      <a:lnTo>
                        <a:pt x="267177" y="339725"/>
                      </a:lnTo>
                      <a:lnTo>
                        <a:pt x="267675" y="339725"/>
                      </a:lnTo>
                      <a:lnTo>
                        <a:pt x="283189" y="339725"/>
                      </a:lnTo>
                      <a:lnTo>
                        <a:pt x="283687" y="339725"/>
                      </a:lnTo>
                      <a:lnTo>
                        <a:pt x="284186" y="339586"/>
                      </a:lnTo>
                      <a:lnTo>
                        <a:pt x="284613" y="339308"/>
                      </a:lnTo>
                      <a:lnTo>
                        <a:pt x="284968" y="339030"/>
                      </a:lnTo>
                      <a:lnTo>
                        <a:pt x="285253" y="338682"/>
                      </a:lnTo>
                      <a:lnTo>
                        <a:pt x="285538" y="338265"/>
                      </a:lnTo>
                      <a:lnTo>
                        <a:pt x="285680" y="337848"/>
                      </a:lnTo>
                      <a:lnTo>
                        <a:pt x="285751" y="337361"/>
                      </a:lnTo>
                      <a:lnTo>
                        <a:pt x="285751" y="304059"/>
                      </a:lnTo>
                      <a:lnTo>
                        <a:pt x="285680" y="303572"/>
                      </a:lnTo>
                      <a:lnTo>
                        <a:pt x="285538" y="303155"/>
                      </a:lnTo>
                      <a:lnTo>
                        <a:pt x="285253" y="302738"/>
                      </a:lnTo>
                      <a:lnTo>
                        <a:pt x="284968" y="302390"/>
                      </a:lnTo>
                      <a:lnTo>
                        <a:pt x="284613" y="302112"/>
                      </a:lnTo>
                      <a:lnTo>
                        <a:pt x="284186" y="301834"/>
                      </a:lnTo>
                      <a:lnTo>
                        <a:pt x="283687" y="301625"/>
                      </a:lnTo>
                      <a:lnTo>
                        <a:pt x="283189" y="301625"/>
                      </a:lnTo>
                      <a:lnTo>
                        <a:pt x="267675" y="301625"/>
                      </a:lnTo>
                      <a:close/>
                      <a:moveTo>
                        <a:pt x="267675" y="233363"/>
                      </a:moveTo>
                      <a:lnTo>
                        <a:pt x="267177" y="233433"/>
                      </a:lnTo>
                      <a:lnTo>
                        <a:pt x="266679" y="233571"/>
                      </a:lnTo>
                      <a:lnTo>
                        <a:pt x="266252" y="233780"/>
                      </a:lnTo>
                      <a:lnTo>
                        <a:pt x="265825" y="234057"/>
                      </a:lnTo>
                      <a:lnTo>
                        <a:pt x="265540" y="234474"/>
                      </a:lnTo>
                      <a:lnTo>
                        <a:pt x="265327" y="234890"/>
                      </a:lnTo>
                      <a:lnTo>
                        <a:pt x="265184" y="235376"/>
                      </a:lnTo>
                      <a:lnTo>
                        <a:pt x="265113" y="235862"/>
                      </a:lnTo>
                      <a:lnTo>
                        <a:pt x="265113" y="268965"/>
                      </a:lnTo>
                      <a:lnTo>
                        <a:pt x="265184" y="269520"/>
                      </a:lnTo>
                      <a:lnTo>
                        <a:pt x="265327" y="270006"/>
                      </a:lnTo>
                      <a:lnTo>
                        <a:pt x="265540" y="270422"/>
                      </a:lnTo>
                      <a:lnTo>
                        <a:pt x="265825" y="270769"/>
                      </a:lnTo>
                      <a:lnTo>
                        <a:pt x="266252" y="271047"/>
                      </a:lnTo>
                      <a:lnTo>
                        <a:pt x="266679" y="271255"/>
                      </a:lnTo>
                      <a:lnTo>
                        <a:pt x="267177" y="271394"/>
                      </a:lnTo>
                      <a:lnTo>
                        <a:pt x="267675" y="271463"/>
                      </a:lnTo>
                      <a:lnTo>
                        <a:pt x="283189" y="271463"/>
                      </a:lnTo>
                      <a:lnTo>
                        <a:pt x="283687" y="271394"/>
                      </a:lnTo>
                      <a:lnTo>
                        <a:pt x="284186" y="271255"/>
                      </a:lnTo>
                      <a:lnTo>
                        <a:pt x="284613" y="271047"/>
                      </a:lnTo>
                      <a:lnTo>
                        <a:pt x="284968" y="270769"/>
                      </a:lnTo>
                      <a:lnTo>
                        <a:pt x="285253" y="270422"/>
                      </a:lnTo>
                      <a:lnTo>
                        <a:pt x="285538" y="270006"/>
                      </a:lnTo>
                      <a:lnTo>
                        <a:pt x="285680" y="269520"/>
                      </a:lnTo>
                      <a:lnTo>
                        <a:pt x="285751" y="268965"/>
                      </a:lnTo>
                      <a:lnTo>
                        <a:pt x="285751" y="235862"/>
                      </a:lnTo>
                      <a:lnTo>
                        <a:pt x="285680" y="235376"/>
                      </a:lnTo>
                      <a:lnTo>
                        <a:pt x="285538" y="234890"/>
                      </a:lnTo>
                      <a:lnTo>
                        <a:pt x="285253" y="234474"/>
                      </a:lnTo>
                      <a:lnTo>
                        <a:pt x="284968" y="234057"/>
                      </a:lnTo>
                      <a:lnTo>
                        <a:pt x="284613" y="233780"/>
                      </a:lnTo>
                      <a:lnTo>
                        <a:pt x="284186" y="233571"/>
                      </a:lnTo>
                      <a:lnTo>
                        <a:pt x="283687" y="233433"/>
                      </a:lnTo>
                      <a:lnTo>
                        <a:pt x="283189" y="233363"/>
                      </a:lnTo>
                      <a:close/>
                      <a:moveTo>
                        <a:pt x="267177" y="165100"/>
                      </a:moveTo>
                      <a:lnTo>
                        <a:pt x="266679" y="165239"/>
                      </a:lnTo>
                      <a:lnTo>
                        <a:pt x="266252" y="165517"/>
                      </a:lnTo>
                      <a:lnTo>
                        <a:pt x="265825" y="165796"/>
                      </a:lnTo>
                      <a:lnTo>
                        <a:pt x="265540" y="166143"/>
                      </a:lnTo>
                      <a:lnTo>
                        <a:pt x="265327" y="166630"/>
                      </a:lnTo>
                      <a:lnTo>
                        <a:pt x="265184" y="167047"/>
                      </a:lnTo>
                      <a:lnTo>
                        <a:pt x="265113" y="167534"/>
                      </a:lnTo>
                      <a:lnTo>
                        <a:pt x="265113" y="200767"/>
                      </a:lnTo>
                      <a:lnTo>
                        <a:pt x="265184" y="201254"/>
                      </a:lnTo>
                      <a:lnTo>
                        <a:pt x="265327" y="201671"/>
                      </a:lnTo>
                      <a:lnTo>
                        <a:pt x="265540" y="202157"/>
                      </a:lnTo>
                      <a:lnTo>
                        <a:pt x="265825" y="202505"/>
                      </a:lnTo>
                      <a:lnTo>
                        <a:pt x="266252" y="202783"/>
                      </a:lnTo>
                      <a:lnTo>
                        <a:pt x="266679" y="203061"/>
                      </a:lnTo>
                      <a:lnTo>
                        <a:pt x="267177" y="203200"/>
                      </a:lnTo>
                      <a:lnTo>
                        <a:pt x="267675" y="203200"/>
                      </a:lnTo>
                      <a:lnTo>
                        <a:pt x="283189" y="203200"/>
                      </a:lnTo>
                      <a:lnTo>
                        <a:pt x="283687" y="203200"/>
                      </a:lnTo>
                      <a:lnTo>
                        <a:pt x="284186" y="203061"/>
                      </a:lnTo>
                      <a:lnTo>
                        <a:pt x="284613" y="202783"/>
                      </a:lnTo>
                      <a:lnTo>
                        <a:pt x="284968" y="202505"/>
                      </a:lnTo>
                      <a:lnTo>
                        <a:pt x="285253" y="202157"/>
                      </a:lnTo>
                      <a:lnTo>
                        <a:pt x="285538" y="201671"/>
                      </a:lnTo>
                      <a:lnTo>
                        <a:pt x="285680" y="201254"/>
                      </a:lnTo>
                      <a:lnTo>
                        <a:pt x="285751" y="200767"/>
                      </a:lnTo>
                      <a:lnTo>
                        <a:pt x="285751" y="167534"/>
                      </a:lnTo>
                      <a:lnTo>
                        <a:pt x="285680" y="167047"/>
                      </a:lnTo>
                      <a:lnTo>
                        <a:pt x="285538" y="166630"/>
                      </a:lnTo>
                      <a:lnTo>
                        <a:pt x="285253" y="166143"/>
                      </a:lnTo>
                      <a:lnTo>
                        <a:pt x="284968" y="165796"/>
                      </a:lnTo>
                      <a:lnTo>
                        <a:pt x="284613" y="165517"/>
                      </a:lnTo>
                      <a:lnTo>
                        <a:pt x="284186" y="165239"/>
                      </a:lnTo>
                      <a:lnTo>
                        <a:pt x="283687" y="165100"/>
                      </a:lnTo>
                      <a:lnTo>
                        <a:pt x="283189" y="165100"/>
                      </a:lnTo>
                      <a:lnTo>
                        <a:pt x="267675" y="165100"/>
                      </a:lnTo>
                      <a:close/>
                      <a:moveTo>
                        <a:pt x="276260" y="107950"/>
                      </a:moveTo>
                      <a:lnTo>
                        <a:pt x="275516" y="108018"/>
                      </a:lnTo>
                      <a:lnTo>
                        <a:pt x="274773" y="108086"/>
                      </a:lnTo>
                      <a:lnTo>
                        <a:pt x="274098" y="108153"/>
                      </a:lnTo>
                      <a:lnTo>
                        <a:pt x="273422" y="108289"/>
                      </a:lnTo>
                      <a:lnTo>
                        <a:pt x="272747" y="108424"/>
                      </a:lnTo>
                      <a:lnTo>
                        <a:pt x="272004" y="108627"/>
                      </a:lnTo>
                      <a:lnTo>
                        <a:pt x="271328" y="108831"/>
                      </a:lnTo>
                      <a:lnTo>
                        <a:pt x="270720" y="109101"/>
                      </a:lnTo>
                      <a:lnTo>
                        <a:pt x="269437" y="109643"/>
                      </a:lnTo>
                      <a:lnTo>
                        <a:pt x="268288" y="110456"/>
                      </a:lnTo>
                      <a:lnTo>
                        <a:pt x="267140" y="111200"/>
                      </a:lnTo>
                      <a:lnTo>
                        <a:pt x="266194" y="112148"/>
                      </a:lnTo>
                      <a:lnTo>
                        <a:pt x="265248" y="113164"/>
                      </a:lnTo>
                      <a:lnTo>
                        <a:pt x="264370" y="114248"/>
                      </a:lnTo>
                      <a:lnTo>
                        <a:pt x="263695" y="115466"/>
                      </a:lnTo>
                      <a:lnTo>
                        <a:pt x="263154" y="116685"/>
                      </a:lnTo>
                      <a:lnTo>
                        <a:pt x="262884" y="117295"/>
                      </a:lnTo>
                      <a:lnTo>
                        <a:pt x="262681" y="117972"/>
                      </a:lnTo>
                      <a:lnTo>
                        <a:pt x="262479" y="118717"/>
                      </a:lnTo>
                      <a:lnTo>
                        <a:pt x="262344" y="119394"/>
                      </a:lnTo>
                      <a:lnTo>
                        <a:pt x="262208" y="120071"/>
                      </a:lnTo>
                      <a:lnTo>
                        <a:pt x="262073" y="120816"/>
                      </a:lnTo>
                      <a:lnTo>
                        <a:pt x="262073" y="121561"/>
                      </a:lnTo>
                      <a:lnTo>
                        <a:pt x="261938" y="122238"/>
                      </a:lnTo>
                      <a:lnTo>
                        <a:pt x="262073" y="122983"/>
                      </a:lnTo>
                      <a:lnTo>
                        <a:pt x="262073" y="123727"/>
                      </a:lnTo>
                      <a:lnTo>
                        <a:pt x="262208" y="124472"/>
                      </a:lnTo>
                      <a:lnTo>
                        <a:pt x="262344" y="125149"/>
                      </a:lnTo>
                      <a:lnTo>
                        <a:pt x="262479" y="125827"/>
                      </a:lnTo>
                      <a:lnTo>
                        <a:pt x="262681" y="126504"/>
                      </a:lnTo>
                      <a:lnTo>
                        <a:pt x="262884" y="127181"/>
                      </a:lnTo>
                      <a:lnTo>
                        <a:pt x="263154" y="127790"/>
                      </a:lnTo>
                      <a:lnTo>
                        <a:pt x="263695" y="129077"/>
                      </a:lnTo>
                      <a:lnTo>
                        <a:pt x="264370" y="130228"/>
                      </a:lnTo>
                      <a:lnTo>
                        <a:pt x="265248" y="131379"/>
                      </a:lnTo>
                      <a:lnTo>
                        <a:pt x="266194" y="132395"/>
                      </a:lnTo>
                      <a:lnTo>
                        <a:pt x="267140" y="133275"/>
                      </a:lnTo>
                      <a:lnTo>
                        <a:pt x="268288" y="134155"/>
                      </a:lnTo>
                      <a:lnTo>
                        <a:pt x="269437" y="134832"/>
                      </a:lnTo>
                      <a:lnTo>
                        <a:pt x="270720" y="135442"/>
                      </a:lnTo>
                      <a:lnTo>
                        <a:pt x="271328" y="135645"/>
                      </a:lnTo>
                      <a:lnTo>
                        <a:pt x="272004" y="135916"/>
                      </a:lnTo>
                      <a:lnTo>
                        <a:pt x="272747" y="136051"/>
                      </a:lnTo>
                      <a:lnTo>
                        <a:pt x="273422" y="136254"/>
                      </a:lnTo>
                      <a:lnTo>
                        <a:pt x="274098" y="136390"/>
                      </a:lnTo>
                      <a:lnTo>
                        <a:pt x="274773" y="136458"/>
                      </a:lnTo>
                      <a:lnTo>
                        <a:pt x="275516" y="136525"/>
                      </a:lnTo>
                      <a:lnTo>
                        <a:pt x="276260" y="136525"/>
                      </a:lnTo>
                      <a:lnTo>
                        <a:pt x="277003" y="136525"/>
                      </a:lnTo>
                      <a:lnTo>
                        <a:pt x="277678" y="136458"/>
                      </a:lnTo>
                      <a:lnTo>
                        <a:pt x="278421" y="136390"/>
                      </a:lnTo>
                      <a:lnTo>
                        <a:pt x="279164" y="136254"/>
                      </a:lnTo>
                      <a:lnTo>
                        <a:pt x="279772" y="136051"/>
                      </a:lnTo>
                      <a:lnTo>
                        <a:pt x="280515" y="135916"/>
                      </a:lnTo>
                      <a:lnTo>
                        <a:pt x="281191" y="135645"/>
                      </a:lnTo>
                      <a:lnTo>
                        <a:pt x="281799" y="135442"/>
                      </a:lnTo>
                      <a:lnTo>
                        <a:pt x="283082" y="134832"/>
                      </a:lnTo>
                      <a:lnTo>
                        <a:pt x="284231" y="134155"/>
                      </a:lnTo>
                      <a:lnTo>
                        <a:pt x="285312" y="133275"/>
                      </a:lnTo>
                      <a:lnTo>
                        <a:pt x="286393" y="132395"/>
                      </a:lnTo>
                      <a:lnTo>
                        <a:pt x="287271" y="131379"/>
                      </a:lnTo>
                      <a:lnTo>
                        <a:pt x="288081" y="130228"/>
                      </a:lnTo>
                      <a:lnTo>
                        <a:pt x="288824" y="129077"/>
                      </a:lnTo>
                      <a:lnTo>
                        <a:pt x="289432" y="127790"/>
                      </a:lnTo>
                      <a:lnTo>
                        <a:pt x="289635" y="127181"/>
                      </a:lnTo>
                      <a:lnTo>
                        <a:pt x="289905" y="126504"/>
                      </a:lnTo>
                      <a:lnTo>
                        <a:pt x="290040" y="125827"/>
                      </a:lnTo>
                      <a:lnTo>
                        <a:pt x="290243" y="125149"/>
                      </a:lnTo>
                      <a:lnTo>
                        <a:pt x="290311" y="124472"/>
                      </a:lnTo>
                      <a:lnTo>
                        <a:pt x="290446" y="123727"/>
                      </a:lnTo>
                      <a:lnTo>
                        <a:pt x="290513" y="122983"/>
                      </a:lnTo>
                      <a:lnTo>
                        <a:pt x="290513" y="122238"/>
                      </a:lnTo>
                      <a:lnTo>
                        <a:pt x="290513" y="121561"/>
                      </a:lnTo>
                      <a:lnTo>
                        <a:pt x="290446" y="120816"/>
                      </a:lnTo>
                      <a:lnTo>
                        <a:pt x="290311" y="120071"/>
                      </a:lnTo>
                      <a:lnTo>
                        <a:pt x="290243" y="119394"/>
                      </a:lnTo>
                      <a:lnTo>
                        <a:pt x="290040" y="118717"/>
                      </a:lnTo>
                      <a:lnTo>
                        <a:pt x="289905" y="117972"/>
                      </a:lnTo>
                      <a:lnTo>
                        <a:pt x="289635" y="117295"/>
                      </a:lnTo>
                      <a:lnTo>
                        <a:pt x="289432" y="116685"/>
                      </a:lnTo>
                      <a:lnTo>
                        <a:pt x="288824" y="115466"/>
                      </a:lnTo>
                      <a:lnTo>
                        <a:pt x="288081" y="114248"/>
                      </a:lnTo>
                      <a:lnTo>
                        <a:pt x="287271" y="113164"/>
                      </a:lnTo>
                      <a:lnTo>
                        <a:pt x="286393" y="112148"/>
                      </a:lnTo>
                      <a:lnTo>
                        <a:pt x="285312" y="111200"/>
                      </a:lnTo>
                      <a:lnTo>
                        <a:pt x="284231" y="110456"/>
                      </a:lnTo>
                      <a:lnTo>
                        <a:pt x="283082" y="109643"/>
                      </a:lnTo>
                      <a:lnTo>
                        <a:pt x="281799" y="109101"/>
                      </a:lnTo>
                      <a:lnTo>
                        <a:pt x="281191" y="108831"/>
                      </a:lnTo>
                      <a:lnTo>
                        <a:pt x="280515" y="108627"/>
                      </a:lnTo>
                      <a:lnTo>
                        <a:pt x="279772" y="108424"/>
                      </a:lnTo>
                      <a:lnTo>
                        <a:pt x="279164" y="108289"/>
                      </a:lnTo>
                      <a:lnTo>
                        <a:pt x="278421" y="108153"/>
                      </a:lnTo>
                      <a:lnTo>
                        <a:pt x="277678" y="108086"/>
                      </a:lnTo>
                      <a:lnTo>
                        <a:pt x="277003" y="108018"/>
                      </a:lnTo>
                      <a:close/>
                      <a:moveTo>
                        <a:pt x="267177" y="41275"/>
                      </a:moveTo>
                      <a:lnTo>
                        <a:pt x="266679" y="41485"/>
                      </a:lnTo>
                      <a:lnTo>
                        <a:pt x="266252" y="41764"/>
                      </a:lnTo>
                      <a:lnTo>
                        <a:pt x="265825" y="42043"/>
                      </a:lnTo>
                      <a:lnTo>
                        <a:pt x="265540" y="42392"/>
                      </a:lnTo>
                      <a:lnTo>
                        <a:pt x="265327" y="42810"/>
                      </a:lnTo>
                      <a:lnTo>
                        <a:pt x="265184" y="43229"/>
                      </a:lnTo>
                      <a:lnTo>
                        <a:pt x="265113" y="43718"/>
                      </a:lnTo>
                      <a:lnTo>
                        <a:pt x="265113" y="95983"/>
                      </a:lnTo>
                      <a:lnTo>
                        <a:pt x="265184" y="96541"/>
                      </a:lnTo>
                      <a:lnTo>
                        <a:pt x="265327" y="96960"/>
                      </a:lnTo>
                      <a:lnTo>
                        <a:pt x="265540" y="97379"/>
                      </a:lnTo>
                      <a:lnTo>
                        <a:pt x="265825" y="97727"/>
                      </a:lnTo>
                      <a:lnTo>
                        <a:pt x="266252" y="98007"/>
                      </a:lnTo>
                      <a:lnTo>
                        <a:pt x="266679" y="98286"/>
                      </a:lnTo>
                      <a:lnTo>
                        <a:pt x="267177" y="98425"/>
                      </a:lnTo>
                      <a:lnTo>
                        <a:pt x="267675" y="98425"/>
                      </a:lnTo>
                      <a:lnTo>
                        <a:pt x="283189" y="98425"/>
                      </a:lnTo>
                      <a:lnTo>
                        <a:pt x="283687" y="98425"/>
                      </a:lnTo>
                      <a:lnTo>
                        <a:pt x="284186" y="98286"/>
                      </a:lnTo>
                      <a:lnTo>
                        <a:pt x="284613" y="98007"/>
                      </a:lnTo>
                      <a:lnTo>
                        <a:pt x="284968" y="97727"/>
                      </a:lnTo>
                      <a:lnTo>
                        <a:pt x="285253" y="97379"/>
                      </a:lnTo>
                      <a:lnTo>
                        <a:pt x="285538" y="96960"/>
                      </a:lnTo>
                      <a:lnTo>
                        <a:pt x="285680" y="96541"/>
                      </a:lnTo>
                      <a:lnTo>
                        <a:pt x="285751" y="95983"/>
                      </a:lnTo>
                      <a:lnTo>
                        <a:pt x="285751" y="43718"/>
                      </a:lnTo>
                      <a:lnTo>
                        <a:pt x="285680" y="43229"/>
                      </a:lnTo>
                      <a:lnTo>
                        <a:pt x="285538" y="42810"/>
                      </a:lnTo>
                      <a:lnTo>
                        <a:pt x="285253" y="42392"/>
                      </a:lnTo>
                      <a:lnTo>
                        <a:pt x="284968" y="42043"/>
                      </a:lnTo>
                      <a:lnTo>
                        <a:pt x="284613" y="41764"/>
                      </a:lnTo>
                      <a:lnTo>
                        <a:pt x="284186" y="41485"/>
                      </a:lnTo>
                      <a:lnTo>
                        <a:pt x="283687" y="41345"/>
                      </a:lnTo>
                      <a:lnTo>
                        <a:pt x="283189" y="41275"/>
                      </a:lnTo>
                      <a:lnTo>
                        <a:pt x="267675" y="41275"/>
                      </a:lnTo>
                      <a:close/>
                      <a:moveTo>
                        <a:pt x="50930" y="41275"/>
                      </a:moveTo>
                      <a:lnTo>
                        <a:pt x="50241" y="41344"/>
                      </a:lnTo>
                      <a:lnTo>
                        <a:pt x="49622" y="41482"/>
                      </a:lnTo>
                      <a:lnTo>
                        <a:pt x="49071" y="41896"/>
                      </a:lnTo>
                      <a:lnTo>
                        <a:pt x="48589" y="42311"/>
                      </a:lnTo>
                      <a:lnTo>
                        <a:pt x="48176" y="42794"/>
                      </a:lnTo>
                      <a:lnTo>
                        <a:pt x="47901" y="43277"/>
                      </a:lnTo>
                      <a:lnTo>
                        <a:pt x="47694" y="43898"/>
                      </a:lnTo>
                      <a:lnTo>
                        <a:pt x="47625" y="44657"/>
                      </a:lnTo>
                      <a:lnTo>
                        <a:pt x="47625" y="293550"/>
                      </a:lnTo>
                      <a:lnTo>
                        <a:pt x="47694" y="294240"/>
                      </a:lnTo>
                      <a:lnTo>
                        <a:pt x="47901" y="294862"/>
                      </a:lnTo>
                      <a:lnTo>
                        <a:pt x="48176" y="295414"/>
                      </a:lnTo>
                      <a:lnTo>
                        <a:pt x="48589" y="295966"/>
                      </a:lnTo>
                      <a:lnTo>
                        <a:pt x="49071" y="296311"/>
                      </a:lnTo>
                      <a:lnTo>
                        <a:pt x="49622" y="296656"/>
                      </a:lnTo>
                      <a:lnTo>
                        <a:pt x="50241" y="296794"/>
                      </a:lnTo>
                      <a:lnTo>
                        <a:pt x="50930" y="296863"/>
                      </a:lnTo>
                      <a:lnTo>
                        <a:pt x="71309" y="296863"/>
                      </a:lnTo>
                      <a:lnTo>
                        <a:pt x="71997" y="296794"/>
                      </a:lnTo>
                      <a:lnTo>
                        <a:pt x="72617" y="296656"/>
                      </a:lnTo>
                      <a:lnTo>
                        <a:pt x="73167" y="296311"/>
                      </a:lnTo>
                      <a:lnTo>
                        <a:pt x="73649" y="295966"/>
                      </a:lnTo>
                      <a:lnTo>
                        <a:pt x="74062" y="295414"/>
                      </a:lnTo>
                      <a:lnTo>
                        <a:pt x="74407" y="294862"/>
                      </a:lnTo>
                      <a:lnTo>
                        <a:pt x="74544" y="294240"/>
                      </a:lnTo>
                      <a:lnTo>
                        <a:pt x="74613" y="293619"/>
                      </a:lnTo>
                      <a:lnTo>
                        <a:pt x="74613" y="44657"/>
                      </a:lnTo>
                      <a:lnTo>
                        <a:pt x="74544" y="43898"/>
                      </a:lnTo>
                      <a:lnTo>
                        <a:pt x="74407" y="43346"/>
                      </a:lnTo>
                      <a:lnTo>
                        <a:pt x="74062" y="42794"/>
                      </a:lnTo>
                      <a:lnTo>
                        <a:pt x="73649" y="42311"/>
                      </a:lnTo>
                      <a:lnTo>
                        <a:pt x="73167" y="41896"/>
                      </a:lnTo>
                      <a:lnTo>
                        <a:pt x="72617" y="41620"/>
                      </a:lnTo>
                      <a:lnTo>
                        <a:pt x="71997" y="41344"/>
                      </a:lnTo>
                      <a:lnTo>
                        <a:pt x="71309" y="41275"/>
                      </a:lnTo>
                      <a:close/>
                      <a:moveTo>
                        <a:pt x="25967" y="0"/>
                      </a:moveTo>
                      <a:lnTo>
                        <a:pt x="26006" y="0"/>
                      </a:lnTo>
                      <a:lnTo>
                        <a:pt x="27344" y="0"/>
                      </a:lnTo>
                      <a:lnTo>
                        <a:pt x="27386" y="0"/>
                      </a:lnTo>
                      <a:lnTo>
                        <a:pt x="231775" y="0"/>
                      </a:lnTo>
                      <a:lnTo>
                        <a:pt x="299681" y="0"/>
                      </a:lnTo>
                      <a:lnTo>
                        <a:pt x="301059" y="0"/>
                      </a:lnTo>
                      <a:lnTo>
                        <a:pt x="302436" y="138"/>
                      </a:lnTo>
                      <a:lnTo>
                        <a:pt x="303814" y="276"/>
                      </a:lnTo>
                      <a:lnTo>
                        <a:pt x="305191" y="552"/>
                      </a:lnTo>
                      <a:lnTo>
                        <a:pt x="306431" y="829"/>
                      </a:lnTo>
                      <a:lnTo>
                        <a:pt x="307809" y="1174"/>
                      </a:lnTo>
                      <a:lnTo>
                        <a:pt x="309049" y="1726"/>
                      </a:lnTo>
                      <a:lnTo>
                        <a:pt x="310288" y="2209"/>
                      </a:lnTo>
                      <a:lnTo>
                        <a:pt x="311459" y="2692"/>
                      </a:lnTo>
                      <a:lnTo>
                        <a:pt x="312699" y="3313"/>
                      </a:lnTo>
                      <a:lnTo>
                        <a:pt x="313801" y="3934"/>
                      </a:lnTo>
                      <a:lnTo>
                        <a:pt x="314903" y="4694"/>
                      </a:lnTo>
                      <a:lnTo>
                        <a:pt x="316005" y="5453"/>
                      </a:lnTo>
                      <a:lnTo>
                        <a:pt x="317038" y="6281"/>
                      </a:lnTo>
                      <a:lnTo>
                        <a:pt x="318071" y="7179"/>
                      </a:lnTo>
                      <a:lnTo>
                        <a:pt x="318967" y="8076"/>
                      </a:lnTo>
                      <a:lnTo>
                        <a:pt x="319862" y="8973"/>
                      </a:lnTo>
                      <a:lnTo>
                        <a:pt x="320757" y="10008"/>
                      </a:lnTo>
                      <a:lnTo>
                        <a:pt x="321584" y="11044"/>
                      </a:lnTo>
                      <a:lnTo>
                        <a:pt x="322342" y="12079"/>
                      </a:lnTo>
                      <a:lnTo>
                        <a:pt x="323099" y="13252"/>
                      </a:lnTo>
                      <a:lnTo>
                        <a:pt x="323719" y="14357"/>
                      </a:lnTo>
                      <a:lnTo>
                        <a:pt x="324339" y="15599"/>
                      </a:lnTo>
                      <a:lnTo>
                        <a:pt x="324821" y="16773"/>
                      </a:lnTo>
                      <a:lnTo>
                        <a:pt x="325303" y="18015"/>
                      </a:lnTo>
                      <a:lnTo>
                        <a:pt x="325854" y="19257"/>
                      </a:lnTo>
                      <a:lnTo>
                        <a:pt x="326199" y="20638"/>
                      </a:lnTo>
                      <a:lnTo>
                        <a:pt x="326474" y="21880"/>
                      </a:lnTo>
                      <a:lnTo>
                        <a:pt x="326750" y="23261"/>
                      </a:lnTo>
                      <a:lnTo>
                        <a:pt x="326887" y="24641"/>
                      </a:lnTo>
                      <a:lnTo>
                        <a:pt x="327025" y="26021"/>
                      </a:lnTo>
                      <a:lnTo>
                        <a:pt x="327025" y="27402"/>
                      </a:lnTo>
                      <a:lnTo>
                        <a:pt x="327025" y="634587"/>
                      </a:lnTo>
                      <a:lnTo>
                        <a:pt x="327025" y="635967"/>
                      </a:lnTo>
                      <a:lnTo>
                        <a:pt x="326887" y="637347"/>
                      </a:lnTo>
                      <a:lnTo>
                        <a:pt x="326750" y="638728"/>
                      </a:lnTo>
                      <a:lnTo>
                        <a:pt x="326474" y="640108"/>
                      </a:lnTo>
                      <a:lnTo>
                        <a:pt x="326199" y="641351"/>
                      </a:lnTo>
                      <a:lnTo>
                        <a:pt x="325854" y="642731"/>
                      </a:lnTo>
                      <a:lnTo>
                        <a:pt x="325303" y="643974"/>
                      </a:lnTo>
                      <a:lnTo>
                        <a:pt x="324821" y="645216"/>
                      </a:lnTo>
                      <a:lnTo>
                        <a:pt x="324339" y="646389"/>
                      </a:lnTo>
                      <a:lnTo>
                        <a:pt x="323719" y="647632"/>
                      </a:lnTo>
                      <a:lnTo>
                        <a:pt x="323099" y="648736"/>
                      </a:lnTo>
                      <a:lnTo>
                        <a:pt x="322342" y="649909"/>
                      </a:lnTo>
                      <a:lnTo>
                        <a:pt x="321584" y="650945"/>
                      </a:lnTo>
                      <a:lnTo>
                        <a:pt x="320757" y="651980"/>
                      </a:lnTo>
                      <a:lnTo>
                        <a:pt x="319862" y="653015"/>
                      </a:lnTo>
                      <a:lnTo>
                        <a:pt x="318967" y="653913"/>
                      </a:lnTo>
                      <a:lnTo>
                        <a:pt x="318071" y="654810"/>
                      </a:lnTo>
                      <a:lnTo>
                        <a:pt x="317038" y="655707"/>
                      </a:lnTo>
                      <a:lnTo>
                        <a:pt x="316005" y="656535"/>
                      </a:lnTo>
                      <a:lnTo>
                        <a:pt x="314903" y="657295"/>
                      </a:lnTo>
                      <a:lnTo>
                        <a:pt x="313801" y="658054"/>
                      </a:lnTo>
                      <a:lnTo>
                        <a:pt x="312699" y="658675"/>
                      </a:lnTo>
                      <a:lnTo>
                        <a:pt x="311459" y="659296"/>
                      </a:lnTo>
                      <a:lnTo>
                        <a:pt x="310288" y="659780"/>
                      </a:lnTo>
                      <a:lnTo>
                        <a:pt x="309049" y="660263"/>
                      </a:lnTo>
                      <a:lnTo>
                        <a:pt x="307809" y="660815"/>
                      </a:lnTo>
                      <a:lnTo>
                        <a:pt x="306431" y="661160"/>
                      </a:lnTo>
                      <a:lnTo>
                        <a:pt x="305191" y="661436"/>
                      </a:lnTo>
                      <a:lnTo>
                        <a:pt x="303814" y="661712"/>
                      </a:lnTo>
                      <a:lnTo>
                        <a:pt x="302436" y="661850"/>
                      </a:lnTo>
                      <a:lnTo>
                        <a:pt x="301059" y="661988"/>
                      </a:lnTo>
                      <a:lnTo>
                        <a:pt x="299681" y="661988"/>
                      </a:lnTo>
                      <a:lnTo>
                        <a:pt x="231775" y="661988"/>
                      </a:lnTo>
                      <a:lnTo>
                        <a:pt x="27386" y="661988"/>
                      </a:lnTo>
                      <a:lnTo>
                        <a:pt x="27344" y="661988"/>
                      </a:lnTo>
                      <a:lnTo>
                        <a:pt x="26006" y="661988"/>
                      </a:lnTo>
                      <a:lnTo>
                        <a:pt x="25967" y="661988"/>
                      </a:lnTo>
                      <a:lnTo>
                        <a:pt x="24520" y="661850"/>
                      </a:lnTo>
                      <a:lnTo>
                        <a:pt x="23212" y="661712"/>
                      </a:lnTo>
                      <a:lnTo>
                        <a:pt x="21834" y="661436"/>
                      </a:lnTo>
                      <a:lnTo>
                        <a:pt x="20525" y="661160"/>
                      </a:lnTo>
                      <a:lnTo>
                        <a:pt x="19217" y="660815"/>
                      </a:lnTo>
                      <a:lnTo>
                        <a:pt x="17977" y="660263"/>
                      </a:lnTo>
                      <a:lnTo>
                        <a:pt x="16668" y="659780"/>
                      </a:lnTo>
                      <a:lnTo>
                        <a:pt x="15497" y="659296"/>
                      </a:lnTo>
                      <a:lnTo>
                        <a:pt x="14327" y="658675"/>
                      </a:lnTo>
                      <a:lnTo>
                        <a:pt x="13156" y="658054"/>
                      </a:lnTo>
                      <a:lnTo>
                        <a:pt x="12054" y="657295"/>
                      </a:lnTo>
                      <a:lnTo>
                        <a:pt x="11020" y="656535"/>
                      </a:lnTo>
                      <a:lnTo>
                        <a:pt x="9987" y="655707"/>
                      </a:lnTo>
                      <a:lnTo>
                        <a:pt x="8954" y="654810"/>
                      </a:lnTo>
                      <a:lnTo>
                        <a:pt x="7990" y="653913"/>
                      </a:lnTo>
                      <a:lnTo>
                        <a:pt x="7163" y="653015"/>
                      </a:lnTo>
                      <a:lnTo>
                        <a:pt x="6199" y="651980"/>
                      </a:lnTo>
                      <a:lnTo>
                        <a:pt x="5441" y="650945"/>
                      </a:lnTo>
                      <a:lnTo>
                        <a:pt x="4684" y="649909"/>
                      </a:lnTo>
                      <a:lnTo>
                        <a:pt x="3926" y="648736"/>
                      </a:lnTo>
                      <a:lnTo>
                        <a:pt x="3306" y="647632"/>
                      </a:lnTo>
                      <a:lnTo>
                        <a:pt x="2686" y="646389"/>
                      </a:lnTo>
                      <a:lnTo>
                        <a:pt x="2135" y="645216"/>
                      </a:lnTo>
                      <a:lnTo>
                        <a:pt x="1653" y="643974"/>
                      </a:lnTo>
                      <a:lnTo>
                        <a:pt x="1171" y="642731"/>
                      </a:lnTo>
                      <a:lnTo>
                        <a:pt x="827" y="641351"/>
                      </a:lnTo>
                      <a:lnTo>
                        <a:pt x="551" y="640108"/>
                      </a:lnTo>
                      <a:lnTo>
                        <a:pt x="276" y="638728"/>
                      </a:lnTo>
                      <a:lnTo>
                        <a:pt x="138" y="637347"/>
                      </a:lnTo>
                      <a:lnTo>
                        <a:pt x="0" y="635967"/>
                      </a:lnTo>
                      <a:lnTo>
                        <a:pt x="0" y="634587"/>
                      </a:lnTo>
                      <a:lnTo>
                        <a:pt x="0" y="27402"/>
                      </a:lnTo>
                      <a:lnTo>
                        <a:pt x="0" y="26021"/>
                      </a:lnTo>
                      <a:lnTo>
                        <a:pt x="138" y="24641"/>
                      </a:lnTo>
                      <a:lnTo>
                        <a:pt x="276" y="23261"/>
                      </a:lnTo>
                      <a:lnTo>
                        <a:pt x="301" y="23137"/>
                      </a:lnTo>
                      <a:lnTo>
                        <a:pt x="551" y="21880"/>
                      </a:lnTo>
                      <a:lnTo>
                        <a:pt x="827" y="20638"/>
                      </a:lnTo>
                      <a:lnTo>
                        <a:pt x="1171" y="19257"/>
                      </a:lnTo>
                      <a:lnTo>
                        <a:pt x="1653" y="18015"/>
                      </a:lnTo>
                      <a:lnTo>
                        <a:pt x="2135" y="16773"/>
                      </a:lnTo>
                      <a:lnTo>
                        <a:pt x="2686" y="15599"/>
                      </a:lnTo>
                      <a:lnTo>
                        <a:pt x="3306" y="14357"/>
                      </a:lnTo>
                      <a:lnTo>
                        <a:pt x="3926" y="13252"/>
                      </a:lnTo>
                      <a:lnTo>
                        <a:pt x="4684" y="12079"/>
                      </a:lnTo>
                      <a:lnTo>
                        <a:pt x="5441" y="11044"/>
                      </a:lnTo>
                      <a:lnTo>
                        <a:pt x="6199" y="10008"/>
                      </a:lnTo>
                      <a:lnTo>
                        <a:pt x="7163" y="8973"/>
                      </a:lnTo>
                      <a:lnTo>
                        <a:pt x="7990" y="8076"/>
                      </a:lnTo>
                      <a:lnTo>
                        <a:pt x="8954" y="7179"/>
                      </a:lnTo>
                      <a:lnTo>
                        <a:pt x="9987" y="6281"/>
                      </a:lnTo>
                      <a:lnTo>
                        <a:pt x="11020" y="5453"/>
                      </a:lnTo>
                      <a:lnTo>
                        <a:pt x="12054" y="4694"/>
                      </a:lnTo>
                      <a:lnTo>
                        <a:pt x="13156" y="3934"/>
                      </a:lnTo>
                      <a:lnTo>
                        <a:pt x="14327" y="3313"/>
                      </a:lnTo>
                      <a:lnTo>
                        <a:pt x="15497" y="2692"/>
                      </a:lnTo>
                      <a:lnTo>
                        <a:pt x="16668" y="2209"/>
                      </a:lnTo>
                      <a:lnTo>
                        <a:pt x="17977" y="1726"/>
                      </a:lnTo>
                      <a:lnTo>
                        <a:pt x="19217" y="1174"/>
                      </a:lnTo>
                      <a:lnTo>
                        <a:pt x="20525" y="829"/>
                      </a:lnTo>
                      <a:lnTo>
                        <a:pt x="21834" y="552"/>
                      </a:lnTo>
                      <a:lnTo>
                        <a:pt x="23212" y="276"/>
                      </a:lnTo>
                      <a:lnTo>
                        <a:pt x="24520" y="1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22" name="任意多边形 347"/>
                <p:cNvSpPr/>
                <p:nvPr/>
              </p:nvSpPr>
              <p:spPr bwMode="auto">
                <a:xfrm>
                  <a:off x="4315784" y="4748011"/>
                  <a:ext cx="174005" cy="154866"/>
                </a:xfrm>
                <a:custGeom>
                  <a:avLst/>
                  <a:gdLst>
                    <a:gd name="connsiteX0" fmla="*/ 376903 w 754063"/>
                    <a:gd name="connsiteY0" fmla="*/ 484188 h 650875"/>
                    <a:gd name="connsiteX1" fmla="*/ 376015 w 754063"/>
                    <a:gd name="connsiteY1" fmla="*/ 484257 h 650875"/>
                    <a:gd name="connsiteX2" fmla="*/ 375126 w 754063"/>
                    <a:gd name="connsiteY2" fmla="*/ 484393 h 650875"/>
                    <a:gd name="connsiteX3" fmla="*/ 374306 w 754063"/>
                    <a:gd name="connsiteY3" fmla="*/ 484530 h 650875"/>
                    <a:gd name="connsiteX4" fmla="*/ 373486 w 754063"/>
                    <a:gd name="connsiteY4" fmla="*/ 484735 h 650875"/>
                    <a:gd name="connsiteX5" fmla="*/ 372666 w 754063"/>
                    <a:gd name="connsiteY5" fmla="*/ 484940 h 650875"/>
                    <a:gd name="connsiteX6" fmla="*/ 371777 w 754063"/>
                    <a:gd name="connsiteY6" fmla="*/ 485213 h 650875"/>
                    <a:gd name="connsiteX7" fmla="*/ 371025 w 754063"/>
                    <a:gd name="connsiteY7" fmla="*/ 485487 h 650875"/>
                    <a:gd name="connsiteX8" fmla="*/ 370273 w 754063"/>
                    <a:gd name="connsiteY8" fmla="*/ 485829 h 650875"/>
                    <a:gd name="connsiteX9" fmla="*/ 369453 w 754063"/>
                    <a:gd name="connsiteY9" fmla="*/ 486239 h 650875"/>
                    <a:gd name="connsiteX10" fmla="*/ 368770 w 754063"/>
                    <a:gd name="connsiteY10" fmla="*/ 486717 h 650875"/>
                    <a:gd name="connsiteX11" fmla="*/ 368086 w 754063"/>
                    <a:gd name="connsiteY11" fmla="*/ 487127 h 650875"/>
                    <a:gd name="connsiteX12" fmla="*/ 367403 w 754063"/>
                    <a:gd name="connsiteY12" fmla="*/ 487606 h 650875"/>
                    <a:gd name="connsiteX13" fmla="*/ 366651 w 754063"/>
                    <a:gd name="connsiteY13" fmla="*/ 488152 h 650875"/>
                    <a:gd name="connsiteX14" fmla="*/ 366036 w 754063"/>
                    <a:gd name="connsiteY14" fmla="*/ 488699 h 650875"/>
                    <a:gd name="connsiteX15" fmla="*/ 365489 w 754063"/>
                    <a:gd name="connsiteY15" fmla="*/ 489246 h 650875"/>
                    <a:gd name="connsiteX16" fmla="*/ 364874 w 754063"/>
                    <a:gd name="connsiteY16" fmla="*/ 489861 h 650875"/>
                    <a:gd name="connsiteX17" fmla="*/ 364327 w 754063"/>
                    <a:gd name="connsiteY17" fmla="*/ 490544 h 650875"/>
                    <a:gd name="connsiteX18" fmla="*/ 363781 w 754063"/>
                    <a:gd name="connsiteY18" fmla="*/ 491160 h 650875"/>
                    <a:gd name="connsiteX19" fmla="*/ 363302 w 754063"/>
                    <a:gd name="connsiteY19" fmla="*/ 491843 h 650875"/>
                    <a:gd name="connsiteX20" fmla="*/ 362892 w 754063"/>
                    <a:gd name="connsiteY20" fmla="*/ 492595 h 650875"/>
                    <a:gd name="connsiteX21" fmla="*/ 362482 w 754063"/>
                    <a:gd name="connsiteY21" fmla="*/ 493278 h 650875"/>
                    <a:gd name="connsiteX22" fmla="*/ 362072 w 754063"/>
                    <a:gd name="connsiteY22" fmla="*/ 494030 h 650875"/>
                    <a:gd name="connsiteX23" fmla="*/ 361662 w 754063"/>
                    <a:gd name="connsiteY23" fmla="*/ 494850 h 650875"/>
                    <a:gd name="connsiteX24" fmla="*/ 361388 w 754063"/>
                    <a:gd name="connsiteY24" fmla="*/ 495602 h 650875"/>
                    <a:gd name="connsiteX25" fmla="*/ 361115 w 754063"/>
                    <a:gd name="connsiteY25" fmla="*/ 496422 h 650875"/>
                    <a:gd name="connsiteX26" fmla="*/ 360910 w 754063"/>
                    <a:gd name="connsiteY26" fmla="*/ 497242 h 650875"/>
                    <a:gd name="connsiteX27" fmla="*/ 360705 w 754063"/>
                    <a:gd name="connsiteY27" fmla="*/ 498131 h 650875"/>
                    <a:gd name="connsiteX28" fmla="*/ 360568 w 754063"/>
                    <a:gd name="connsiteY28" fmla="*/ 498951 h 650875"/>
                    <a:gd name="connsiteX29" fmla="*/ 360432 w 754063"/>
                    <a:gd name="connsiteY29" fmla="*/ 499771 h 650875"/>
                    <a:gd name="connsiteX30" fmla="*/ 360363 w 754063"/>
                    <a:gd name="connsiteY30" fmla="*/ 500728 h 650875"/>
                    <a:gd name="connsiteX31" fmla="*/ 360363 w 754063"/>
                    <a:gd name="connsiteY31" fmla="*/ 501617 h 650875"/>
                    <a:gd name="connsiteX32" fmla="*/ 360363 w 754063"/>
                    <a:gd name="connsiteY32" fmla="*/ 502505 h 650875"/>
                    <a:gd name="connsiteX33" fmla="*/ 360432 w 754063"/>
                    <a:gd name="connsiteY33" fmla="*/ 503394 h 650875"/>
                    <a:gd name="connsiteX34" fmla="*/ 360568 w 754063"/>
                    <a:gd name="connsiteY34" fmla="*/ 504282 h 650875"/>
                    <a:gd name="connsiteX35" fmla="*/ 360705 w 754063"/>
                    <a:gd name="connsiteY35" fmla="*/ 505102 h 650875"/>
                    <a:gd name="connsiteX36" fmla="*/ 360910 w 754063"/>
                    <a:gd name="connsiteY36" fmla="*/ 505991 h 650875"/>
                    <a:gd name="connsiteX37" fmla="*/ 361115 w 754063"/>
                    <a:gd name="connsiteY37" fmla="*/ 506811 h 650875"/>
                    <a:gd name="connsiteX38" fmla="*/ 361388 w 754063"/>
                    <a:gd name="connsiteY38" fmla="*/ 507631 h 650875"/>
                    <a:gd name="connsiteX39" fmla="*/ 361662 w 754063"/>
                    <a:gd name="connsiteY39" fmla="*/ 508451 h 650875"/>
                    <a:gd name="connsiteX40" fmla="*/ 362072 w 754063"/>
                    <a:gd name="connsiteY40" fmla="*/ 509203 h 650875"/>
                    <a:gd name="connsiteX41" fmla="*/ 362482 w 754063"/>
                    <a:gd name="connsiteY41" fmla="*/ 509955 h 650875"/>
                    <a:gd name="connsiteX42" fmla="*/ 362892 w 754063"/>
                    <a:gd name="connsiteY42" fmla="*/ 510638 h 650875"/>
                    <a:gd name="connsiteX43" fmla="*/ 363302 w 754063"/>
                    <a:gd name="connsiteY43" fmla="*/ 511390 h 650875"/>
                    <a:gd name="connsiteX44" fmla="*/ 363781 w 754063"/>
                    <a:gd name="connsiteY44" fmla="*/ 512074 h 650875"/>
                    <a:gd name="connsiteX45" fmla="*/ 364327 w 754063"/>
                    <a:gd name="connsiteY45" fmla="*/ 512689 h 650875"/>
                    <a:gd name="connsiteX46" fmla="*/ 364874 w 754063"/>
                    <a:gd name="connsiteY46" fmla="*/ 513304 h 650875"/>
                    <a:gd name="connsiteX47" fmla="*/ 365489 w 754063"/>
                    <a:gd name="connsiteY47" fmla="*/ 513987 h 650875"/>
                    <a:gd name="connsiteX48" fmla="*/ 366036 w 754063"/>
                    <a:gd name="connsiteY48" fmla="*/ 514534 h 650875"/>
                    <a:gd name="connsiteX49" fmla="*/ 366651 w 754063"/>
                    <a:gd name="connsiteY49" fmla="*/ 515081 h 650875"/>
                    <a:gd name="connsiteX50" fmla="*/ 367403 w 754063"/>
                    <a:gd name="connsiteY50" fmla="*/ 515559 h 650875"/>
                    <a:gd name="connsiteX51" fmla="*/ 368086 w 754063"/>
                    <a:gd name="connsiteY51" fmla="*/ 516106 h 650875"/>
                    <a:gd name="connsiteX52" fmla="*/ 368770 w 754063"/>
                    <a:gd name="connsiteY52" fmla="*/ 516584 h 650875"/>
                    <a:gd name="connsiteX53" fmla="*/ 369453 w 754063"/>
                    <a:gd name="connsiteY53" fmla="*/ 516995 h 650875"/>
                    <a:gd name="connsiteX54" fmla="*/ 370273 w 754063"/>
                    <a:gd name="connsiteY54" fmla="*/ 517336 h 650875"/>
                    <a:gd name="connsiteX55" fmla="*/ 371025 w 754063"/>
                    <a:gd name="connsiteY55" fmla="*/ 517678 h 650875"/>
                    <a:gd name="connsiteX56" fmla="*/ 371777 w 754063"/>
                    <a:gd name="connsiteY56" fmla="*/ 518020 h 650875"/>
                    <a:gd name="connsiteX57" fmla="*/ 372666 w 754063"/>
                    <a:gd name="connsiteY57" fmla="*/ 518293 h 650875"/>
                    <a:gd name="connsiteX58" fmla="*/ 373486 w 754063"/>
                    <a:gd name="connsiteY58" fmla="*/ 518498 h 650875"/>
                    <a:gd name="connsiteX59" fmla="*/ 374306 w 754063"/>
                    <a:gd name="connsiteY59" fmla="*/ 518772 h 650875"/>
                    <a:gd name="connsiteX60" fmla="*/ 375126 w 754063"/>
                    <a:gd name="connsiteY60" fmla="*/ 518908 h 650875"/>
                    <a:gd name="connsiteX61" fmla="*/ 376015 w 754063"/>
                    <a:gd name="connsiteY61" fmla="*/ 519045 h 650875"/>
                    <a:gd name="connsiteX62" fmla="*/ 376903 w 754063"/>
                    <a:gd name="connsiteY62" fmla="*/ 519113 h 650875"/>
                    <a:gd name="connsiteX63" fmla="*/ 377792 w 754063"/>
                    <a:gd name="connsiteY63" fmla="*/ 519113 h 650875"/>
                    <a:gd name="connsiteX64" fmla="*/ 378748 w 754063"/>
                    <a:gd name="connsiteY64" fmla="*/ 519113 h 650875"/>
                    <a:gd name="connsiteX65" fmla="*/ 379569 w 754063"/>
                    <a:gd name="connsiteY65" fmla="*/ 519045 h 650875"/>
                    <a:gd name="connsiteX66" fmla="*/ 380525 w 754063"/>
                    <a:gd name="connsiteY66" fmla="*/ 518908 h 650875"/>
                    <a:gd name="connsiteX67" fmla="*/ 381346 w 754063"/>
                    <a:gd name="connsiteY67" fmla="*/ 518772 h 650875"/>
                    <a:gd name="connsiteX68" fmla="*/ 382166 w 754063"/>
                    <a:gd name="connsiteY68" fmla="*/ 518498 h 650875"/>
                    <a:gd name="connsiteX69" fmla="*/ 382986 w 754063"/>
                    <a:gd name="connsiteY69" fmla="*/ 518293 h 650875"/>
                    <a:gd name="connsiteX70" fmla="*/ 383806 w 754063"/>
                    <a:gd name="connsiteY70" fmla="*/ 518020 h 650875"/>
                    <a:gd name="connsiteX71" fmla="*/ 384626 w 754063"/>
                    <a:gd name="connsiteY71" fmla="*/ 517678 h 650875"/>
                    <a:gd name="connsiteX72" fmla="*/ 385378 w 754063"/>
                    <a:gd name="connsiteY72" fmla="*/ 517336 h 650875"/>
                    <a:gd name="connsiteX73" fmla="*/ 386130 w 754063"/>
                    <a:gd name="connsiteY73" fmla="*/ 516995 h 650875"/>
                    <a:gd name="connsiteX74" fmla="*/ 386882 w 754063"/>
                    <a:gd name="connsiteY74" fmla="*/ 516584 h 650875"/>
                    <a:gd name="connsiteX75" fmla="*/ 387565 w 754063"/>
                    <a:gd name="connsiteY75" fmla="*/ 516106 h 650875"/>
                    <a:gd name="connsiteX76" fmla="*/ 388249 w 754063"/>
                    <a:gd name="connsiteY76" fmla="*/ 515559 h 650875"/>
                    <a:gd name="connsiteX77" fmla="*/ 388932 w 754063"/>
                    <a:gd name="connsiteY77" fmla="*/ 515081 h 650875"/>
                    <a:gd name="connsiteX78" fmla="*/ 389547 w 754063"/>
                    <a:gd name="connsiteY78" fmla="*/ 514534 h 650875"/>
                    <a:gd name="connsiteX79" fmla="*/ 390162 w 754063"/>
                    <a:gd name="connsiteY79" fmla="*/ 513987 h 650875"/>
                    <a:gd name="connsiteX80" fmla="*/ 390709 w 754063"/>
                    <a:gd name="connsiteY80" fmla="*/ 513304 h 650875"/>
                    <a:gd name="connsiteX81" fmla="*/ 391324 w 754063"/>
                    <a:gd name="connsiteY81" fmla="*/ 512689 h 650875"/>
                    <a:gd name="connsiteX82" fmla="*/ 391803 w 754063"/>
                    <a:gd name="connsiteY82" fmla="*/ 512074 h 650875"/>
                    <a:gd name="connsiteX83" fmla="*/ 392281 w 754063"/>
                    <a:gd name="connsiteY83" fmla="*/ 511390 h 650875"/>
                    <a:gd name="connsiteX84" fmla="*/ 392759 w 754063"/>
                    <a:gd name="connsiteY84" fmla="*/ 510638 h 650875"/>
                    <a:gd name="connsiteX85" fmla="*/ 393170 w 754063"/>
                    <a:gd name="connsiteY85" fmla="*/ 509955 h 650875"/>
                    <a:gd name="connsiteX86" fmla="*/ 393511 w 754063"/>
                    <a:gd name="connsiteY86" fmla="*/ 509203 h 650875"/>
                    <a:gd name="connsiteX87" fmla="*/ 393921 w 754063"/>
                    <a:gd name="connsiteY87" fmla="*/ 508451 h 650875"/>
                    <a:gd name="connsiteX88" fmla="*/ 394263 w 754063"/>
                    <a:gd name="connsiteY88" fmla="*/ 507631 h 650875"/>
                    <a:gd name="connsiteX89" fmla="*/ 394536 w 754063"/>
                    <a:gd name="connsiteY89" fmla="*/ 506811 h 650875"/>
                    <a:gd name="connsiteX90" fmla="*/ 394741 w 754063"/>
                    <a:gd name="connsiteY90" fmla="*/ 505991 h 650875"/>
                    <a:gd name="connsiteX91" fmla="*/ 394947 w 754063"/>
                    <a:gd name="connsiteY91" fmla="*/ 505102 h 650875"/>
                    <a:gd name="connsiteX92" fmla="*/ 395083 w 754063"/>
                    <a:gd name="connsiteY92" fmla="*/ 504282 h 650875"/>
                    <a:gd name="connsiteX93" fmla="*/ 395220 w 754063"/>
                    <a:gd name="connsiteY93" fmla="*/ 503394 h 650875"/>
                    <a:gd name="connsiteX94" fmla="*/ 395220 w 754063"/>
                    <a:gd name="connsiteY94" fmla="*/ 502505 h 650875"/>
                    <a:gd name="connsiteX95" fmla="*/ 395288 w 754063"/>
                    <a:gd name="connsiteY95" fmla="*/ 501617 h 650875"/>
                    <a:gd name="connsiteX96" fmla="*/ 395220 w 754063"/>
                    <a:gd name="connsiteY96" fmla="*/ 500728 h 650875"/>
                    <a:gd name="connsiteX97" fmla="*/ 395220 w 754063"/>
                    <a:gd name="connsiteY97" fmla="*/ 499771 h 650875"/>
                    <a:gd name="connsiteX98" fmla="*/ 395083 w 754063"/>
                    <a:gd name="connsiteY98" fmla="*/ 498951 h 650875"/>
                    <a:gd name="connsiteX99" fmla="*/ 394947 w 754063"/>
                    <a:gd name="connsiteY99" fmla="*/ 498131 h 650875"/>
                    <a:gd name="connsiteX100" fmla="*/ 394741 w 754063"/>
                    <a:gd name="connsiteY100" fmla="*/ 497242 h 650875"/>
                    <a:gd name="connsiteX101" fmla="*/ 394536 w 754063"/>
                    <a:gd name="connsiteY101" fmla="*/ 496422 h 650875"/>
                    <a:gd name="connsiteX102" fmla="*/ 394263 w 754063"/>
                    <a:gd name="connsiteY102" fmla="*/ 495602 h 650875"/>
                    <a:gd name="connsiteX103" fmla="*/ 393921 w 754063"/>
                    <a:gd name="connsiteY103" fmla="*/ 494850 h 650875"/>
                    <a:gd name="connsiteX104" fmla="*/ 393511 w 754063"/>
                    <a:gd name="connsiteY104" fmla="*/ 494030 h 650875"/>
                    <a:gd name="connsiteX105" fmla="*/ 393170 w 754063"/>
                    <a:gd name="connsiteY105" fmla="*/ 493278 h 650875"/>
                    <a:gd name="connsiteX106" fmla="*/ 392759 w 754063"/>
                    <a:gd name="connsiteY106" fmla="*/ 492595 h 650875"/>
                    <a:gd name="connsiteX107" fmla="*/ 392281 w 754063"/>
                    <a:gd name="connsiteY107" fmla="*/ 491843 h 650875"/>
                    <a:gd name="connsiteX108" fmla="*/ 391803 w 754063"/>
                    <a:gd name="connsiteY108" fmla="*/ 491160 h 650875"/>
                    <a:gd name="connsiteX109" fmla="*/ 391324 w 754063"/>
                    <a:gd name="connsiteY109" fmla="*/ 490544 h 650875"/>
                    <a:gd name="connsiteX110" fmla="*/ 390709 w 754063"/>
                    <a:gd name="connsiteY110" fmla="*/ 489861 h 650875"/>
                    <a:gd name="connsiteX111" fmla="*/ 390162 w 754063"/>
                    <a:gd name="connsiteY111" fmla="*/ 489246 h 650875"/>
                    <a:gd name="connsiteX112" fmla="*/ 389547 w 754063"/>
                    <a:gd name="connsiteY112" fmla="*/ 488699 h 650875"/>
                    <a:gd name="connsiteX113" fmla="*/ 388932 w 754063"/>
                    <a:gd name="connsiteY113" fmla="*/ 488152 h 650875"/>
                    <a:gd name="connsiteX114" fmla="*/ 388249 w 754063"/>
                    <a:gd name="connsiteY114" fmla="*/ 487606 h 650875"/>
                    <a:gd name="connsiteX115" fmla="*/ 387565 w 754063"/>
                    <a:gd name="connsiteY115" fmla="*/ 487127 h 650875"/>
                    <a:gd name="connsiteX116" fmla="*/ 386882 w 754063"/>
                    <a:gd name="connsiteY116" fmla="*/ 486717 h 650875"/>
                    <a:gd name="connsiteX117" fmla="*/ 386130 w 754063"/>
                    <a:gd name="connsiteY117" fmla="*/ 486239 h 650875"/>
                    <a:gd name="connsiteX118" fmla="*/ 385378 w 754063"/>
                    <a:gd name="connsiteY118" fmla="*/ 485829 h 650875"/>
                    <a:gd name="connsiteX119" fmla="*/ 384626 w 754063"/>
                    <a:gd name="connsiteY119" fmla="*/ 485487 h 650875"/>
                    <a:gd name="connsiteX120" fmla="*/ 383806 w 754063"/>
                    <a:gd name="connsiteY120" fmla="*/ 485213 h 650875"/>
                    <a:gd name="connsiteX121" fmla="*/ 382986 w 754063"/>
                    <a:gd name="connsiteY121" fmla="*/ 484940 h 650875"/>
                    <a:gd name="connsiteX122" fmla="*/ 382166 w 754063"/>
                    <a:gd name="connsiteY122" fmla="*/ 484735 h 650875"/>
                    <a:gd name="connsiteX123" fmla="*/ 381346 w 754063"/>
                    <a:gd name="connsiteY123" fmla="*/ 484530 h 650875"/>
                    <a:gd name="connsiteX124" fmla="*/ 380525 w 754063"/>
                    <a:gd name="connsiteY124" fmla="*/ 484393 h 650875"/>
                    <a:gd name="connsiteX125" fmla="*/ 379569 w 754063"/>
                    <a:gd name="connsiteY125" fmla="*/ 484257 h 650875"/>
                    <a:gd name="connsiteX126" fmla="*/ 378748 w 754063"/>
                    <a:gd name="connsiteY126" fmla="*/ 484188 h 650875"/>
                    <a:gd name="connsiteX127" fmla="*/ 377792 w 754063"/>
                    <a:gd name="connsiteY127" fmla="*/ 484188 h 650875"/>
                    <a:gd name="connsiteX128" fmla="*/ 23813 w 754063"/>
                    <a:gd name="connsiteY128" fmla="*/ 36513 h 650875"/>
                    <a:gd name="connsiteX129" fmla="*/ 23813 w 754063"/>
                    <a:gd name="connsiteY129" fmla="*/ 431801 h 650875"/>
                    <a:gd name="connsiteX130" fmla="*/ 730251 w 754063"/>
                    <a:gd name="connsiteY130" fmla="*/ 431801 h 650875"/>
                    <a:gd name="connsiteX131" fmla="*/ 730251 w 754063"/>
                    <a:gd name="connsiteY131" fmla="*/ 36513 h 650875"/>
                    <a:gd name="connsiteX132" fmla="*/ 22343 w 754063"/>
                    <a:gd name="connsiteY132" fmla="*/ 0 h 650875"/>
                    <a:gd name="connsiteX133" fmla="*/ 23584 w 754063"/>
                    <a:gd name="connsiteY133" fmla="*/ 0 h 650875"/>
                    <a:gd name="connsiteX134" fmla="*/ 730479 w 754063"/>
                    <a:gd name="connsiteY134" fmla="*/ 0 h 650875"/>
                    <a:gd name="connsiteX135" fmla="*/ 731721 w 754063"/>
                    <a:gd name="connsiteY135" fmla="*/ 0 h 650875"/>
                    <a:gd name="connsiteX136" fmla="*/ 732893 w 754063"/>
                    <a:gd name="connsiteY136" fmla="*/ 207 h 650875"/>
                    <a:gd name="connsiteX137" fmla="*/ 734134 w 754063"/>
                    <a:gd name="connsiteY137" fmla="*/ 345 h 650875"/>
                    <a:gd name="connsiteX138" fmla="*/ 735238 w 754063"/>
                    <a:gd name="connsiteY138" fmla="*/ 552 h 650875"/>
                    <a:gd name="connsiteX139" fmla="*/ 736341 w 754063"/>
                    <a:gd name="connsiteY139" fmla="*/ 828 h 650875"/>
                    <a:gd name="connsiteX140" fmla="*/ 737513 w 754063"/>
                    <a:gd name="connsiteY140" fmla="*/ 1104 h 650875"/>
                    <a:gd name="connsiteX141" fmla="*/ 738548 w 754063"/>
                    <a:gd name="connsiteY141" fmla="*/ 1449 h 650875"/>
                    <a:gd name="connsiteX142" fmla="*/ 739651 w 754063"/>
                    <a:gd name="connsiteY142" fmla="*/ 1863 h 650875"/>
                    <a:gd name="connsiteX143" fmla="*/ 740685 w 754063"/>
                    <a:gd name="connsiteY143" fmla="*/ 2346 h 650875"/>
                    <a:gd name="connsiteX144" fmla="*/ 741720 w 754063"/>
                    <a:gd name="connsiteY144" fmla="*/ 2897 h 650875"/>
                    <a:gd name="connsiteX145" fmla="*/ 742685 w 754063"/>
                    <a:gd name="connsiteY145" fmla="*/ 3449 h 650875"/>
                    <a:gd name="connsiteX146" fmla="*/ 743650 w 754063"/>
                    <a:gd name="connsiteY146" fmla="*/ 4070 h 650875"/>
                    <a:gd name="connsiteX147" fmla="*/ 744547 w 754063"/>
                    <a:gd name="connsiteY147" fmla="*/ 4691 h 650875"/>
                    <a:gd name="connsiteX148" fmla="*/ 745512 w 754063"/>
                    <a:gd name="connsiteY148" fmla="*/ 5381 h 650875"/>
                    <a:gd name="connsiteX149" fmla="*/ 746340 w 754063"/>
                    <a:gd name="connsiteY149" fmla="*/ 6140 h 650875"/>
                    <a:gd name="connsiteX150" fmla="*/ 747098 w 754063"/>
                    <a:gd name="connsiteY150" fmla="*/ 6898 h 650875"/>
                    <a:gd name="connsiteX151" fmla="*/ 747926 w 754063"/>
                    <a:gd name="connsiteY151" fmla="*/ 7726 h 650875"/>
                    <a:gd name="connsiteX152" fmla="*/ 748684 w 754063"/>
                    <a:gd name="connsiteY152" fmla="*/ 8623 h 650875"/>
                    <a:gd name="connsiteX153" fmla="*/ 749374 w 754063"/>
                    <a:gd name="connsiteY153" fmla="*/ 9520 h 650875"/>
                    <a:gd name="connsiteX154" fmla="*/ 749995 w 754063"/>
                    <a:gd name="connsiteY154" fmla="*/ 10416 h 650875"/>
                    <a:gd name="connsiteX155" fmla="*/ 750615 w 754063"/>
                    <a:gd name="connsiteY155" fmla="*/ 11382 h 650875"/>
                    <a:gd name="connsiteX156" fmla="*/ 751167 w 754063"/>
                    <a:gd name="connsiteY156" fmla="*/ 12348 h 650875"/>
                    <a:gd name="connsiteX157" fmla="*/ 751719 w 754063"/>
                    <a:gd name="connsiteY157" fmla="*/ 13314 h 650875"/>
                    <a:gd name="connsiteX158" fmla="*/ 752132 w 754063"/>
                    <a:gd name="connsiteY158" fmla="*/ 14417 h 650875"/>
                    <a:gd name="connsiteX159" fmla="*/ 752546 w 754063"/>
                    <a:gd name="connsiteY159" fmla="*/ 15452 h 650875"/>
                    <a:gd name="connsiteX160" fmla="*/ 753029 w 754063"/>
                    <a:gd name="connsiteY160" fmla="*/ 16625 h 650875"/>
                    <a:gd name="connsiteX161" fmla="*/ 753305 w 754063"/>
                    <a:gd name="connsiteY161" fmla="*/ 17728 h 650875"/>
                    <a:gd name="connsiteX162" fmla="*/ 753581 w 754063"/>
                    <a:gd name="connsiteY162" fmla="*/ 18832 h 650875"/>
                    <a:gd name="connsiteX163" fmla="*/ 753787 w 754063"/>
                    <a:gd name="connsiteY163" fmla="*/ 20005 h 650875"/>
                    <a:gd name="connsiteX164" fmla="*/ 753925 w 754063"/>
                    <a:gd name="connsiteY164" fmla="*/ 21177 h 650875"/>
                    <a:gd name="connsiteX165" fmla="*/ 753994 w 754063"/>
                    <a:gd name="connsiteY165" fmla="*/ 22419 h 650875"/>
                    <a:gd name="connsiteX166" fmla="*/ 754063 w 754063"/>
                    <a:gd name="connsiteY166" fmla="*/ 23592 h 650875"/>
                    <a:gd name="connsiteX167" fmla="*/ 754063 w 754063"/>
                    <a:gd name="connsiteY167" fmla="*/ 468313 h 650875"/>
                    <a:gd name="connsiteX168" fmla="*/ 754063 w 754063"/>
                    <a:gd name="connsiteY168" fmla="*/ 535225 h 650875"/>
                    <a:gd name="connsiteX169" fmla="*/ 753994 w 754063"/>
                    <a:gd name="connsiteY169" fmla="*/ 536004 h 650875"/>
                    <a:gd name="connsiteX170" fmla="*/ 753925 w 754063"/>
                    <a:gd name="connsiteY170" fmla="*/ 536784 h 650875"/>
                    <a:gd name="connsiteX171" fmla="*/ 753787 w 754063"/>
                    <a:gd name="connsiteY171" fmla="*/ 537609 h 650875"/>
                    <a:gd name="connsiteX172" fmla="*/ 753581 w 754063"/>
                    <a:gd name="connsiteY172" fmla="*/ 538343 h 650875"/>
                    <a:gd name="connsiteX173" fmla="*/ 753305 w 754063"/>
                    <a:gd name="connsiteY173" fmla="*/ 539123 h 650875"/>
                    <a:gd name="connsiteX174" fmla="*/ 753029 w 754063"/>
                    <a:gd name="connsiteY174" fmla="*/ 539857 h 650875"/>
                    <a:gd name="connsiteX175" fmla="*/ 752546 w 754063"/>
                    <a:gd name="connsiteY175" fmla="*/ 540636 h 650875"/>
                    <a:gd name="connsiteX176" fmla="*/ 752132 w 754063"/>
                    <a:gd name="connsiteY176" fmla="*/ 541324 h 650875"/>
                    <a:gd name="connsiteX177" fmla="*/ 751719 w 754063"/>
                    <a:gd name="connsiteY177" fmla="*/ 541966 h 650875"/>
                    <a:gd name="connsiteX178" fmla="*/ 751167 w 754063"/>
                    <a:gd name="connsiteY178" fmla="*/ 542700 h 650875"/>
                    <a:gd name="connsiteX179" fmla="*/ 750615 w 754063"/>
                    <a:gd name="connsiteY179" fmla="*/ 543342 h 650875"/>
                    <a:gd name="connsiteX180" fmla="*/ 749995 w 754063"/>
                    <a:gd name="connsiteY180" fmla="*/ 543938 h 650875"/>
                    <a:gd name="connsiteX181" fmla="*/ 749374 w 754063"/>
                    <a:gd name="connsiteY181" fmla="*/ 544580 h 650875"/>
                    <a:gd name="connsiteX182" fmla="*/ 748684 w 754063"/>
                    <a:gd name="connsiteY182" fmla="*/ 545176 h 650875"/>
                    <a:gd name="connsiteX183" fmla="*/ 747926 w 754063"/>
                    <a:gd name="connsiteY183" fmla="*/ 545727 h 650875"/>
                    <a:gd name="connsiteX184" fmla="*/ 747098 w 754063"/>
                    <a:gd name="connsiteY184" fmla="*/ 546277 h 650875"/>
                    <a:gd name="connsiteX185" fmla="*/ 746340 w 754063"/>
                    <a:gd name="connsiteY185" fmla="*/ 546782 h 650875"/>
                    <a:gd name="connsiteX186" fmla="*/ 745512 w 754063"/>
                    <a:gd name="connsiteY186" fmla="*/ 547286 h 650875"/>
                    <a:gd name="connsiteX187" fmla="*/ 744547 w 754063"/>
                    <a:gd name="connsiteY187" fmla="*/ 547791 h 650875"/>
                    <a:gd name="connsiteX188" fmla="*/ 743650 w 754063"/>
                    <a:gd name="connsiteY188" fmla="*/ 548203 h 650875"/>
                    <a:gd name="connsiteX189" fmla="*/ 742685 w 754063"/>
                    <a:gd name="connsiteY189" fmla="*/ 548616 h 650875"/>
                    <a:gd name="connsiteX190" fmla="*/ 741720 w 754063"/>
                    <a:gd name="connsiteY190" fmla="*/ 548983 h 650875"/>
                    <a:gd name="connsiteX191" fmla="*/ 740685 w 754063"/>
                    <a:gd name="connsiteY191" fmla="*/ 549304 h 650875"/>
                    <a:gd name="connsiteX192" fmla="*/ 739651 w 754063"/>
                    <a:gd name="connsiteY192" fmla="*/ 549671 h 650875"/>
                    <a:gd name="connsiteX193" fmla="*/ 738548 w 754063"/>
                    <a:gd name="connsiteY193" fmla="*/ 549946 h 650875"/>
                    <a:gd name="connsiteX194" fmla="*/ 737513 w 754063"/>
                    <a:gd name="connsiteY194" fmla="*/ 550175 h 650875"/>
                    <a:gd name="connsiteX195" fmla="*/ 736341 w 754063"/>
                    <a:gd name="connsiteY195" fmla="*/ 550359 h 650875"/>
                    <a:gd name="connsiteX196" fmla="*/ 735238 w 754063"/>
                    <a:gd name="connsiteY196" fmla="*/ 550542 h 650875"/>
                    <a:gd name="connsiteX197" fmla="*/ 734134 w 754063"/>
                    <a:gd name="connsiteY197" fmla="*/ 550680 h 650875"/>
                    <a:gd name="connsiteX198" fmla="*/ 732893 w 754063"/>
                    <a:gd name="connsiteY198" fmla="*/ 550772 h 650875"/>
                    <a:gd name="connsiteX199" fmla="*/ 731721 w 754063"/>
                    <a:gd name="connsiteY199" fmla="*/ 550817 h 650875"/>
                    <a:gd name="connsiteX200" fmla="*/ 730479 w 754063"/>
                    <a:gd name="connsiteY200" fmla="*/ 550863 h 650875"/>
                    <a:gd name="connsiteX201" fmla="*/ 437640 w 754063"/>
                    <a:gd name="connsiteY201" fmla="*/ 550863 h 650875"/>
                    <a:gd name="connsiteX202" fmla="*/ 460823 w 754063"/>
                    <a:gd name="connsiteY202" fmla="*/ 631825 h 650875"/>
                    <a:gd name="connsiteX203" fmla="*/ 485349 w 754063"/>
                    <a:gd name="connsiteY203" fmla="*/ 631825 h 650875"/>
                    <a:gd name="connsiteX204" fmla="*/ 486386 w 754063"/>
                    <a:gd name="connsiteY204" fmla="*/ 631825 h 650875"/>
                    <a:gd name="connsiteX205" fmla="*/ 487353 w 754063"/>
                    <a:gd name="connsiteY205" fmla="*/ 632024 h 650875"/>
                    <a:gd name="connsiteX206" fmla="*/ 488321 w 754063"/>
                    <a:gd name="connsiteY206" fmla="*/ 632222 h 650875"/>
                    <a:gd name="connsiteX207" fmla="*/ 489219 w 754063"/>
                    <a:gd name="connsiteY207" fmla="*/ 632553 h 650875"/>
                    <a:gd name="connsiteX208" fmla="*/ 490118 w 754063"/>
                    <a:gd name="connsiteY208" fmla="*/ 633016 h 650875"/>
                    <a:gd name="connsiteX209" fmla="*/ 490947 w 754063"/>
                    <a:gd name="connsiteY209" fmla="*/ 633479 h 650875"/>
                    <a:gd name="connsiteX210" fmla="*/ 491707 w 754063"/>
                    <a:gd name="connsiteY210" fmla="*/ 634008 h 650875"/>
                    <a:gd name="connsiteX211" fmla="*/ 492398 w 754063"/>
                    <a:gd name="connsiteY211" fmla="*/ 634603 h 650875"/>
                    <a:gd name="connsiteX212" fmla="*/ 493020 w 754063"/>
                    <a:gd name="connsiteY212" fmla="*/ 635265 h 650875"/>
                    <a:gd name="connsiteX213" fmla="*/ 493642 w 754063"/>
                    <a:gd name="connsiteY213" fmla="*/ 636059 h 650875"/>
                    <a:gd name="connsiteX214" fmla="*/ 494125 w 754063"/>
                    <a:gd name="connsiteY214" fmla="*/ 636786 h 650875"/>
                    <a:gd name="connsiteX215" fmla="*/ 494540 w 754063"/>
                    <a:gd name="connsiteY215" fmla="*/ 637646 h 650875"/>
                    <a:gd name="connsiteX216" fmla="*/ 494886 w 754063"/>
                    <a:gd name="connsiteY216" fmla="*/ 638572 h 650875"/>
                    <a:gd name="connsiteX217" fmla="*/ 495093 w 754063"/>
                    <a:gd name="connsiteY217" fmla="*/ 639432 h 650875"/>
                    <a:gd name="connsiteX218" fmla="*/ 495300 w 754063"/>
                    <a:gd name="connsiteY218" fmla="*/ 640358 h 650875"/>
                    <a:gd name="connsiteX219" fmla="*/ 495300 w 754063"/>
                    <a:gd name="connsiteY219" fmla="*/ 641350 h 650875"/>
                    <a:gd name="connsiteX220" fmla="*/ 495300 w 754063"/>
                    <a:gd name="connsiteY220" fmla="*/ 642342 h 650875"/>
                    <a:gd name="connsiteX221" fmla="*/ 495093 w 754063"/>
                    <a:gd name="connsiteY221" fmla="*/ 643335 h 650875"/>
                    <a:gd name="connsiteX222" fmla="*/ 494886 w 754063"/>
                    <a:gd name="connsiteY222" fmla="*/ 644195 h 650875"/>
                    <a:gd name="connsiteX223" fmla="*/ 494540 w 754063"/>
                    <a:gd name="connsiteY223" fmla="*/ 645054 h 650875"/>
                    <a:gd name="connsiteX224" fmla="*/ 494125 w 754063"/>
                    <a:gd name="connsiteY224" fmla="*/ 645980 h 650875"/>
                    <a:gd name="connsiteX225" fmla="*/ 493642 w 754063"/>
                    <a:gd name="connsiteY225" fmla="*/ 646708 h 650875"/>
                    <a:gd name="connsiteX226" fmla="*/ 493020 w 754063"/>
                    <a:gd name="connsiteY226" fmla="*/ 647436 h 650875"/>
                    <a:gd name="connsiteX227" fmla="*/ 492398 w 754063"/>
                    <a:gd name="connsiteY227" fmla="*/ 648097 h 650875"/>
                    <a:gd name="connsiteX228" fmla="*/ 491707 w 754063"/>
                    <a:gd name="connsiteY228" fmla="*/ 648759 h 650875"/>
                    <a:gd name="connsiteX229" fmla="*/ 490947 w 754063"/>
                    <a:gd name="connsiteY229" fmla="*/ 649288 h 650875"/>
                    <a:gd name="connsiteX230" fmla="*/ 490118 w 754063"/>
                    <a:gd name="connsiteY230" fmla="*/ 649751 h 650875"/>
                    <a:gd name="connsiteX231" fmla="*/ 489219 w 754063"/>
                    <a:gd name="connsiteY231" fmla="*/ 650148 h 650875"/>
                    <a:gd name="connsiteX232" fmla="*/ 488321 w 754063"/>
                    <a:gd name="connsiteY232" fmla="*/ 650478 h 650875"/>
                    <a:gd name="connsiteX233" fmla="*/ 487353 w 754063"/>
                    <a:gd name="connsiteY233" fmla="*/ 650677 h 650875"/>
                    <a:gd name="connsiteX234" fmla="*/ 486386 w 754063"/>
                    <a:gd name="connsiteY234" fmla="*/ 650809 h 650875"/>
                    <a:gd name="connsiteX235" fmla="*/ 485349 w 754063"/>
                    <a:gd name="connsiteY235" fmla="*/ 650875 h 650875"/>
                    <a:gd name="connsiteX236" fmla="*/ 270370 w 754063"/>
                    <a:gd name="connsiteY236" fmla="*/ 650875 h 650875"/>
                    <a:gd name="connsiteX237" fmla="*/ 269333 w 754063"/>
                    <a:gd name="connsiteY237" fmla="*/ 650809 h 650875"/>
                    <a:gd name="connsiteX238" fmla="*/ 268366 w 754063"/>
                    <a:gd name="connsiteY238" fmla="*/ 650677 h 650875"/>
                    <a:gd name="connsiteX239" fmla="*/ 267329 w 754063"/>
                    <a:gd name="connsiteY239" fmla="*/ 650478 h 650875"/>
                    <a:gd name="connsiteX240" fmla="*/ 266431 w 754063"/>
                    <a:gd name="connsiteY240" fmla="*/ 650148 h 650875"/>
                    <a:gd name="connsiteX241" fmla="*/ 265602 w 754063"/>
                    <a:gd name="connsiteY241" fmla="*/ 649751 h 650875"/>
                    <a:gd name="connsiteX242" fmla="*/ 264703 w 754063"/>
                    <a:gd name="connsiteY242" fmla="*/ 649288 h 650875"/>
                    <a:gd name="connsiteX243" fmla="*/ 264012 w 754063"/>
                    <a:gd name="connsiteY243" fmla="*/ 648759 h 650875"/>
                    <a:gd name="connsiteX244" fmla="*/ 263321 w 754063"/>
                    <a:gd name="connsiteY244" fmla="*/ 648097 h 650875"/>
                    <a:gd name="connsiteX245" fmla="*/ 262630 w 754063"/>
                    <a:gd name="connsiteY245" fmla="*/ 647436 h 650875"/>
                    <a:gd name="connsiteX246" fmla="*/ 262008 w 754063"/>
                    <a:gd name="connsiteY246" fmla="*/ 646708 h 650875"/>
                    <a:gd name="connsiteX247" fmla="*/ 261525 w 754063"/>
                    <a:gd name="connsiteY247" fmla="*/ 645980 h 650875"/>
                    <a:gd name="connsiteX248" fmla="*/ 261110 w 754063"/>
                    <a:gd name="connsiteY248" fmla="*/ 645054 h 650875"/>
                    <a:gd name="connsiteX249" fmla="*/ 260833 w 754063"/>
                    <a:gd name="connsiteY249" fmla="*/ 644195 h 650875"/>
                    <a:gd name="connsiteX250" fmla="*/ 260557 w 754063"/>
                    <a:gd name="connsiteY250" fmla="*/ 643335 h 650875"/>
                    <a:gd name="connsiteX251" fmla="*/ 260419 w 754063"/>
                    <a:gd name="connsiteY251" fmla="*/ 642342 h 650875"/>
                    <a:gd name="connsiteX252" fmla="*/ 260350 w 754063"/>
                    <a:gd name="connsiteY252" fmla="*/ 641350 h 650875"/>
                    <a:gd name="connsiteX253" fmla="*/ 260419 w 754063"/>
                    <a:gd name="connsiteY253" fmla="*/ 640358 h 650875"/>
                    <a:gd name="connsiteX254" fmla="*/ 260557 w 754063"/>
                    <a:gd name="connsiteY254" fmla="*/ 639432 h 650875"/>
                    <a:gd name="connsiteX255" fmla="*/ 260833 w 754063"/>
                    <a:gd name="connsiteY255" fmla="*/ 638572 h 650875"/>
                    <a:gd name="connsiteX256" fmla="*/ 261110 w 754063"/>
                    <a:gd name="connsiteY256" fmla="*/ 637646 h 650875"/>
                    <a:gd name="connsiteX257" fmla="*/ 261525 w 754063"/>
                    <a:gd name="connsiteY257" fmla="*/ 636786 h 650875"/>
                    <a:gd name="connsiteX258" fmla="*/ 262008 w 754063"/>
                    <a:gd name="connsiteY258" fmla="*/ 636059 h 650875"/>
                    <a:gd name="connsiteX259" fmla="*/ 262630 w 754063"/>
                    <a:gd name="connsiteY259" fmla="*/ 635265 h 650875"/>
                    <a:gd name="connsiteX260" fmla="*/ 263321 w 754063"/>
                    <a:gd name="connsiteY260" fmla="*/ 634603 h 650875"/>
                    <a:gd name="connsiteX261" fmla="*/ 264012 w 754063"/>
                    <a:gd name="connsiteY261" fmla="*/ 634008 h 650875"/>
                    <a:gd name="connsiteX262" fmla="*/ 264703 w 754063"/>
                    <a:gd name="connsiteY262" fmla="*/ 633479 h 650875"/>
                    <a:gd name="connsiteX263" fmla="*/ 265602 w 754063"/>
                    <a:gd name="connsiteY263" fmla="*/ 633016 h 650875"/>
                    <a:gd name="connsiteX264" fmla="*/ 266431 w 754063"/>
                    <a:gd name="connsiteY264" fmla="*/ 632553 h 650875"/>
                    <a:gd name="connsiteX265" fmla="*/ 267329 w 754063"/>
                    <a:gd name="connsiteY265" fmla="*/ 632222 h 650875"/>
                    <a:gd name="connsiteX266" fmla="*/ 268366 w 754063"/>
                    <a:gd name="connsiteY266" fmla="*/ 632024 h 650875"/>
                    <a:gd name="connsiteX267" fmla="*/ 269333 w 754063"/>
                    <a:gd name="connsiteY267" fmla="*/ 631825 h 650875"/>
                    <a:gd name="connsiteX268" fmla="*/ 270370 w 754063"/>
                    <a:gd name="connsiteY268" fmla="*/ 631825 h 650875"/>
                    <a:gd name="connsiteX269" fmla="*/ 294835 w 754063"/>
                    <a:gd name="connsiteY269" fmla="*/ 631825 h 650875"/>
                    <a:gd name="connsiteX270" fmla="*/ 318080 w 754063"/>
                    <a:gd name="connsiteY270" fmla="*/ 550863 h 650875"/>
                    <a:gd name="connsiteX271" fmla="*/ 23584 w 754063"/>
                    <a:gd name="connsiteY271" fmla="*/ 550863 h 650875"/>
                    <a:gd name="connsiteX272" fmla="*/ 22343 w 754063"/>
                    <a:gd name="connsiteY272" fmla="*/ 550817 h 650875"/>
                    <a:gd name="connsiteX273" fmla="*/ 21171 w 754063"/>
                    <a:gd name="connsiteY273" fmla="*/ 550772 h 650875"/>
                    <a:gd name="connsiteX274" fmla="*/ 19929 w 754063"/>
                    <a:gd name="connsiteY274" fmla="*/ 550680 h 650875"/>
                    <a:gd name="connsiteX275" fmla="*/ 18826 w 754063"/>
                    <a:gd name="connsiteY275" fmla="*/ 550542 h 650875"/>
                    <a:gd name="connsiteX276" fmla="*/ 17654 w 754063"/>
                    <a:gd name="connsiteY276" fmla="*/ 550359 h 650875"/>
                    <a:gd name="connsiteX277" fmla="*/ 16550 w 754063"/>
                    <a:gd name="connsiteY277" fmla="*/ 550175 h 650875"/>
                    <a:gd name="connsiteX278" fmla="*/ 15447 w 754063"/>
                    <a:gd name="connsiteY278" fmla="*/ 549946 h 650875"/>
                    <a:gd name="connsiteX279" fmla="*/ 14344 w 754063"/>
                    <a:gd name="connsiteY279" fmla="*/ 549671 h 650875"/>
                    <a:gd name="connsiteX280" fmla="*/ 13309 w 754063"/>
                    <a:gd name="connsiteY280" fmla="*/ 549304 h 650875"/>
                    <a:gd name="connsiteX281" fmla="*/ 12344 w 754063"/>
                    <a:gd name="connsiteY281" fmla="*/ 548983 h 650875"/>
                    <a:gd name="connsiteX282" fmla="*/ 11309 w 754063"/>
                    <a:gd name="connsiteY282" fmla="*/ 548616 h 650875"/>
                    <a:gd name="connsiteX283" fmla="*/ 10413 w 754063"/>
                    <a:gd name="connsiteY283" fmla="*/ 548203 h 650875"/>
                    <a:gd name="connsiteX284" fmla="*/ 9517 w 754063"/>
                    <a:gd name="connsiteY284" fmla="*/ 547791 h 650875"/>
                    <a:gd name="connsiteX285" fmla="*/ 8551 w 754063"/>
                    <a:gd name="connsiteY285" fmla="*/ 547286 h 650875"/>
                    <a:gd name="connsiteX286" fmla="*/ 7724 w 754063"/>
                    <a:gd name="connsiteY286" fmla="*/ 546782 h 650875"/>
                    <a:gd name="connsiteX287" fmla="*/ 6896 w 754063"/>
                    <a:gd name="connsiteY287" fmla="*/ 546277 h 650875"/>
                    <a:gd name="connsiteX288" fmla="*/ 6069 w 754063"/>
                    <a:gd name="connsiteY288" fmla="*/ 545727 h 650875"/>
                    <a:gd name="connsiteX289" fmla="*/ 5379 w 754063"/>
                    <a:gd name="connsiteY289" fmla="*/ 545176 h 650875"/>
                    <a:gd name="connsiteX290" fmla="*/ 4689 w 754063"/>
                    <a:gd name="connsiteY290" fmla="*/ 544580 h 650875"/>
                    <a:gd name="connsiteX291" fmla="*/ 4069 w 754063"/>
                    <a:gd name="connsiteY291" fmla="*/ 543938 h 650875"/>
                    <a:gd name="connsiteX292" fmla="*/ 3379 w 754063"/>
                    <a:gd name="connsiteY292" fmla="*/ 543342 h 650875"/>
                    <a:gd name="connsiteX293" fmla="*/ 2828 w 754063"/>
                    <a:gd name="connsiteY293" fmla="*/ 542700 h 650875"/>
                    <a:gd name="connsiteX294" fmla="*/ 2345 w 754063"/>
                    <a:gd name="connsiteY294" fmla="*/ 541966 h 650875"/>
                    <a:gd name="connsiteX295" fmla="*/ 1862 w 754063"/>
                    <a:gd name="connsiteY295" fmla="*/ 541324 h 650875"/>
                    <a:gd name="connsiteX296" fmla="*/ 1448 w 754063"/>
                    <a:gd name="connsiteY296" fmla="*/ 540636 h 650875"/>
                    <a:gd name="connsiteX297" fmla="*/ 1035 w 754063"/>
                    <a:gd name="connsiteY297" fmla="*/ 539857 h 650875"/>
                    <a:gd name="connsiteX298" fmla="*/ 690 w 754063"/>
                    <a:gd name="connsiteY298" fmla="*/ 539123 h 650875"/>
                    <a:gd name="connsiteX299" fmla="*/ 483 w 754063"/>
                    <a:gd name="connsiteY299" fmla="*/ 538343 h 650875"/>
                    <a:gd name="connsiteX300" fmla="*/ 276 w 754063"/>
                    <a:gd name="connsiteY300" fmla="*/ 537609 h 650875"/>
                    <a:gd name="connsiteX301" fmla="*/ 138 w 754063"/>
                    <a:gd name="connsiteY301" fmla="*/ 536784 h 650875"/>
                    <a:gd name="connsiteX302" fmla="*/ 0 w 754063"/>
                    <a:gd name="connsiteY302" fmla="*/ 536004 h 650875"/>
                    <a:gd name="connsiteX303" fmla="*/ 0 w 754063"/>
                    <a:gd name="connsiteY303" fmla="*/ 535225 h 650875"/>
                    <a:gd name="connsiteX304" fmla="*/ 0 w 754063"/>
                    <a:gd name="connsiteY304" fmla="*/ 468313 h 650875"/>
                    <a:gd name="connsiteX305" fmla="*/ 0 w 754063"/>
                    <a:gd name="connsiteY305" fmla="*/ 23592 h 650875"/>
                    <a:gd name="connsiteX306" fmla="*/ 0 w 754063"/>
                    <a:gd name="connsiteY306" fmla="*/ 22419 h 650875"/>
                    <a:gd name="connsiteX307" fmla="*/ 138 w 754063"/>
                    <a:gd name="connsiteY307" fmla="*/ 21177 h 650875"/>
                    <a:gd name="connsiteX308" fmla="*/ 276 w 754063"/>
                    <a:gd name="connsiteY308" fmla="*/ 20005 h 650875"/>
                    <a:gd name="connsiteX309" fmla="*/ 483 w 754063"/>
                    <a:gd name="connsiteY309" fmla="*/ 18832 h 650875"/>
                    <a:gd name="connsiteX310" fmla="*/ 690 w 754063"/>
                    <a:gd name="connsiteY310" fmla="*/ 17728 h 650875"/>
                    <a:gd name="connsiteX311" fmla="*/ 1035 w 754063"/>
                    <a:gd name="connsiteY311" fmla="*/ 16625 h 650875"/>
                    <a:gd name="connsiteX312" fmla="*/ 1448 w 754063"/>
                    <a:gd name="connsiteY312" fmla="*/ 15452 h 650875"/>
                    <a:gd name="connsiteX313" fmla="*/ 1862 w 754063"/>
                    <a:gd name="connsiteY313" fmla="*/ 14417 h 650875"/>
                    <a:gd name="connsiteX314" fmla="*/ 2345 w 754063"/>
                    <a:gd name="connsiteY314" fmla="*/ 13314 h 650875"/>
                    <a:gd name="connsiteX315" fmla="*/ 2828 w 754063"/>
                    <a:gd name="connsiteY315" fmla="*/ 12348 h 650875"/>
                    <a:gd name="connsiteX316" fmla="*/ 3379 w 754063"/>
                    <a:gd name="connsiteY316" fmla="*/ 11382 h 650875"/>
                    <a:gd name="connsiteX317" fmla="*/ 4069 w 754063"/>
                    <a:gd name="connsiteY317" fmla="*/ 10416 h 650875"/>
                    <a:gd name="connsiteX318" fmla="*/ 4689 w 754063"/>
                    <a:gd name="connsiteY318" fmla="*/ 9520 h 650875"/>
                    <a:gd name="connsiteX319" fmla="*/ 5379 w 754063"/>
                    <a:gd name="connsiteY319" fmla="*/ 8623 h 650875"/>
                    <a:gd name="connsiteX320" fmla="*/ 6069 w 754063"/>
                    <a:gd name="connsiteY320" fmla="*/ 7726 h 650875"/>
                    <a:gd name="connsiteX321" fmla="*/ 6896 w 754063"/>
                    <a:gd name="connsiteY321" fmla="*/ 6898 h 650875"/>
                    <a:gd name="connsiteX322" fmla="*/ 7724 w 754063"/>
                    <a:gd name="connsiteY322" fmla="*/ 6140 h 650875"/>
                    <a:gd name="connsiteX323" fmla="*/ 8551 w 754063"/>
                    <a:gd name="connsiteY323" fmla="*/ 5381 h 650875"/>
                    <a:gd name="connsiteX324" fmla="*/ 9517 w 754063"/>
                    <a:gd name="connsiteY324" fmla="*/ 4691 h 650875"/>
                    <a:gd name="connsiteX325" fmla="*/ 10413 w 754063"/>
                    <a:gd name="connsiteY325" fmla="*/ 4070 h 650875"/>
                    <a:gd name="connsiteX326" fmla="*/ 11309 w 754063"/>
                    <a:gd name="connsiteY326" fmla="*/ 3449 h 650875"/>
                    <a:gd name="connsiteX327" fmla="*/ 12344 w 754063"/>
                    <a:gd name="connsiteY327" fmla="*/ 2897 h 650875"/>
                    <a:gd name="connsiteX328" fmla="*/ 13309 w 754063"/>
                    <a:gd name="connsiteY328" fmla="*/ 2346 h 650875"/>
                    <a:gd name="connsiteX329" fmla="*/ 14344 w 754063"/>
                    <a:gd name="connsiteY329" fmla="*/ 1863 h 650875"/>
                    <a:gd name="connsiteX330" fmla="*/ 15447 w 754063"/>
                    <a:gd name="connsiteY330" fmla="*/ 1449 h 650875"/>
                    <a:gd name="connsiteX331" fmla="*/ 16550 w 754063"/>
                    <a:gd name="connsiteY331" fmla="*/ 1104 h 650875"/>
                    <a:gd name="connsiteX332" fmla="*/ 17654 w 754063"/>
                    <a:gd name="connsiteY332" fmla="*/ 828 h 650875"/>
                    <a:gd name="connsiteX333" fmla="*/ 18826 w 754063"/>
                    <a:gd name="connsiteY333" fmla="*/ 552 h 650875"/>
                    <a:gd name="connsiteX334" fmla="*/ 19929 w 754063"/>
                    <a:gd name="connsiteY334" fmla="*/ 345 h 650875"/>
                    <a:gd name="connsiteX335" fmla="*/ 21171 w 754063"/>
                    <a:gd name="connsiteY335" fmla="*/ 207 h 650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</a:cxnLst>
                  <a:rect l="l" t="t" r="r" b="b"/>
                  <a:pathLst>
                    <a:path w="754063" h="650875">
                      <a:moveTo>
                        <a:pt x="376903" y="484188"/>
                      </a:moveTo>
                      <a:lnTo>
                        <a:pt x="376015" y="484257"/>
                      </a:lnTo>
                      <a:lnTo>
                        <a:pt x="375126" y="484393"/>
                      </a:lnTo>
                      <a:lnTo>
                        <a:pt x="374306" y="484530"/>
                      </a:lnTo>
                      <a:lnTo>
                        <a:pt x="373486" y="484735"/>
                      </a:lnTo>
                      <a:lnTo>
                        <a:pt x="372666" y="484940"/>
                      </a:lnTo>
                      <a:lnTo>
                        <a:pt x="371777" y="485213"/>
                      </a:lnTo>
                      <a:lnTo>
                        <a:pt x="371025" y="485487"/>
                      </a:lnTo>
                      <a:lnTo>
                        <a:pt x="370273" y="485829"/>
                      </a:lnTo>
                      <a:lnTo>
                        <a:pt x="369453" y="486239"/>
                      </a:lnTo>
                      <a:lnTo>
                        <a:pt x="368770" y="486717"/>
                      </a:lnTo>
                      <a:lnTo>
                        <a:pt x="368086" y="487127"/>
                      </a:lnTo>
                      <a:lnTo>
                        <a:pt x="367403" y="487606"/>
                      </a:lnTo>
                      <a:lnTo>
                        <a:pt x="366651" y="488152"/>
                      </a:lnTo>
                      <a:lnTo>
                        <a:pt x="366036" y="488699"/>
                      </a:lnTo>
                      <a:lnTo>
                        <a:pt x="365489" y="489246"/>
                      </a:lnTo>
                      <a:lnTo>
                        <a:pt x="364874" y="489861"/>
                      </a:lnTo>
                      <a:lnTo>
                        <a:pt x="364327" y="490544"/>
                      </a:lnTo>
                      <a:lnTo>
                        <a:pt x="363781" y="491160"/>
                      </a:lnTo>
                      <a:lnTo>
                        <a:pt x="363302" y="491843"/>
                      </a:lnTo>
                      <a:lnTo>
                        <a:pt x="362892" y="492595"/>
                      </a:lnTo>
                      <a:lnTo>
                        <a:pt x="362482" y="493278"/>
                      </a:lnTo>
                      <a:lnTo>
                        <a:pt x="362072" y="494030"/>
                      </a:lnTo>
                      <a:lnTo>
                        <a:pt x="361662" y="494850"/>
                      </a:lnTo>
                      <a:lnTo>
                        <a:pt x="361388" y="495602"/>
                      </a:lnTo>
                      <a:lnTo>
                        <a:pt x="361115" y="496422"/>
                      </a:lnTo>
                      <a:lnTo>
                        <a:pt x="360910" y="497242"/>
                      </a:lnTo>
                      <a:lnTo>
                        <a:pt x="360705" y="498131"/>
                      </a:lnTo>
                      <a:lnTo>
                        <a:pt x="360568" y="498951"/>
                      </a:lnTo>
                      <a:lnTo>
                        <a:pt x="360432" y="499771"/>
                      </a:lnTo>
                      <a:lnTo>
                        <a:pt x="360363" y="500728"/>
                      </a:lnTo>
                      <a:lnTo>
                        <a:pt x="360363" y="501617"/>
                      </a:lnTo>
                      <a:lnTo>
                        <a:pt x="360363" y="502505"/>
                      </a:lnTo>
                      <a:lnTo>
                        <a:pt x="360432" y="503394"/>
                      </a:lnTo>
                      <a:lnTo>
                        <a:pt x="360568" y="504282"/>
                      </a:lnTo>
                      <a:lnTo>
                        <a:pt x="360705" y="505102"/>
                      </a:lnTo>
                      <a:lnTo>
                        <a:pt x="360910" y="505991"/>
                      </a:lnTo>
                      <a:lnTo>
                        <a:pt x="361115" y="506811"/>
                      </a:lnTo>
                      <a:lnTo>
                        <a:pt x="361388" y="507631"/>
                      </a:lnTo>
                      <a:lnTo>
                        <a:pt x="361662" y="508451"/>
                      </a:lnTo>
                      <a:lnTo>
                        <a:pt x="362072" y="509203"/>
                      </a:lnTo>
                      <a:lnTo>
                        <a:pt x="362482" y="509955"/>
                      </a:lnTo>
                      <a:lnTo>
                        <a:pt x="362892" y="510638"/>
                      </a:lnTo>
                      <a:lnTo>
                        <a:pt x="363302" y="511390"/>
                      </a:lnTo>
                      <a:lnTo>
                        <a:pt x="363781" y="512074"/>
                      </a:lnTo>
                      <a:lnTo>
                        <a:pt x="364327" y="512689"/>
                      </a:lnTo>
                      <a:lnTo>
                        <a:pt x="364874" y="513304"/>
                      </a:lnTo>
                      <a:lnTo>
                        <a:pt x="365489" y="513987"/>
                      </a:lnTo>
                      <a:lnTo>
                        <a:pt x="366036" y="514534"/>
                      </a:lnTo>
                      <a:lnTo>
                        <a:pt x="366651" y="515081"/>
                      </a:lnTo>
                      <a:lnTo>
                        <a:pt x="367403" y="515559"/>
                      </a:lnTo>
                      <a:lnTo>
                        <a:pt x="368086" y="516106"/>
                      </a:lnTo>
                      <a:lnTo>
                        <a:pt x="368770" y="516584"/>
                      </a:lnTo>
                      <a:lnTo>
                        <a:pt x="369453" y="516995"/>
                      </a:lnTo>
                      <a:lnTo>
                        <a:pt x="370273" y="517336"/>
                      </a:lnTo>
                      <a:lnTo>
                        <a:pt x="371025" y="517678"/>
                      </a:lnTo>
                      <a:lnTo>
                        <a:pt x="371777" y="518020"/>
                      </a:lnTo>
                      <a:lnTo>
                        <a:pt x="372666" y="518293"/>
                      </a:lnTo>
                      <a:lnTo>
                        <a:pt x="373486" y="518498"/>
                      </a:lnTo>
                      <a:lnTo>
                        <a:pt x="374306" y="518772"/>
                      </a:lnTo>
                      <a:lnTo>
                        <a:pt x="375126" y="518908"/>
                      </a:lnTo>
                      <a:lnTo>
                        <a:pt x="376015" y="519045"/>
                      </a:lnTo>
                      <a:lnTo>
                        <a:pt x="376903" y="519113"/>
                      </a:lnTo>
                      <a:lnTo>
                        <a:pt x="377792" y="519113"/>
                      </a:lnTo>
                      <a:lnTo>
                        <a:pt x="378748" y="519113"/>
                      </a:lnTo>
                      <a:lnTo>
                        <a:pt x="379569" y="519045"/>
                      </a:lnTo>
                      <a:lnTo>
                        <a:pt x="380525" y="518908"/>
                      </a:lnTo>
                      <a:lnTo>
                        <a:pt x="381346" y="518772"/>
                      </a:lnTo>
                      <a:lnTo>
                        <a:pt x="382166" y="518498"/>
                      </a:lnTo>
                      <a:lnTo>
                        <a:pt x="382986" y="518293"/>
                      </a:lnTo>
                      <a:lnTo>
                        <a:pt x="383806" y="518020"/>
                      </a:lnTo>
                      <a:lnTo>
                        <a:pt x="384626" y="517678"/>
                      </a:lnTo>
                      <a:lnTo>
                        <a:pt x="385378" y="517336"/>
                      </a:lnTo>
                      <a:lnTo>
                        <a:pt x="386130" y="516995"/>
                      </a:lnTo>
                      <a:lnTo>
                        <a:pt x="386882" y="516584"/>
                      </a:lnTo>
                      <a:lnTo>
                        <a:pt x="387565" y="516106"/>
                      </a:lnTo>
                      <a:lnTo>
                        <a:pt x="388249" y="515559"/>
                      </a:lnTo>
                      <a:lnTo>
                        <a:pt x="388932" y="515081"/>
                      </a:lnTo>
                      <a:lnTo>
                        <a:pt x="389547" y="514534"/>
                      </a:lnTo>
                      <a:lnTo>
                        <a:pt x="390162" y="513987"/>
                      </a:lnTo>
                      <a:lnTo>
                        <a:pt x="390709" y="513304"/>
                      </a:lnTo>
                      <a:lnTo>
                        <a:pt x="391324" y="512689"/>
                      </a:lnTo>
                      <a:lnTo>
                        <a:pt x="391803" y="512074"/>
                      </a:lnTo>
                      <a:lnTo>
                        <a:pt x="392281" y="511390"/>
                      </a:lnTo>
                      <a:lnTo>
                        <a:pt x="392759" y="510638"/>
                      </a:lnTo>
                      <a:lnTo>
                        <a:pt x="393170" y="509955"/>
                      </a:lnTo>
                      <a:lnTo>
                        <a:pt x="393511" y="509203"/>
                      </a:lnTo>
                      <a:lnTo>
                        <a:pt x="393921" y="508451"/>
                      </a:lnTo>
                      <a:lnTo>
                        <a:pt x="394263" y="507631"/>
                      </a:lnTo>
                      <a:lnTo>
                        <a:pt x="394536" y="506811"/>
                      </a:lnTo>
                      <a:lnTo>
                        <a:pt x="394741" y="505991"/>
                      </a:lnTo>
                      <a:lnTo>
                        <a:pt x="394947" y="505102"/>
                      </a:lnTo>
                      <a:lnTo>
                        <a:pt x="395083" y="504282"/>
                      </a:lnTo>
                      <a:lnTo>
                        <a:pt x="395220" y="503394"/>
                      </a:lnTo>
                      <a:lnTo>
                        <a:pt x="395220" y="502505"/>
                      </a:lnTo>
                      <a:lnTo>
                        <a:pt x="395288" y="501617"/>
                      </a:lnTo>
                      <a:lnTo>
                        <a:pt x="395220" y="500728"/>
                      </a:lnTo>
                      <a:lnTo>
                        <a:pt x="395220" y="499771"/>
                      </a:lnTo>
                      <a:lnTo>
                        <a:pt x="395083" y="498951"/>
                      </a:lnTo>
                      <a:lnTo>
                        <a:pt x="394947" y="498131"/>
                      </a:lnTo>
                      <a:lnTo>
                        <a:pt x="394741" y="497242"/>
                      </a:lnTo>
                      <a:lnTo>
                        <a:pt x="394536" y="496422"/>
                      </a:lnTo>
                      <a:lnTo>
                        <a:pt x="394263" y="495602"/>
                      </a:lnTo>
                      <a:lnTo>
                        <a:pt x="393921" y="494850"/>
                      </a:lnTo>
                      <a:lnTo>
                        <a:pt x="393511" y="494030"/>
                      </a:lnTo>
                      <a:lnTo>
                        <a:pt x="393170" y="493278"/>
                      </a:lnTo>
                      <a:lnTo>
                        <a:pt x="392759" y="492595"/>
                      </a:lnTo>
                      <a:lnTo>
                        <a:pt x="392281" y="491843"/>
                      </a:lnTo>
                      <a:lnTo>
                        <a:pt x="391803" y="491160"/>
                      </a:lnTo>
                      <a:lnTo>
                        <a:pt x="391324" y="490544"/>
                      </a:lnTo>
                      <a:lnTo>
                        <a:pt x="390709" y="489861"/>
                      </a:lnTo>
                      <a:lnTo>
                        <a:pt x="390162" y="489246"/>
                      </a:lnTo>
                      <a:lnTo>
                        <a:pt x="389547" y="488699"/>
                      </a:lnTo>
                      <a:lnTo>
                        <a:pt x="388932" y="488152"/>
                      </a:lnTo>
                      <a:lnTo>
                        <a:pt x="388249" y="487606"/>
                      </a:lnTo>
                      <a:lnTo>
                        <a:pt x="387565" y="487127"/>
                      </a:lnTo>
                      <a:lnTo>
                        <a:pt x="386882" y="486717"/>
                      </a:lnTo>
                      <a:lnTo>
                        <a:pt x="386130" y="486239"/>
                      </a:lnTo>
                      <a:lnTo>
                        <a:pt x="385378" y="485829"/>
                      </a:lnTo>
                      <a:lnTo>
                        <a:pt x="384626" y="485487"/>
                      </a:lnTo>
                      <a:lnTo>
                        <a:pt x="383806" y="485213"/>
                      </a:lnTo>
                      <a:lnTo>
                        <a:pt x="382986" y="484940"/>
                      </a:lnTo>
                      <a:lnTo>
                        <a:pt x="382166" y="484735"/>
                      </a:lnTo>
                      <a:lnTo>
                        <a:pt x="381346" y="484530"/>
                      </a:lnTo>
                      <a:lnTo>
                        <a:pt x="380525" y="484393"/>
                      </a:lnTo>
                      <a:lnTo>
                        <a:pt x="379569" y="484257"/>
                      </a:lnTo>
                      <a:lnTo>
                        <a:pt x="378748" y="484188"/>
                      </a:lnTo>
                      <a:lnTo>
                        <a:pt x="377792" y="484188"/>
                      </a:lnTo>
                      <a:close/>
                      <a:moveTo>
                        <a:pt x="23813" y="36513"/>
                      </a:moveTo>
                      <a:lnTo>
                        <a:pt x="23813" y="431801"/>
                      </a:lnTo>
                      <a:lnTo>
                        <a:pt x="730251" y="431801"/>
                      </a:lnTo>
                      <a:lnTo>
                        <a:pt x="730251" y="36513"/>
                      </a:lnTo>
                      <a:close/>
                      <a:moveTo>
                        <a:pt x="22343" y="0"/>
                      </a:moveTo>
                      <a:lnTo>
                        <a:pt x="23584" y="0"/>
                      </a:lnTo>
                      <a:lnTo>
                        <a:pt x="730479" y="0"/>
                      </a:lnTo>
                      <a:lnTo>
                        <a:pt x="731721" y="0"/>
                      </a:lnTo>
                      <a:lnTo>
                        <a:pt x="732893" y="207"/>
                      </a:lnTo>
                      <a:lnTo>
                        <a:pt x="734134" y="345"/>
                      </a:lnTo>
                      <a:lnTo>
                        <a:pt x="735238" y="552"/>
                      </a:lnTo>
                      <a:lnTo>
                        <a:pt x="736341" y="828"/>
                      </a:lnTo>
                      <a:lnTo>
                        <a:pt x="737513" y="1104"/>
                      </a:lnTo>
                      <a:lnTo>
                        <a:pt x="738548" y="1449"/>
                      </a:lnTo>
                      <a:lnTo>
                        <a:pt x="739651" y="1863"/>
                      </a:lnTo>
                      <a:lnTo>
                        <a:pt x="740685" y="2346"/>
                      </a:lnTo>
                      <a:lnTo>
                        <a:pt x="741720" y="2897"/>
                      </a:lnTo>
                      <a:lnTo>
                        <a:pt x="742685" y="3449"/>
                      </a:lnTo>
                      <a:lnTo>
                        <a:pt x="743650" y="4070"/>
                      </a:lnTo>
                      <a:lnTo>
                        <a:pt x="744547" y="4691"/>
                      </a:lnTo>
                      <a:lnTo>
                        <a:pt x="745512" y="5381"/>
                      </a:lnTo>
                      <a:lnTo>
                        <a:pt x="746340" y="6140"/>
                      </a:lnTo>
                      <a:lnTo>
                        <a:pt x="747098" y="6898"/>
                      </a:lnTo>
                      <a:lnTo>
                        <a:pt x="747926" y="7726"/>
                      </a:lnTo>
                      <a:lnTo>
                        <a:pt x="748684" y="8623"/>
                      </a:lnTo>
                      <a:lnTo>
                        <a:pt x="749374" y="9520"/>
                      </a:lnTo>
                      <a:lnTo>
                        <a:pt x="749995" y="10416"/>
                      </a:lnTo>
                      <a:lnTo>
                        <a:pt x="750615" y="11382"/>
                      </a:lnTo>
                      <a:lnTo>
                        <a:pt x="751167" y="12348"/>
                      </a:lnTo>
                      <a:lnTo>
                        <a:pt x="751719" y="13314"/>
                      </a:lnTo>
                      <a:lnTo>
                        <a:pt x="752132" y="14417"/>
                      </a:lnTo>
                      <a:lnTo>
                        <a:pt x="752546" y="15452"/>
                      </a:lnTo>
                      <a:lnTo>
                        <a:pt x="753029" y="16625"/>
                      </a:lnTo>
                      <a:lnTo>
                        <a:pt x="753305" y="17728"/>
                      </a:lnTo>
                      <a:lnTo>
                        <a:pt x="753581" y="18832"/>
                      </a:lnTo>
                      <a:lnTo>
                        <a:pt x="753787" y="20005"/>
                      </a:lnTo>
                      <a:lnTo>
                        <a:pt x="753925" y="21177"/>
                      </a:lnTo>
                      <a:lnTo>
                        <a:pt x="753994" y="22419"/>
                      </a:lnTo>
                      <a:lnTo>
                        <a:pt x="754063" y="23592"/>
                      </a:lnTo>
                      <a:lnTo>
                        <a:pt x="754063" y="468313"/>
                      </a:lnTo>
                      <a:lnTo>
                        <a:pt x="754063" y="535225"/>
                      </a:lnTo>
                      <a:lnTo>
                        <a:pt x="753994" y="536004"/>
                      </a:lnTo>
                      <a:lnTo>
                        <a:pt x="753925" y="536784"/>
                      </a:lnTo>
                      <a:lnTo>
                        <a:pt x="753787" y="537609"/>
                      </a:lnTo>
                      <a:lnTo>
                        <a:pt x="753581" y="538343"/>
                      </a:lnTo>
                      <a:lnTo>
                        <a:pt x="753305" y="539123"/>
                      </a:lnTo>
                      <a:lnTo>
                        <a:pt x="753029" y="539857"/>
                      </a:lnTo>
                      <a:lnTo>
                        <a:pt x="752546" y="540636"/>
                      </a:lnTo>
                      <a:lnTo>
                        <a:pt x="752132" y="541324"/>
                      </a:lnTo>
                      <a:lnTo>
                        <a:pt x="751719" y="541966"/>
                      </a:lnTo>
                      <a:lnTo>
                        <a:pt x="751167" y="542700"/>
                      </a:lnTo>
                      <a:lnTo>
                        <a:pt x="750615" y="543342"/>
                      </a:lnTo>
                      <a:lnTo>
                        <a:pt x="749995" y="543938"/>
                      </a:lnTo>
                      <a:lnTo>
                        <a:pt x="749374" y="544580"/>
                      </a:lnTo>
                      <a:lnTo>
                        <a:pt x="748684" y="545176"/>
                      </a:lnTo>
                      <a:lnTo>
                        <a:pt x="747926" y="545727"/>
                      </a:lnTo>
                      <a:lnTo>
                        <a:pt x="747098" y="546277"/>
                      </a:lnTo>
                      <a:lnTo>
                        <a:pt x="746340" y="546782"/>
                      </a:lnTo>
                      <a:lnTo>
                        <a:pt x="745512" y="547286"/>
                      </a:lnTo>
                      <a:lnTo>
                        <a:pt x="744547" y="547791"/>
                      </a:lnTo>
                      <a:lnTo>
                        <a:pt x="743650" y="548203"/>
                      </a:lnTo>
                      <a:lnTo>
                        <a:pt x="742685" y="548616"/>
                      </a:lnTo>
                      <a:lnTo>
                        <a:pt x="741720" y="548983"/>
                      </a:lnTo>
                      <a:lnTo>
                        <a:pt x="740685" y="549304"/>
                      </a:lnTo>
                      <a:lnTo>
                        <a:pt x="739651" y="549671"/>
                      </a:lnTo>
                      <a:lnTo>
                        <a:pt x="738548" y="549946"/>
                      </a:lnTo>
                      <a:lnTo>
                        <a:pt x="737513" y="550175"/>
                      </a:lnTo>
                      <a:lnTo>
                        <a:pt x="736341" y="550359"/>
                      </a:lnTo>
                      <a:lnTo>
                        <a:pt x="735238" y="550542"/>
                      </a:lnTo>
                      <a:lnTo>
                        <a:pt x="734134" y="550680"/>
                      </a:lnTo>
                      <a:lnTo>
                        <a:pt x="732893" y="550772"/>
                      </a:lnTo>
                      <a:lnTo>
                        <a:pt x="731721" y="550817"/>
                      </a:lnTo>
                      <a:lnTo>
                        <a:pt x="730479" y="550863"/>
                      </a:lnTo>
                      <a:lnTo>
                        <a:pt x="437640" y="550863"/>
                      </a:lnTo>
                      <a:lnTo>
                        <a:pt x="460823" y="631825"/>
                      </a:lnTo>
                      <a:lnTo>
                        <a:pt x="485349" y="631825"/>
                      </a:lnTo>
                      <a:lnTo>
                        <a:pt x="486386" y="631825"/>
                      </a:lnTo>
                      <a:lnTo>
                        <a:pt x="487353" y="632024"/>
                      </a:lnTo>
                      <a:lnTo>
                        <a:pt x="488321" y="632222"/>
                      </a:lnTo>
                      <a:lnTo>
                        <a:pt x="489219" y="632553"/>
                      </a:lnTo>
                      <a:lnTo>
                        <a:pt x="490118" y="633016"/>
                      </a:lnTo>
                      <a:lnTo>
                        <a:pt x="490947" y="633479"/>
                      </a:lnTo>
                      <a:lnTo>
                        <a:pt x="491707" y="634008"/>
                      </a:lnTo>
                      <a:lnTo>
                        <a:pt x="492398" y="634603"/>
                      </a:lnTo>
                      <a:lnTo>
                        <a:pt x="493020" y="635265"/>
                      </a:lnTo>
                      <a:lnTo>
                        <a:pt x="493642" y="636059"/>
                      </a:lnTo>
                      <a:lnTo>
                        <a:pt x="494125" y="636786"/>
                      </a:lnTo>
                      <a:lnTo>
                        <a:pt x="494540" y="637646"/>
                      </a:lnTo>
                      <a:lnTo>
                        <a:pt x="494886" y="638572"/>
                      </a:lnTo>
                      <a:lnTo>
                        <a:pt x="495093" y="639432"/>
                      </a:lnTo>
                      <a:lnTo>
                        <a:pt x="495300" y="640358"/>
                      </a:lnTo>
                      <a:lnTo>
                        <a:pt x="495300" y="641350"/>
                      </a:lnTo>
                      <a:lnTo>
                        <a:pt x="495300" y="642342"/>
                      </a:lnTo>
                      <a:lnTo>
                        <a:pt x="495093" y="643335"/>
                      </a:lnTo>
                      <a:lnTo>
                        <a:pt x="494886" y="644195"/>
                      </a:lnTo>
                      <a:lnTo>
                        <a:pt x="494540" y="645054"/>
                      </a:lnTo>
                      <a:lnTo>
                        <a:pt x="494125" y="645980"/>
                      </a:lnTo>
                      <a:lnTo>
                        <a:pt x="493642" y="646708"/>
                      </a:lnTo>
                      <a:lnTo>
                        <a:pt x="493020" y="647436"/>
                      </a:lnTo>
                      <a:lnTo>
                        <a:pt x="492398" y="648097"/>
                      </a:lnTo>
                      <a:lnTo>
                        <a:pt x="491707" y="648759"/>
                      </a:lnTo>
                      <a:lnTo>
                        <a:pt x="490947" y="649288"/>
                      </a:lnTo>
                      <a:lnTo>
                        <a:pt x="490118" y="649751"/>
                      </a:lnTo>
                      <a:lnTo>
                        <a:pt x="489219" y="650148"/>
                      </a:lnTo>
                      <a:lnTo>
                        <a:pt x="488321" y="650478"/>
                      </a:lnTo>
                      <a:lnTo>
                        <a:pt x="487353" y="650677"/>
                      </a:lnTo>
                      <a:lnTo>
                        <a:pt x="486386" y="650809"/>
                      </a:lnTo>
                      <a:lnTo>
                        <a:pt x="485349" y="650875"/>
                      </a:lnTo>
                      <a:lnTo>
                        <a:pt x="270370" y="650875"/>
                      </a:lnTo>
                      <a:lnTo>
                        <a:pt x="269333" y="650809"/>
                      </a:lnTo>
                      <a:lnTo>
                        <a:pt x="268366" y="650677"/>
                      </a:lnTo>
                      <a:lnTo>
                        <a:pt x="267329" y="650478"/>
                      </a:lnTo>
                      <a:lnTo>
                        <a:pt x="266431" y="650148"/>
                      </a:lnTo>
                      <a:lnTo>
                        <a:pt x="265602" y="649751"/>
                      </a:lnTo>
                      <a:lnTo>
                        <a:pt x="264703" y="649288"/>
                      </a:lnTo>
                      <a:lnTo>
                        <a:pt x="264012" y="648759"/>
                      </a:lnTo>
                      <a:lnTo>
                        <a:pt x="263321" y="648097"/>
                      </a:lnTo>
                      <a:lnTo>
                        <a:pt x="262630" y="647436"/>
                      </a:lnTo>
                      <a:lnTo>
                        <a:pt x="262008" y="646708"/>
                      </a:lnTo>
                      <a:lnTo>
                        <a:pt x="261525" y="645980"/>
                      </a:lnTo>
                      <a:lnTo>
                        <a:pt x="261110" y="645054"/>
                      </a:lnTo>
                      <a:lnTo>
                        <a:pt x="260833" y="644195"/>
                      </a:lnTo>
                      <a:lnTo>
                        <a:pt x="260557" y="643335"/>
                      </a:lnTo>
                      <a:lnTo>
                        <a:pt x="260419" y="642342"/>
                      </a:lnTo>
                      <a:lnTo>
                        <a:pt x="260350" y="641350"/>
                      </a:lnTo>
                      <a:lnTo>
                        <a:pt x="260419" y="640358"/>
                      </a:lnTo>
                      <a:lnTo>
                        <a:pt x="260557" y="639432"/>
                      </a:lnTo>
                      <a:lnTo>
                        <a:pt x="260833" y="638572"/>
                      </a:lnTo>
                      <a:lnTo>
                        <a:pt x="261110" y="637646"/>
                      </a:lnTo>
                      <a:lnTo>
                        <a:pt x="261525" y="636786"/>
                      </a:lnTo>
                      <a:lnTo>
                        <a:pt x="262008" y="636059"/>
                      </a:lnTo>
                      <a:lnTo>
                        <a:pt x="262630" y="635265"/>
                      </a:lnTo>
                      <a:lnTo>
                        <a:pt x="263321" y="634603"/>
                      </a:lnTo>
                      <a:lnTo>
                        <a:pt x="264012" y="634008"/>
                      </a:lnTo>
                      <a:lnTo>
                        <a:pt x="264703" y="633479"/>
                      </a:lnTo>
                      <a:lnTo>
                        <a:pt x="265602" y="633016"/>
                      </a:lnTo>
                      <a:lnTo>
                        <a:pt x="266431" y="632553"/>
                      </a:lnTo>
                      <a:lnTo>
                        <a:pt x="267329" y="632222"/>
                      </a:lnTo>
                      <a:lnTo>
                        <a:pt x="268366" y="632024"/>
                      </a:lnTo>
                      <a:lnTo>
                        <a:pt x="269333" y="631825"/>
                      </a:lnTo>
                      <a:lnTo>
                        <a:pt x="270370" y="631825"/>
                      </a:lnTo>
                      <a:lnTo>
                        <a:pt x="294835" y="631825"/>
                      </a:lnTo>
                      <a:lnTo>
                        <a:pt x="318080" y="550863"/>
                      </a:lnTo>
                      <a:lnTo>
                        <a:pt x="23584" y="550863"/>
                      </a:lnTo>
                      <a:lnTo>
                        <a:pt x="22343" y="550817"/>
                      </a:lnTo>
                      <a:lnTo>
                        <a:pt x="21171" y="550772"/>
                      </a:lnTo>
                      <a:lnTo>
                        <a:pt x="19929" y="550680"/>
                      </a:lnTo>
                      <a:lnTo>
                        <a:pt x="18826" y="550542"/>
                      </a:lnTo>
                      <a:lnTo>
                        <a:pt x="17654" y="550359"/>
                      </a:lnTo>
                      <a:lnTo>
                        <a:pt x="16550" y="550175"/>
                      </a:lnTo>
                      <a:lnTo>
                        <a:pt x="15447" y="549946"/>
                      </a:lnTo>
                      <a:lnTo>
                        <a:pt x="14344" y="549671"/>
                      </a:lnTo>
                      <a:lnTo>
                        <a:pt x="13309" y="549304"/>
                      </a:lnTo>
                      <a:lnTo>
                        <a:pt x="12344" y="548983"/>
                      </a:lnTo>
                      <a:lnTo>
                        <a:pt x="11309" y="548616"/>
                      </a:lnTo>
                      <a:lnTo>
                        <a:pt x="10413" y="548203"/>
                      </a:lnTo>
                      <a:lnTo>
                        <a:pt x="9517" y="547791"/>
                      </a:lnTo>
                      <a:lnTo>
                        <a:pt x="8551" y="547286"/>
                      </a:lnTo>
                      <a:lnTo>
                        <a:pt x="7724" y="546782"/>
                      </a:lnTo>
                      <a:lnTo>
                        <a:pt x="6896" y="546277"/>
                      </a:lnTo>
                      <a:lnTo>
                        <a:pt x="6069" y="545727"/>
                      </a:lnTo>
                      <a:lnTo>
                        <a:pt x="5379" y="545176"/>
                      </a:lnTo>
                      <a:lnTo>
                        <a:pt x="4689" y="544580"/>
                      </a:lnTo>
                      <a:lnTo>
                        <a:pt x="4069" y="543938"/>
                      </a:lnTo>
                      <a:lnTo>
                        <a:pt x="3379" y="543342"/>
                      </a:lnTo>
                      <a:lnTo>
                        <a:pt x="2828" y="542700"/>
                      </a:lnTo>
                      <a:lnTo>
                        <a:pt x="2345" y="541966"/>
                      </a:lnTo>
                      <a:lnTo>
                        <a:pt x="1862" y="541324"/>
                      </a:lnTo>
                      <a:lnTo>
                        <a:pt x="1448" y="540636"/>
                      </a:lnTo>
                      <a:lnTo>
                        <a:pt x="1035" y="539857"/>
                      </a:lnTo>
                      <a:lnTo>
                        <a:pt x="690" y="539123"/>
                      </a:lnTo>
                      <a:lnTo>
                        <a:pt x="483" y="538343"/>
                      </a:lnTo>
                      <a:lnTo>
                        <a:pt x="276" y="537609"/>
                      </a:lnTo>
                      <a:lnTo>
                        <a:pt x="138" y="536784"/>
                      </a:lnTo>
                      <a:lnTo>
                        <a:pt x="0" y="536004"/>
                      </a:lnTo>
                      <a:lnTo>
                        <a:pt x="0" y="535225"/>
                      </a:lnTo>
                      <a:lnTo>
                        <a:pt x="0" y="468313"/>
                      </a:lnTo>
                      <a:lnTo>
                        <a:pt x="0" y="23592"/>
                      </a:lnTo>
                      <a:lnTo>
                        <a:pt x="0" y="22419"/>
                      </a:lnTo>
                      <a:lnTo>
                        <a:pt x="138" y="21177"/>
                      </a:lnTo>
                      <a:lnTo>
                        <a:pt x="276" y="20005"/>
                      </a:lnTo>
                      <a:lnTo>
                        <a:pt x="483" y="18832"/>
                      </a:lnTo>
                      <a:lnTo>
                        <a:pt x="690" y="17728"/>
                      </a:lnTo>
                      <a:lnTo>
                        <a:pt x="1035" y="16625"/>
                      </a:lnTo>
                      <a:lnTo>
                        <a:pt x="1448" y="15452"/>
                      </a:lnTo>
                      <a:lnTo>
                        <a:pt x="1862" y="14417"/>
                      </a:lnTo>
                      <a:lnTo>
                        <a:pt x="2345" y="13314"/>
                      </a:lnTo>
                      <a:lnTo>
                        <a:pt x="2828" y="12348"/>
                      </a:lnTo>
                      <a:lnTo>
                        <a:pt x="3379" y="11382"/>
                      </a:lnTo>
                      <a:lnTo>
                        <a:pt x="4069" y="10416"/>
                      </a:lnTo>
                      <a:lnTo>
                        <a:pt x="4689" y="9520"/>
                      </a:lnTo>
                      <a:lnTo>
                        <a:pt x="5379" y="8623"/>
                      </a:lnTo>
                      <a:lnTo>
                        <a:pt x="6069" y="7726"/>
                      </a:lnTo>
                      <a:lnTo>
                        <a:pt x="6896" y="6898"/>
                      </a:lnTo>
                      <a:lnTo>
                        <a:pt x="7724" y="6140"/>
                      </a:lnTo>
                      <a:lnTo>
                        <a:pt x="8551" y="5381"/>
                      </a:lnTo>
                      <a:lnTo>
                        <a:pt x="9517" y="4691"/>
                      </a:lnTo>
                      <a:lnTo>
                        <a:pt x="10413" y="4070"/>
                      </a:lnTo>
                      <a:lnTo>
                        <a:pt x="11309" y="3449"/>
                      </a:lnTo>
                      <a:lnTo>
                        <a:pt x="12344" y="2897"/>
                      </a:lnTo>
                      <a:lnTo>
                        <a:pt x="13309" y="2346"/>
                      </a:lnTo>
                      <a:lnTo>
                        <a:pt x="14344" y="1863"/>
                      </a:lnTo>
                      <a:lnTo>
                        <a:pt x="15447" y="1449"/>
                      </a:lnTo>
                      <a:lnTo>
                        <a:pt x="16550" y="1104"/>
                      </a:lnTo>
                      <a:lnTo>
                        <a:pt x="17654" y="828"/>
                      </a:lnTo>
                      <a:lnTo>
                        <a:pt x="18826" y="552"/>
                      </a:lnTo>
                      <a:lnTo>
                        <a:pt x="19929" y="345"/>
                      </a:lnTo>
                      <a:lnTo>
                        <a:pt x="21171" y="2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</p:grpSp>
      </p:grpSp>
      <p:grpSp>
        <p:nvGrpSpPr>
          <p:cNvPr id="32" name="组合 31"/>
          <p:cNvGrpSpPr/>
          <p:nvPr/>
        </p:nvGrpSpPr>
        <p:grpSpPr>
          <a:xfrm>
            <a:off x="8521593" y="1078744"/>
            <a:ext cx="1303782" cy="1618342"/>
            <a:chOff x="8625231" y="1231144"/>
            <a:chExt cx="1303782" cy="1618342"/>
          </a:xfrm>
        </p:grpSpPr>
        <p:sp>
          <p:nvSpPr>
            <p:cNvPr id="116" name="圆角矩形 115"/>
            <p:cNvSpPr/>
            <p:nvPr/>
          </p:nvSpPr>
          <p:spPr>
            <a:xfrm>
              <a:off x="8625231" y="1231144"/>
              <a:ext cx="1303782" cy="78319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10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Хранение цифровых доказательств</a:t>
              </a:r>
              <a:r>
                <a:rPr kumimoji="0" lang="en-US" altLang="zh-CN" sz="10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 (DEM)</a:t>
              </a:r>
              <a:endParaRPr kumimoji="0" lang="en-US" altLang="zh-CN" sz="1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8846976" y="1989194"/>
              <a:ext cx="860292" cy="860292"/>
              <a:chOff x="8846976" y="1989194"/>
              <a:chExt cx="860292" cy="86029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846976" y="1989194"/>
                <a:ext cx="860292" cy="860292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2D99FA"/>
                  </a:gs>
                  <a:gs pos="97000">
                    <a:srgbClr val="238DFA"/>
                  </a:gs>
                  <a:gs pos="15000">
                    <a:srgbClr val="6CE7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33537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58203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50513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02845" dist="38100" dir="3900000" sx="108281" sy="108281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3" name="任意多边形 362"/>
              <p:cNvSpPr/>
              <p:nvPr/>
            </p:nvSpPr>
            <p:spPr bwMode="auto">
              <a:xfrm>
                <a:off x="9142213" y="2087313"/>
                <a:ext cx="295940" cy="598788"/>
              </a:xfrm>
              <a:custGeom>
                <a:avLst/>
                <a:gdLst>
                  <a:gd name="connsiteX0" fmla="*/ 214340 w 428625"/>
                  <a:gd name="connsiteY0" fmla="*/ 644525 h 862013"/>
                  <a:gd name="connsiteX1" fmla="*/ 212676 w 428625"/>
                  <a:gd name="connsiteY1" fmla="*/ 644579 h 862013"/>
                  <a:gd name="connsiteX2" fmla="*/ 211012 w 428625"/>
                  <a:gd name="connsiteY2" fmla="*/ 644686 h 862013"/>
                  <a:gd name="connsiteX3" fmla="*/ 209455 w 428625"/>
                  <a:gd name="connsiteY3" fmla="*/ 644901 h 862013"/>
                  <a:gd name="connsiteX4" fmla="*/ 207899 w 428625"/>
                  <a:gd name="connsiteY4" fmla="*/ 645224 h 862013"/>
                  <a:gd name="connsiteX5" fmla="*/ 206342 w 428625"/>
                  <a:gd name="connsiteY5" fmla="*/ 645546 h 862013"/>
                  <a:gd name="connsiteX6" fmla="*/ 204839 w 428625"/>
                  <a:gd name="connsiteY6" fmla="*/ 646029 h 862013"/>
                  <a:gd name="connsiteX7" fmla="*/ 203390 w 428625"/>
                  <a:gd name="connsiteY7" fmla="*/ 646567 h 862013"/>
                  <a:gd name="connsiteX8" fmla="*/ 201940 w 428625"/>
                  <a:gd name="connsiteY8" fmla="*/ 647158 h 862013"/>
                  <a:gd name="connsiteX9" fmla="*/ 200545 w 428625"/>
                  <a:gd name="connsiteY9" fmla="*/ 647802 h 862013"/>
                  <a:gd name="connsiteX10" fmla="*/ 199149 w 428625"/>
                  <a:gd name="connsiteY10" fmla="*/ 648501 h 862013"/>
                  <a:gd name="connsiteX11" fmla="*/ 197807 w 428625"/>
                  <a:gd name="connsiteY11" fmla="*/ 649306 h 862013"/>
                  <a:gd name="connsiteX12" fmla="*/ 196519 w 428625"/>
                  <a:gd name="connsiteY12" fmla="*/ 650112 h 862013"/>
                  <a:gd name="connsiteX13" fmla="*/ 195284 w 428625"/>
                  <a:gd name="connsiteY13" fmla="*/ 651026 h 862013"/>
                  <a:gd name="connsiteX14" fmla="*/ 194104 w 428625"/>
                  <a:gd name="connsiteY14" fmla="*/ 651939 h 862013"/>
                  <a:gd name="connsiteX15" fmla="*/ 192923 w 428625"/>
                  <a:gd name="connsiteY15" fmla="*/ 653013 h 862013"/>
                  <a:gd name="connsiteX16" fmla="*/ 191849 w 428625"/>
                  <a:gd name="connsiteY16" fmla="*/ 654034 h 862013"/>
                  <a:gd name="connsiteX17" fmla="*/ 190776 w 428625"/>
                  <a:gd name="connsiteY17" fmla="*/ 655162 h 862013"/>
                  <a:gd name="connsiteX18" fmla="*/ 189756 w 428625"/>
                  <a:gd name="connsiteY18" fmla="*/ 656344 h 862013"/>
                  <a:gd name="connsiteX19" fmla="*/ 188843 w 428625"/>
                  <a:gd name="connsiteY19" fmla="*/ 657526 h 862013"/>
                  <a:gd name="connsiteX20" fmla="*/ 187931 w 428625"/>
                  <a:gd name="connsiteY20" fmla="*/ 658815 h 862013"/>
                  <a:gd name="connsiteX21" fmla="*/ 187126 w 428625"/>
                  <a:gd name="connsiteY21" fmla="*/ 660105 h 862013"/>
                  <a:gd name="connsiteX22" fmla="*/ 186374 w 428625"/>
                  <a:gd name="connsiteY22" fmla="*/ 661448 h 862013"/>
                  <a:gd name="connsiteX23" fmla="*/ 185676 w 428625"/>
                  <a:gd name="connsiteY23" fmla="*/ 662791 h 862013"/>
                  <a:gd name="connsiteX24" fmla="*/ 184978 w 428625"/>
                  <a:gd name="connsiteY24" fmla="*/ 664188 h 862013"/>
                  <a:gd name="connsiteX25" fmla="*/ 184442 w 428625"/>
                  <a:gd name="connsiteY25" fmla="*/ 665692 h 862013"/>
                  <a:gd name="connsiteX26" fmla="*/ 183959 w 428625"/>
                  <a:gd name="connsiteY26" fmla="*/ 667142 h 862013"/>
                  <a:gd name="connsiteX27" fmla="*/ 183529 w 428625"/>
                  <a:gd name="connsiteY27" fmla="*/ 668647 h 862013"/>
                  <a:gd name="connsiteX28" fmla="*/ 183207 w 428625"/>
                  <a:gd name="connsiteY28" fmla="*/ 670204 h 862013"/>
                  <a:gd name="connsiteX29" fmla="*/ 182885 w 428625"/>
                  <a:gd name="connsiteY29" fmla="*/ 671762 h 862013"/>
                  <a:gd name="connsiteX30" fmla="*/ 182724 w 428625"/>
                  <a:gd name="connsiteY30" fmla="*/ 673320 h 862013"/>
                  <a:gd name="connsiteX31" fmla="*/ 182563 w 428625"/>
                  <a:gd name="connsiteY31" fmla="*/ 674986 h 862013"/>
                  <a:gd name="connsiteX32" fmla="*/ 182563 w 428625"/>
                  <a:gd name="connsiteY32" fmla="*/ 676651 h 862013"/>
                  <a:gd name="connsiteX33" fmla="*/ 182563 w 428625"/>
                  <a:gd name="connsiteY33" fmla="*/ 678263 h 862013"/>
                  <a:gd name="connsiteX34" fmla="*/ 182724 w 428625"/>
                  <a:gd name="connsiteY34" fmla="*/ 679875 h 862013"/>
                  <a:gd name="connsiteX35" fmla="*/ 182885 w 428625"/>
                  <a:gd name="connsiteY35" fmla="*/ 681432 h 862013"/>
                  <a:gd name="connsiteX36" fmla="*/ 183207 w 428625"/>
                  <a:gd name="connsiteY36" fmla="*/ 683044 h 862013"/>
                  <a:gd name="connsiteX37" fmla="*/ 183529 w 428625"/>
                  <a:gd name="connsiteY37" fmla="*/ 684548 h 862013"/>
                  <a:gd name="connsiteX38" fmla="*/ 183959 w 428625"/>
                  <a:gd name="connsiteY38" fmla="*/ 686053 h 862013"/>
                  <a:gd name="connsiteX39" fmla="*/ 184442 w 428625"/>
                  <a:gd name="connsiteY39" fmla="*/ 687503 h 862013"/>
                  <a:gd name="connsiteX40" fmla="*/ 184978 w 428625"/>
                  <a:gd name="connsiteY40" fmla="*/ 688954 h 862013"/>
                  <a:gd name="connsiteX41" fmla="*/ 185676 w 428625"/>
                  <a:gd name="connsiteY41" fmla="*/ 690350 h 862013"/>
                  <a:gd name="connsiteX42" fmla="*/ 186374 w 428625"/>
                  <a:gd name="connsiteY42" fmla="*/ 691747 h 862013"/>
                  <a:gd name="connsiteX43" fmla="*/ 187126 w 428625"/>
                  <a:gd name="connsiteY43" fmla="*/ 693037 h 862013"/>
                  <a:gd name="connsiteX44" fmla="*/ 187931 w 428625"/>
                  <a:gd name="connsiteY44" fmla="*/ 694272 h 862013"/>
                  <a:gd name="connsiteX45" fmla="*/ 188843 w 428625"/>
                  <a:gd name="connsiteY45" fmla="*/ 695562 h 862013"/>
                  <a:gd name="connsiteX46" fmla="*/ 189756 w 428625"/>
                  <a:gd name="connsiteY46" fmla="*/ 696743 h 862013"/>
                  <a:gd name="connsiteX47" fmla="*/ 190776 w 428625"/>
                  <a:gd name="connsiteY47" fmla="*/ 697925 h 862013"/>
                  <a:gd name="connsiteX48" fmla="*/ 191849 w 428625"/>
                  <a:gd name="connsiteY48" fmla="*/ 699000 h 862013"/>
                  <a:gd name="connsiteX49" fmla="*/ 192923 w 428625"/>
                  <a:gd name="connsiteY49" fmla="*/ 700020 h 862013"/>
                  <a:gd name="connsiteX50" fmla="*/ 194104 w 428625"/>
                  <a:gd name="connsiteY50" fmla="*/ 701041 h 862013"/>
                  <a:gd name="connsiteX51" fmla="*/ 195284 w 428625"/>
                  <a:gd name="connsiteY51" fmla="*/ 701954 h 862013"/>
                  <a:gd name="connsiteX52" fmla="*/ 196519 w 428625"/>
                  <a:gd name="connsiteY52" fmla="*/ 702814 h 862013"/>
                  <a:gd name="connsiteX53" fmla="*/ 197807 w 428625"/>
                  <a:gd name="connsiteY53" fmla="*/ 703674 h 862013"/>
                  <a:gd name="connsiteX54" fmla="*/ 199149 w 428625"/>
                  <a:gd name="connsiteY54" fmla="*/ 704372 h 862013"/>
                  <a:gd name="connsiteX55" fmla="*/ 200545 w 428625"/>
                  <a:gd name="connsiteY55" fmla="*/ 705070 h 862013"/>
                  <a:gd name="connsiteX56" fmla="*/ 201940 w 428625"/>
                  <a:gd name="connsiteY56" fmla="*/ 705661 h 862013"/>
                  <a:gd name="connsiteX57" fmla="*/ 203390 w 428625"/>
                  <a:gd name="connsiteY57" fmla="*/ 706199 h 862013"/>
                  <a:gd name="connsiteX58" fmla="*/ 204839 w 428625"/>
                  <a:gd name="connsiteY58" fmla="*/ 706736 h 862013"/>
                  <a:gd name="connsiteX59" fmla="*/ 206342 w 428625"/>
                  <a:gd name="connsiteY59" fmla="*/ 707166 h 862013"/>
                  <a:gd name="connsiteX60" fmla="*/ 207899 w 428625"/>
                  <a:gd name="connsiteY60" fmla="*/ 707488 h 862013"/>
                  <a:gd name="connsiteX61" fmla="*/ 209455 w 428625"/>
                  <a:gd name="connsiteY61" fmla="*/ 707757 h 862013"/>
                  <a:gd name="connsiteX62" fmla="*/ 211012 w 428625"/>
                  <a:gd name="connsiteY62" fmla="*/ 707918 h 862013"/>
                  <a:gd name="connsiteX63" fmla="*/ 212676 w 428625"/>
                  <a:gd name="connsiteY63" fmla="*/ 708025 h 862013"/>
                  <a:gd name="connsiteX64" fmla="*/ 214340 w 428625"/>
                  <a:gd name="connsiteY64" fmla="*/ 708025 h 862013"/>
                  <a:gd name="connsiteX65" fmla="*/ 215950 w 428625"/>
                  <a:gd name="connsiteY65" fmla="*/ 707971 h 862013"/>
                  <a:gd name="connsiteX66" fmla="*/ 217560 w 428625"/>
                  <a:gd name="connsiteY66" fmla="*/ 707864 h 862013"/>
                  <a:gd name="connsiteX67" fmla="*/ 219117 w 428625"/>
                  <a:gd name="connsiteY67" fmla="*/ 707649 h 862013"/>
                  <a:gd name="connsiteX68" fmla="*/ 220727 w 428625"/>
                  <a:gd name="connsiteY68" fmla="*/ 707327 h 862013"/>
                  <a:gd name="connsiteX69" fmla="*/ 222230 w 428625"/>
                  <a:gd name="connsiteY69" fmla="*/ 707004 h 862013"/>
                  <a:gd name="connsiteX70" fmla="*/ 223733 w 428625"/>
                  <a:gd name="connsiteY70" fmla="*/ 706467 h 862013"/>
                  <a:gd name="connsiteX71" fmla="*/ 225183 w 428625"/>
                  <a:gd name="connsiteY71" fmla="*/ 705984 h 862013"/>
                  <a:gd name="connsiteX72" fmla="*/ 226686 w 428625"/>
                  <a:gd name="connsiteY72" fmla="*/ 705393 h 862013"/>
                  <a:gd name="connsiteX73" fmla="*/ 228081 w 428625"/>
                  <a:gd name="connsiteY73" fmla="*/ 704748 h 862013"/>
                  <a:gd name="connsiteX74" fmla="*/ 229477 w 428625"/>
                  <a:gd name="connsiteY74" fmla="*/ 704050 h 862013"/>
                  <a:gd name="connsiteX75" fmla="*/ 230765 w 428625"/>
                  <a:gd name="connsiteY75" fmla="*/ 703244 h 862013"/>
                  <a:gd name="connsiteX76" fmla="*/ 232053 w 428625"/>
                  <a:gd name="connsiteY76" fmla="*/ 702438 h 862013"/>
                  <a:gd name="connsiteX77" fmla="*/ 233288 w 428625"/>
                  <a:gd name="connsiteY77" fmla="*/ 701525 h 862013"/>
                  <a:gd name="connsiteX78" fmla="*/ 234469 w 428625"/>
                  <a:gd name="connsiteY78" fmla="*/ 700611 h 862013"/>
                  <a:gd name="connsiteX79" fmla="*/ 235650 w 428625"/>
                  <a:gd name="connsiteY79" fmla="*/ 699537 h 862013"/>
                  <a:gd name="connsiteX80" fmla="*/ 236723 w 428625"/>
                  <a:gd name="connsiteY80" fmla="*/ 698516 h 862013"/>
                  <a:gd name="connsiteX81" fmla="*/ 237850 w 428625"/>
                  <a:gd name="connsiteY81" fmla="*/ 697334 h 862013"/>
                  <a:gd name="connsiteX82" fmla="*/ 238817 w 428625"/>
                  <a:gd name="connsiteY82" fmla="*/ 696206 h 862013"/>
                  <a:gd name="connsiteX83" fmla="*/ 239729 w 428625"/>
                  <a:gd name="connsiteY83" fmla="*/ 695024 h 862013"/>
                  <a:gd name="connsiteX84" fmla="*/ 240642 w 428625"/>
                  <a:gd name="connsiteY84" fmla="*/ 693735 h 862013"/>
                  <a:gd name="connsiteX85" fmla="*/ 241447 w 428625"/>
                  <a:gd name="connsiteY85" fmla="*/ 692446 h 862013"/>
                  <a:gd name="connsiteX86" fmla="*/ 242198 w 428625"/>
                  <a:gd name="connsiteY86" fmla="*/ 691103 h 862013"/>
                  <a:gd name="connsiteX87" fmla="*/ 242896 w 428625"/>
                  <a:gd name="connsiteY87" fmla="*/ 689759 h 862013"/>
                  <a:gd name="connsiteX88" fmla="*/ 243594 w 428625"/>
                  <a:gd name="connsiteY88" fmla="*/ 688309 h 862013"/>
                  <a:gd name="connsiteX89" fmla="*/ 244131 w 428625"/>
                  <a:gd name="connsiteY89" fmla="*/ 686858 h 862013"/>
                  <a:gd name="connsiteX90" fmla="*/ 244614 w 428625"/>
                  <a:gd name="connsiteY90" fmla="*/ 685354 h 862013"/>
                  <a:gd name="connsiteX91" fmla="*/ 245043 w 428625"/>
                  <a:gd name="connsiteY91" fmla="*/ 683904 h 862013"/>
                  <a:gd name="connsiteX92" fmla="*/ 245419 w 428625"/>
                  <a:gd name="connsiteY92" fmla="*/ 682292 h 862013"/>
                  <a:gd name="connsiteX93" fmla="*/ 245687 w 428625"/>
                  <a:gd name="connsiteY93" fmla="*/ 680788 h 862013"/>
                  <a:gd name="connsiteX94" fmla="*/ 245902 w 428625"/>
                  <a:gd name="connsiteY94" fmla="*/ 679176 h 862013"/>
                  <a:gd name="connsiteX95" fmla="*/ 246009 w 428625"/>
                  <a:gd name="connsiteY95" fmla="*/ 677564 h 862013"/>
                  <a:gd name="connsiteX96" fmla="*/ 246063 w 428625"/>
                  <a:gd name="connsiteY96" fmla="*/ 675899 h 862013"/>
                  <a:gd name="connsiteX97" fmla="*/ 246009 w 428625"/>
                  <a:gd name="connsiteY97" fmla="*/ 674287 h 862013"/>
                  <a:gd name="connsiteX98" fmla="*/ 245902 w 428625"/>
                  <a:gd name="connsiteY98" fmla="*/ 672676 h 862013"/>
                  <a:gd name="connsiteX99" fmla="*/ 245687 w 428625"/>
                  <a:gd name="connsiteY99" fmla="*/ 671118 h 862013"/>
                  <a:gd name="connsiteX100" fmla="*/ 245419 w 428625"/>
                  <a:gd name="connsiteY100" fmla="*/ 669506 h 862013"/>
                  <a:gd name="connsiteX101" fmla="*/ 245043 w 428625"/>
                  <a:gd name="connsiteY101" fmla="*/ 668002 h 862013"/>
                  <a:gd name="connsiteX102" fmla="*/ 244614 w 428625"/>
                  <a:gd name="connsiteY102" fmla="*/ 666498 h 862013"/>
                  <a:gd name="connsiteX103" fmla="*/ 244131 w 428625"/>
                  <a:gd name="connsiteY103" fmla="*/ 665047 h 862013"/>
                  <a:gd name="connsiteX104" fmla="*/ 243594 w 428625"/>
                  <a:gd name="connsiteY104" fmla="*/ 663597 h 862013"/>
                  <a:gd name="connsiteX105" fmla="*/ 242896 w 428625"/>
                  <a:gd name="connsiteY105" fmla="*/ 662200 h 862013"/>
                  <a:gd name="connsiteX106" fmla="*/ 242198 w 428625"/>
                  <a:gd name="connsiteY106" fmla="*/ 660803 h 862013"/>
                  <a:gd name="connsiteX107" fmla="*/ 241447 w 428625"/>
                  <a:gd name="connsiteY107" fmla="*/ 659514 h 862013"/>
                  <a:gd name="connsiteX108" fmla="*/ 240642 w 428625"/>
                  <a:gd name="connsiteY108" fmla="*/ 658224 h 862013"/>
                  <a:gd name="connsiteX109" fmla="*/ 239729 w 428625"/>
                  <a:gd name="connsiteY109" fmla="*/ 656989 h 862013"/>
                  <a:gd name="connsiteX110" fmla="*/ 238817 w 428625"/>
                  <a:gd name="connsiteY110" fmla="*/ 655807 h 862013"/>
                  <a:gd name="connsiteX111" fmla="*/ 237850 w 428625"/>
                  <a:gd name="connsiteY111" fmla="*/ 654625 h 862013"/>
                  <a:gd name="connsiteX112" fmla="*/ 236723 w 428625"/>
                  <a:gd name="connsiteY112" fmla="*/ 653551 h 862013"/>
                  <a:gd name="connsiteX113" fmla="*/ 235650 w 428625"/>
                  <a:gd name="connsiteY113" fmla="*/ 652530 h 862013"/>
                  <a:gd name="connsiteX114" fmla="*/ 234469 w 428625"/>
                  <a:gd name="connsiteY114" fmla="*/ 651509 h 862013"/>
                  <a:gd name="connsiteX115" fmla="*/ 233288 w 428625"/>
                  <a:gd name="connsiteY115" fmla="*/ 650596 h 862013"/>
                  <a:gd name="connsiteX116" fmla="*/ 232053 w 428625"/>
                  <a:gd name="connsiteY116" fmla="*/ 649736 h 862013"/>
                  <a:gd name="connsiteX117" fmla="*/ 230765 w 428625"/>
                  <a:gd name="connsiteY117" fmla="*/ 648877 h 862013"/>
                  <a:gd name="connsiteX118" fmla="*/ 229477 w 428625"/>
                  <a:gd name="connsiteY118" fmla="*/ 648178 h 862013"/>
                  <a:gd name="connsiteX119" fmla="*/ 228081 w 428625"/>
                  <a:gd name="connsiteY119" fmla="*/ 647480 h 862013"/>
                  <a:gd name="connsiteX120" fmla="*/ 226686 w 428625"/>
                  <a:gd name="connsiteY120" fmla="*/ 646889 h 862013"/>
                  <a:gd name="connsiteX121" fmla="*/ 225183 w 428625"/>
                  <a:gd name="connsiteY121" fmla="*/ 646352 h 862013"/>
                  <a:gd name="connsiteX122" fmla="*/ 223733 w 428625"/>
                  <a:gd name="connsiteY122" fmla="*/ 645814 h 862013"/>
                  <a:gd name="connsiteX123" fmla="*/ 222230 w 428625"/>
                  <a:gd name="connsiteY123" fmla="*/ 645385 h 862013"/>
                  <a:gd name="connsiteX124" fmla="*/ 220727 w 428625"/>
                  <a:gd name="connsiteY124" fmla="*/ 645062 h 862013"/>
                  <a:gd name="connsiteX125" fmla="*/ 219117 w 428625"/>
                  <a:gd name="connsiteY125" fmla="*/ 644794 h 862013"/>
                  <a:gd name="connsiteX126" fmla="*/ 217560 w 428625"/>
                  <a:gd name="connsiteY126" fmla="*/ 644633 h 862013"/>
                  <a:gd name="connsiteX127" fmla="*/ 215950 w 428625"/>
                  <a:gd name="connsiteY127" fmla="*/ 644525 h 862013"/>
                  <a:gd name="connsiteX128" fmla="*/ 212836 w 428625"/>
                  <a:gd name="connsiteY128" fmla="*/ 603250 h 862013"/>
                  <a:gd name="connsiteX129" fmla="*/ 212154 w 428625"/>
                  <a:gd name="connsiteY129" fmla="*/ 603303 h 862013"/>
                  <a:gd name="connsiteX130" fmla="*/ 211471 w 428625"/>
                  <a:gd name="connsiteY130" fmla="*/ 603408 h 862013"/>
                  <a:gd name="connsiteX131" fmla="*/ 210841 w 428625"/>
                  <a:gd name="connsiteY131" fmla="*/ 603513 h 862013"/>
                  <a:gd name="connsiteX132" fmla="*/ 210159 w 428625"/>
                  <a:gd name="connsiteY132" fmla="*/ 603671 h 862013"/>
                  <a:gd name="connsiteX133" fmla="*/ 209529 w 428625"/>
                  <a:gd name="connsiteY133" fmla="*/ 603881 h 862013"/>
                  <a:gd name="connsiteX134" fmla="*/ 208898 w 428625"/>
                  <a:gd name="connsiteY134" fmla="*/ 604092 h 862013"/>
                  <a:gd name="connsiteX135" fmla="*/ 208268 w 428625"/>
                  <a:gd name="connsiteY135" fmla="*/ 604302 h 862013"/>
                  <a:gd name="connsiteX136" fmla="*/ 207638 w 428625"/>
                  <a:gd name="connsiteY136" fmla="*/ 604671 h 862013"/>
                  <a:gd name="connsiteX137" fmla="*/ 207061 w 428625"/>
                  <a:gd name="connsiteY137" fmla="*/ 604934 h 862013"/>
                  <a:gd name="connsiteX138" fmla="*/ 206536 w 428625"/>
                  <a:gd name="connsiteY138" fmla="*/ 605249 h 862013"/>
                  <a:gd name="connsiteX139" fmla="*/ 206011 w 428625"/>
                  <a:gd name="connsiteY139" fmla="*/ 605617 h 862013"/>
                  <a:gd name="connsiteX140" fmla="*/ 205486 w 428625"/>
                  <a:gd name="connsiteY140" fmla="*/ 605986 h 862013"/>
                  <a:gd name="connsiteX141" fmla="*/ 204908 w 428625"/>
                  <a:gd name="connsiteY141" fmla="*/ 606407 h 862013"/>
                  <a:gd name="connsiteX142" fmla="*/ 204435 w 428625"/>
                  <a:gd name="connsiteY142" fmla="*/ 606827 h 862013"/>
                  <a:gd name="connsiteX143" fmla="*/ 203963 w 428625"/>
                  <a:gd name="connsiteY143" fmla="*/ 607248 h 862013"/>
                  <a:gd name="connsiteX144" fmla="*/ 203543 w 428625"/>
                  <a:gd name="connsiteY144" fmla="*/ 607774 h 862013"/>
                  <a:gd name="connsiteX145" fmla="*/ 203123 w 428625"/>
                  <a:gd name="connsiteY145" fmla="*/ 608248 h 862013"/>
                  <a:gd name="connsiteX146" fmla="*/ 202703 w 428625"/>
                  <a:gd name="connsiteY146" fmla="*/ 608774 h 862013"/>
                  <a:gd name="connsiteX147" fmla="*/ 202335 w 428625"/>
                  <a:gd name="connsiteY147" fmla="*/ 609300 h 862013"/>
                  <a:gd name="connsiteX148" fmla="*/ 201968 w 428625"/>
                  <a:gd name="connsiteY148" fmla="*/ 609826 h 862013"/>
                  <a:gd name="connsiteX149" fmla="*/ 201653 w 428625"/>
                  <a:gd name="connsiteY149" fmla="*/ 610405 h 862013"/>
                  <a:gd name="connsiteX150" fmla="*/ 201338 w 428625"/>
                  <a:gd name="connsiteY150" fmla="*/ 611036 h 862013"/>
                  <a:gd name="connsiteX151" fmla="*/ 201075 w 428625"/>
                  <a:gd name="connsiteY151" fmla="*/ 611615 h 862013"/>
                  <a:gd name="connsiteX152" fmla="*/ 200865 w 428625"/>
                  <a:gd name="connsiteY152" fmla="*/ 612246 h 862013"/>
                  <a:gd name="connsiteX153" fmla="*/ 200655 w 428625"/>
                  <a:gd name="connsiteY153" fmla="*/ 612825 h 862013"/>
                  <a:gd name="connsiteX154" fmla="*/ 200445 w 428625"/>
                  <a:gd name="connsiteY154" fmla="*/ 613509 h 862013"/>
                  <a:gd name="connsiteX155" fmla="*/ 200288 w 428625"/>
                  <a:gd name="connsiteY155" fmla="*/ 614193 h 862013"/>
                  <a:gd name="connsiteX156" fmla="*/ 200183 w 428625"/>
                  <a:gd name="connsiteY156" fmla="*/ 614824 h 862013"/>
                  <a:gd name="connsiteX157" fmla="*/ 200130 w 428625"/>
                  <a:gd name="connsiteY157" fmla="*/ 615508 h 862013"/>
                  <a:gd name="connsiteX158" fmla="*/ 200078 w 428625"/>
                  <a:gd name="connsiteY158" fmla="*/ 616192 h 862013"/>
                  <a:gd name="connsiteX159" fmla="*/ 200025 w 428625"/>
                  <a:gd name="connsiteY159" fmla="*/ 616928 h 862013"/>
                  <a:gd name="connsiteX160" fmla="*/ 200078 w 428625"/>
                  <a:gd name="connsiteY160" fmla="*/ 617612 h 862013"/>
                  <a:gd name="connsiteX161" fmla="*/ 200130 w 428625"/>
                  <a:gd name="connsiteY161" fmla="*/ 618243 h 862013"/>
                  <a:gd name="connsiteX162" fmla="*/ 200183 w 428625"/>
                  <a:gd name="connsiteY162" fmla="*/ 618927 h 862013"/>
                  <a:gd name="connsiteX163" fmla="*/ 200288 w 428625"/>
                  <a:gd name="connsiteY163" fmla="*/ 619611 h 862013"/>
                  <a:gd name="connsiteX164" fmla="*/ 200445 w 428625"/>
                  <a:gd name="connsiteY164" fmla="*/ 620295 h 862013"/>
                  <a:gd name="connsiteX165" fmla="*/ 200655 w 428625"/>
                  <a:gd name="connsiteY165" fmla="*/ 620874 h 862013"/>
                  <a:gd name="connsiteX166" fmla="*/ 200865 w 428625"/>
                  <a:gd name="connsiteY166" fmla="*/ 621505 h 862013"/>
                  <a:gd name="connsiteX167" fmla="*/ 201075 w 428625"/>
                  <a:gd name="connsiteY167" fmla="*/ 622136 h 862013"/>
                  <a:gd name="connsiteX168" fmla="*/ 201338 w 428625"/>
                  <a:gd name="connsiteY168" fmla="*/ 622768 h 862013"/>
                  <a:gd name="connsiteX169" fmla="*/ 201653 w 428625"/>
                  <a:gd name="connsiteY169" fmla="*/ 623294 h 862013"/>
                  <a:gd name="connsiteX170" fmla="*/ 201968 w 428625"/>
                  <a:gd name="connsiteY170" fmla="*/ 623873 h 862013"/>
                  <a:gd name="connsiteX171" fmla="*/ 202335 w 428625"/>
                  <a:gd name="connsiteY171" fmla="*/ 624399 h 862013"/>
                  <a:gd name="connsiteX172" fmla="*/ 202703 w 428625"/>
                  <a:gd name="connsiteY172" fmla="*/ 624925 h 862013"/>
                  <a:gd name="connsiteX173" fmla="*/ 203123 w 428625"/>
                  <a:gd name="connsiteY173" fmla="*/ 625451 h 862013"/>
                  <a:gd name="connsiteX174" fmla="*/ 203543 w 428625"/>
                  <a:gd name="connsiteY174" fmla="*/ 625977 h 862013"/>
                  <a:gd name="connsiteX175" fmla="*/ 203963 w 428625"/>
                  <a:gd name="connsiteY175" fmla="*/ 626398 h 862013"/>
                  <a:gd name="connsiteX176" fmla="*/ 204435 w 428625"/>
                  <a:gd name="connsiteY176" fmla="*/ 626819 h 862013"/>
                  <a:gd name="connsiteX177" fmla="*/ 204908 w 428625"/>
                  <a:gd name="connsiteY177" fmla="*/ 627239 h 862013"/>
                  <a:gd name="connsiteX178" fmla="*/ 205486 w 428625"/>
                  <a:gd name="connsiteY178" fmla="*/ 627660 h 862013"/>
                  <a:gd name="connsiteX179" fmla="*/ 206011 w 428625"/>
                  <a:gd name="connsiteY179" fmla="*/ 628029 h 862013"/>
                  <a:gd name="connsiteX180" fmla="*/ 206536 w 428625"/>
                  <a:gd name="connsiteY180" fmla="*/ 628397 h 862013"/>
                  <a:gd name="connsiteX181" fmla="*/ 207061 w 428625"/>
                  <a:gd name="connsiteY181" fmla="*/ 628712 h 862013"/>
                  <a:gd name="connsiteX182" fmla="*/ 207638 w 428625"/>
                  <a:gd name="connsiteY182" fmla="*/ 629028 h 862013"/>
                  <a:gd name="connsiteX183" fmla="*/ 208268 w 428625"/>
                  <a:gd name="connsiteY183" fmla="*/ 629239 h 862013"/>
                  <a:gd name="connsiteX184" fmla="*/ 208898 w 428625"/>
                  <a:gd name="connsiteY184" fmla="*/ 629502 h 862013"/>
                  <a:gd name="connsiteX185" fmla="*/ 209529 w 428625"/>
                  <a:gd name="connsiteY185" fmla="*/ 629712 h 862013"/>
                  <a:gd name="connsiteX186" fmla="*/ 210159 w 428625"/>
                  <a:gd name="connsiteY186" fmla="*/ 629870 h 862013"/>
                  <a:gd name="connsiteX187" fmla="*/ 210841 w 428625"/>
                  <a:gd name="connsiteY187" fmla="*/ 630028 h 862013"/>
                  <a:gd name="connsiteX188" fmla="*/ 211471 w 428625"/>
                  <a:gd name="connsiteY188" fmla="*/ 630133 h 862013"/>
                  <a:gd name="connsiteX189" fmla="*/ 212154 w 428625"/>
                  <a:gd name="connsiteY189" fmla="*/ 630186 h 862013"/>
                  <a:gd name="connsiteX190" fmla="*/ 212836 w 428625"/>
                  <a:gd name="connsiteY190" fmla="*/ 630238 h 862013"/>
                  <a:gd name="connsiteX191" fmla="*/ 213572 w 428625"/>
                  <a:gd name="connsiteY191" fmla="*/ 630238 h 862013"/>
                  <a:gd name="connsiteX192" fmla="*/ 214254 w 428625"/>
                  <a:gd name="connsiteY192" fmla="*/ 630238 h 862013"/>
                  <a:gd name="connsiteX193" fmla="*/ 214884 w 428625"/>
                  <a:gd name="connsiteY193" fmla="*/ 630186 h 862013"/>
                  <a:gd name="connsiteX194" fmla="*/ 215567 w 428625"/>
                  <a:gd name="connsiteY194" fmla="*/ 630080 h 862013"/>
                  <a:gd name="connsiteX195" fmla="*/ 216249 w 428625"/>
                  <a:gd name="connsiteY195" fmla="*/ 629975 h 862013"/>
                  <a:gd name="connsiteX196" fmla="*/ 216932 w 428625"/>
                  <a:gd name="connsiteY196" fmla="*/ 629817 h 862013"/>
                  <a:gd name="connsiteX197" fmla="*/ 217562 w 428625"/>
                  <a:gd name="connsiteY197" fmla="*/ 629607 h 862013"/>
                  <a:gd name="connsiteX198" fmla="*/ 218140 w 428625"/>
                  <a:gd name="connsiteY198" fmla="*/ 629396 h 862013"/>
                  <a:gd name="connsiteX199" fmla="*/ 218770 w 428625"/>
                  <a:gd name="connsiteY199" fmla="*/ 629133 h 862013"/>
                  <a:gd name="connsiteX200" fmla="*/ 219400 w 428625"/>
                  <a:gd name="connsiteY200" fmla="*/ 628870 h 862013"/>
                  <a:gd name="connsiteX201" fmla="*/ 219977 w 428625"/>
                  <a:gd name="connsiteY201" fmla="*/ 628555 h 862013"/>
                  <a:gd name="connsiteX202" fmla="*/ 220555 w 428625"/>
                  <a:gd name="connsiteY202" fmla="*/ 628239 h 862013"/>
                  <a:gd name="connsiteX203" fmla="*/ 221080 w 428625"/>
                  <a:gd name="connsiteY203" fmla="*/ 627871 h 862013"/>
                  <a:gd name="connsiteX204" fmla="*/ 221605 w 428625"/>
                  <a:gd name="connsiteY204" fmla="*/ 627450 h 862013"/>
                  <a:gd name="connsiteX205" fmla="*/ 222130 w 428625"/>
                  <a:gd name="connsiteY205" fmla="*/ 627082 h 862013"/>
                  <a:gd name="connsiteX206" fmla="*/ 222603 w 428625"/>
                  <a:gd name="connsiteY206" fmla="*/ 626661 h 862013"/>
                  <a:gd name="connsiteX207" fmla="*/ 223075 w 428625"/>
                  <a:gd name="connsiteY207" fmla="*/ 626187 h 862013"/>
                  <a:gd name="connsiteX208" fmla="*/ 223495 w 428625"/>
                  <a:gd name="connsiteY208" fmla="*/ 625766 h 862013"/>
                  <a:gd name="connsiteX209" fmla="*/ 223915 w 428625"/>
                  <a:gd name="connsiteY209" fmla="*/ 625188 h 862013"/>
                  <a:gd name="connsiteX210" fmla="*/ 224335 w 428625"/>
                  <a:gd name="connsiteY210" fmla="*/ 624714 h 862013"/>
                  <a:gd name="connsiteX211" fmla="*/ 224703 w 428625"/>
                  <a:gd name="connsiteY211" fmla="*/ 624188 h 862013"/>
                  <a:gd name="connsiteX212" fmla="*/ 225070 w 428625"/>
                  <a:gd name="connsiteY212" fmla="*/ 623609 h 862013"/>
                  <a:gd name="connsiteX213" fmla="*/ 225438 w 428625"/>
                  <a:gd name="connsiteY213" fmla="*/ 623083 h 862013"/>
                  <a:gd name="connsiteX214" fmla="*/ 225700 w 428625"/>
                  <a:gd name="connsiteY214" fmla="*/ 622505 h 862013"/>
                  <a:gd name="connsiteX215" fmla="*/ 225963 w 428625"/>
                  <a:gd name="connsiteY215" fmla="*/ 621873 h 862013"/>
                  <a:gd name="connsiteX216" fmla="*/ 226225 w 428625"/>
                  <a:gd name="connsiteY216" fmla="*/ 621242 h 862013"/>
                  <a:gd name="connsiteX217" fmla="*/ 226435 w 428625"/>
                  <a:gd name="connsiteY217" fmla="*/ 620611 h 862013"/>
                  <a:gd name="connsiteX218" fmla="*/ 226593 w 428625"/>
                  <a:gd name="connsiteY218" fmla="*/ 619980 h 862013"/>
                  <a:gd name="connsiteX219" fmla="*/ 226750 w 428625"/>
                  <a:gd name="connsiteY219" fmla="*/ 619296 h 862013"/>
                  <a:gd name="connsiteX220" fmla="*/ 226855 w 428625"/>
                  <a:gd name="connsiteY220" fmla="*/ 618664 h 862013"/>
                  <a:gd name="connsiteX221" fmla="*/ 226960 w 428625"/>
                  <a:gd name="connsiteY221" fmla="*/ 617980 h 862013"/>
                  <a:gd name="connsiteX222" fmla="*/ 227013 w 428625"/>
                  <a:gd name="connsiteY222" fmla="*/ 617297 h 862013"/>
                  <a:gd name="connsiteX223" fmla="*/ 227013 w 428625"/>
                  <a:gd name="connsiteY223" fmla="*/ 616613 h 862013"/>
                  <a:gd name="connsiteX224" fmla="*/ 227013 w 428625"/>
                  <a:gd name="connsiteY224" fmla="*/ 615876 h 862013"/>
                  <a:gd name="connsiteX225" fmla="*/ 226960 w 428625"/>
                  <a:gd name="connsiteY225" fmla="*/ 615192 h 862013"/>
                  <a:gd name="connsiteX226" fmla="*/ 226855 w 428625"/>
                  <a:gd name="connsiteY226" fmla="*/ 614561 h 862013"/>
                  <a:gd name="connsiteX227" fmla="*/ 226750 w 428625"/>
                  <a:gd name="connsiteY227" fmla="*/ 613877 h 862013"/>
                  <a:gd name="connsiteX228" fmla="*/ 226593 w 428625"/>
                  <a:gd name="connsiteY228" fmla="*/ 613193 h 862013"/>
                  <a:gd name="connsiteX229" fmla="*/ 226435 w 428625"/>
                  <a:gd name="connsiteY229" fmla="*/ 612562 h 862013"/>
                  <a:gd name="connsiteX230" fmla="*/ 226225 w 428625"/>
                  <a:gd name="connsiteY230" fmla="*/ 611983 h 862013"/>
                  <a:gd name="connsiteX231" fmla="*/ 225963 w 428625"/>
                  <a:gd name="connsiteY231" fmla="*/ 611352 h 862013"/>
                  <a:gd name="connsiteX232" fmla="*/ 225700 w 428625"/>
                  <a:gd name="connsiteY232" fmla="*/ 610773 h 862013"/>
                  <a:gd name="connsiteX233" fmla="*/ 225438 w 428625"/>
                  <a:gd name="connsiteY233" fmla="*/ 610142 h 862013"/>
                  <a:gd name="connsiteX234" fmla="*/ 225070 w 428625"/>
                  <a:gd name="connsiteY234" fmla="*/ 609616 h 862013"/>
                  <a:gd name="connsiteX235" fmla="*/ 224703 w 428625"/>
                  <a:gd name="connsiteY235" fmla="*/ 609090 h 862013"/>
                  <a:gd name="connsiteX236" fmla="*/ 224335 w 428625"/>
                  <a:gd name="connsiteY236" fmla="*/ 608564 h 862013"/>
                  <a:gd name="connsiteX237" fmla="*/ 223915 w 428625"/>
                  <a:gd name="connsiteY237" fmla="*/ 608037 h 862013"/>
                  <a:gd name="connsiteX238" fmla="*/ 223495 w 428625"/>
                  <a:gd name="connsiteY238" fmla="*/ 607564 h 862013"/>
                  <a:gd name="connsiteX239" fmla="*/ 223075 w 428625"/>
                  <a:gd name="connsiteY239" fmla="*/ 607038 h 862013"/>
                  <a:gd name="connsiteX240" fmla="*/ 222603 w 428625"/>
                  <a:gd name="connsiteY240" fmla="*/ 606617 h 862013"/>
                  <a:gd name="connsiteX241" fmla="*/ 222130 w 428625"/>
                  <a:gd name="connsiteY241" fmla="*/ 606196 h 862013"/>
                  <a:gd name="connsiteX242" fmla="*/ 221605 w 428625"/>
                  <a:gd name="connsiteY242" fmla="*/ 605828 h 862013"/>
                  <a:gd name="connsiteX243" fmla="*/ 221080 w 428625"/>
                  <a:gd name="connsiteY243" fmla="*/ 605460 h 862013"/>
                  <a:gd name="connsiteX244" fmla="*/ 220555 w 428625"/>
                  <a:gd name="connsiteY244" fmla="*/ 605144 h 862013"/>
                  <a:gd name="connsiteX245" fmla="*/ 219977 w 428625"/>
                  <a:gd name="connsiteY245" fmla="*/ 604828 h 862013"/>
                  <a:gd name="connsiteX246" fmla="*/ 219400 w 428625"/>
                  <a:gd name="connsiteY246" fmla="*/ 604460 h 862013"/>
                  <a:gd name="connsiteX247" fmla="*/ 218770 w 428625"/>
                  <a:gd name="connsiteY247" fmla="*/ 604197 h 862013"/>
                  <a:gd name="connsiteX248" fmla="*/ 218140 w 428625"/>
                  <a:gd name="connsiteY248" fmla="*/ 603987 h 862013"/>
                  <a:gd name="connsiteX249" fmla="*/ 217562 w 428625"/>
                  <a:gd name="connsiteY249" fmla="*/ 603776 h 862013"/>
                  <a:gd name="connsiteX250" fmla="*/ 216932 w 428625"/>
                  <a:gd name="connsiteY250" fmla="*/ 603618 h 862013"/>
                  <a:gd name="connsiteX251" fmla="*/ 216249 w 428625"/>
                  <a:gd name="connsiteY251" fmla="*/ 603461 h 862013"/>
                  <a:gd name="connsiteX252" fmla="*/ 215567 w 428625"/>
                  <a:gd name="connsiteY252" fmla="*/ 603355 h 862013"/>
                  <a:gd name="connsiteX253" fmla="*/ 214884 w 428625"/>
                  <a:gd name="connsiteY253" fmla="*/ 603303 h 862013"/>
                  <a:gd name="connsiteX254" fmla="*/ 214254 w 428625"/>
                  <a:gd name="connsiteY254" fmla="*/ 603250 h 862013"/>
                  <a:gd name="connsiteX255" fmla="*/ 213572 w 428625"/>
                  <a:gd name="connsiteY255" fmla="*/ 603250 h 862013"/>
                  <a:gd name="connsiteX256" fmla="*/ 0 w 428625"/>
                  <a:gd name="connsiteY256" fmla="*/ 258763 h 862013"/>
                  <a:gd name="connsiteX257" fmla="*/ 428625 w 428625"/>
                  <a:gd name="connsiteY257" fmla="*/ 258763 h 862013"/>
                  <a:gd name="connsiteX258" fmla="*/ 428625 w 428625"/>
                  <a:gd name="connsiteY258" fmla="*/ 480418 h 862013"/>
                  <a:gd name="connsiteX259" fmla="*/ 428625 w 428625"/>
                  <a:gd name="connsiteY259" fmla="*/ 771760 h 862013"/>
                  <a:gd name="connsiteX260" fmla="*/ 428625 w 428625"/>
                  <a:gd name="connsiteY260" fmla="*/ 842506 h 862013"/>
                  <a:gd name="connsiteX261" fmla="*/ 428572 w 428625"/>
                  <a:gd name="connsiteY261" fmla="*/ 843500 h 862013"/>
                  <a:gd name="connsiteX262" fmla="*/ 428414 w 428625"/>
                  <a:gd name="connsiteY262" fmla="*/ 844493 h 862013"/>
                  <a:gd name="connsiteX263" fmla="*/ 428202 w 428625"/>
                  <a:gd name="connsiteY263" fmla="*/ 845461 h 862013"/>
                  <a:gd name="connsiteX264" fmla="*/ 427832 w 428625"/>
                  <a:gd name="connsiteY264" fmla="*/ 846402 h 862013"/>
                  <a:gd name="connsiteX265" fmla="*/ 427409 w 428625"/>
                  <a:gd name="connsiteY265" fmla="*/ 847370 h 862013"/>
                  <a:gd name="connsiteX266" fmla="*/ 426827 w 428625"/>
                  <a:gd name="connsiteY266" fmla="*/ 848311 h 862013"/>
                  <a:gd name="connsiteX267" fmla="*/ 426193 w 428625"/>
                  <a:gd name="connsiteY267" fmla="*/ 849200 h 862013"/>
                  <a:gd name="connsiteX268" fmla="*/ 425505 w 428625"/>
                  <a:gd name="connsiteY268" fmla="*/ 850089 h 862013"/>
                  <a:gd name="connsiteX269" fmla="*/ 424712 w 428625"/>
                  <a:gd name="connsiteY269" fmla="*/ 850926 h 862013"/>
                  <a:gd name="connsiteX270" fmla="*/ 423813 w 428625"/>
                  <a:gd name="connsiteY270" fmla="*/ 851789 h 862013"/>
                  <a:gd name="connsiteX271" fmla="*/ 422914 w 428625"/>
                  <a:gd name="connsiteY271" fmla="*/ 852599 h 862013"/>
                  <a:gd name="connsiteX272" fmla="*/ 421857 w 428625"/>
                  <a:gd name="connsiteY272" fmla="*/ 853384 h 862013"/>
                  <a:gd name="connsiteX273" fmla="*/ 420746 w 428625"/>
                  <a:gd name="connsiteY273" fmla="*/ 854168 h 862013"/>
                  <a:gd name="connsiteX274" fmla="*/ 419583 w 428625"/>
                  <a:gd name="connsiteY274" fmla="*/ 854901 h 862013"/>
                  <a:gd name="connsiteX275" fmla="*/ 418314 w 428625"/>
                  <a:gd name="connsiteY275" fmla="*/ 855607 h 862013"/>
                  <a:gd name="connsiteX276" fmla="*/ 417045 w 428625"/>
                  <a:gd name="connsiteY276" fmla="*/ 856286 h 862013"/>
                  <a:gd name="connsiteX277" fmla="*/ 415617 w 428625"/>
                  <a:gd name="connsiteY277" fmla="*/ 856940 h 862013"/>
                  <a:gd name="connsiteX278" fmla="*/ 414242 w 428625"/>
                  <a:gd name="connsiteY278" fmla="*/ 857542 h 862013"/>
                  <a:gd name="connsiteX279" fmla="*/ 412709 w 428625"/>
                  <a:gd name="connsiteY279" fmla="*/ 858117 h 862013"/>
                  <a:gd name="connsiteX280" fmla="*/ 411175 w 428625"/>
                  <a:gd name="connsiteY280" fmla="*/ 858666 h 862013"/>
                  <a:gd name="connsiteX281" fmla="*/ 409536 w 428625"/>
                  <a:gd name="connsiteY281" fmla="*/ 859189 h 862013"/>
                  <a:gd name="connsiteX282" fmla="*/ 407950 w 428625"/>
                  <a:gd name="connsiteY282" fmla="*/ 859634 h 862013"/>
                  <a:gd name="connsiteX283" fmla="*/ 406205 w 428625"/>
                  <a:gd name="connsiteY283" fmla="*/ 860078 h 862013"/>
                  <a:gd name="connsiteX284" fmla="*/ 404513 w 428625"/>
                  <a:gd name="connsiteY284" fmla="*/ 860470 h 862013"/>
                  <a:gd name="connsiteX285" fmla="*/ 402662 w 428625"/>
                  <a:gd name="connsiteY285" fmla="*/ 860810 h 862013"/>
                  <a:gd name="connsiteX286" fmla="*/ 400811 w 428625"/>
                  <a:gd name="connsiteY286" fmla="*/ 861124 h 862013"/>
                  <a:gd name="connsiteX287" fmla="*/ 399014 w 428625"/>
                  <a:gd name="connsiteY287" fmla="*/ 861412 h 862013"/>
                  <a:gd name="connsiteX288" fmla="*/ 397057 w 428625"/>
                  <a:gd name="connsiteY288" fmla="*/ 861621 h 862013"/>
                  <a:gd name="connsiteX289" fmla="*/ 395101 w 428625"/>
                  <a:gd name="connsiteY289" fmla="*/ 861804 h 862013"/>
                  <a:gd name="connsiteX290" fmla="*/ 393197 w 428625"/>
                  <a:gd name="connsiteY290" fmla="*/ 861909 h 862013"/>
                  <a:gd name="connsiteX291" fmla="*/ 391188 w 428625"/>
                  <a:gd name="connsiteY291" fmla="*/ 861987 h 862013"/>
                  <a:gd name="connsiteX292" fmla="*/ 389126 w 428625"/>
                  <a:gd name="connsiteY292" fmla="*/ 862013 h 862013"/>
                  <a:gd name="connsiteX293" fmla="*/ 39499 w 428625"/>
                  <a:gd name="connsiteY293" fmla="*/ 862013 h 862013"/>
                  <a:gd name="connsiteX294" fmla="*/ 37490 w 428625"/>
                  <a:gd name="connsiteY294" fmla="*/ 861987 h 862013"/>
                  <a:gd name="connsiteX295" fmla="*/ 35481 w 428625"/>
                  <a:gd name="connsiteY295" fmla="*/ 861909 h 862013"/>
                  <a:gd name="connsiteX296" fmla="*/ 33524 w 428625"/>
                  <a:gd name="connsiteY296" fmla="*/ 861804 h 862013"/>
                  <a:gd name="connsiteX297" fmla="*/ 31568 w 428625"/>
                  <a:gd name="connsiteY297" fmla="*/ 861621 h 862013"/>
                  <a:gd name="connsiteX298" fmla="*/ 29664 w 428625"/>
                  <a:gd name="connsiteY298" fmla="*/ 861412 h 862013"/>
                  <a:gd name="connsiteX299" fmla="*/ 27814 w 428625"/>
                  <a:gd name="connsiteY299" fmla="*/ 861124 h 862013"/>
                  <a:gd name="connsiteX300" fmla="*/ 25963 w 428625"/>
                  <a:gd name="connsiteY300" fmla="*/ 860810 h 862013"/>
                  <a:gd name="connsiteX301" fmla="*/ 24165 w 428625"/>
                  <a:gd name="connsiteY301" fmla="*/ 860470 h 862013"/>
                  <a:gd name="connsiteX302" fmla="*/ 22420 w 428625"/>
                  <a:gd name="connsiteY302" fmla="*/ 860078 h 862013"/>
                  <a:gd name="connsiteX303" fmla="*/ 20728 w 428625"/>
                  <a:gd name="connsiteY303" fmla="*/ 859634 h 862013"/>
                  <a:gd name="connsiteX304" fmla="*/ 19089 w 428625"/>
                  <a:gd name="connsiteY304" fmla="*/ 859189 h 862013"/>
                  <a:gd name="connsiteX305" fmla="*/ 17450 w 428625"/>
                  <a:gd name="connsiteY305" fmla="*/ 858666 h 862013"/>
                  <a:gd name="connsiteX306" fmla="*/ 15916 w 428625"/>
                  <a:gd name="connsiteY306" fmla="*/ 858117 h 862013"/>
                  <a:gd name="connsiteX307" fmla="*/ 14436 w 428625"/>
                  <a:gd name="connsiteY307" fmla="*/ 857542 h 862013"/>
                  <a:gd name="connsiteX308" fmla="*/ 13008 w 428625"/>
                  <a:gd name="connsiteY308" fmla="*/ 856940 h 862013"/>
                  <a:gd name="connsiteX309" fmla="*/ 11633 w 428625"/>
                  <a:gd name="connsiteY309" fmla="*/ 856286 h 862013"/>
                  <a:gd name="connsiteX310" fmla="*/ 10311 w 428625"/>
                  <a:gd name="connsiteY310" fmla="*/ 855607 h 862013"/>
                  <a:gd name="connsiteX311" fmla="*/ 9042 w 428625"/>
                  <a:gd name="connsiteY311" fmla="*/ 854901 h 862013"/>
                  <a:gd name="connsiteX312" fmla="*/ 7879 w 428625"/>
                  <a:gd name="connsiteY312" fmla="*/ 854168 h 862013"/>
                  <a:gd name="connsiteX313" fmla="*/ 6768 w 428625"/>
                  <a:gd name="connsiteY313" fmla="*/ 853384 h 862013"/>
                  <a:gd name="connsiteX314" fmla="*/ 5764 w 428625"/>
                  <a:gd name="connsiteY314" fmla="*/ 852599 h 862013"/>
                  <a:gd name="connsiteX315" fmla="*/ 4812 w 428625"/>
                  <a:gd name="connsiteY315" fmla="*/ 851789 h 862013"/>
                  <a:gd name="connsiteX316" fmla="*/ 3913 w 428625"/>
                  <a:gd name="connsiteY316" fmla="*/ 850926 h 862013"/>
                  <a:gd name="connsiteX317" fmla="*/ 3120 w 428625"/>
                  <a:gd name="connsiteY317" fmla="*/ 850089 h 862013"/>
                  <a:gd name="connsiteX318" fmla="*/ 2432 w 428625"/>
                  <a:gd name="connsiteY318" fmla="*/ 849200 h 862013"/>
                  <a:gd name="connsiteX319" fmla="*/ 1798 w 428625"/>
                  <a:gd name="connsiteY319" fmla="*/ 848311 h 862013"/>
                  <a:gd name="connsiteX320" fmla="*/ 1269 w 428625"/>
                  <a:gd name="connsiteY320" fmla="*/ 847370 h 862013"/>
                  <a:gd name="connsiteX321" fmla="*/ 793 w 428625"/>
                  <a:gd name="connsiteY321" fmla="*/ 846402 h 862013"/>
                  <a:gd name="connsiteX322" fmla="*/ 476 w 428625"/>
                  <a:gd name="connsiteY322" fmla="*/ 845461 h 862013"/>
                  <a:gd name="connsiteX323" fmla="*/ 212 w 428625"/>
                  <a:gd name="connsiteY323" fmla="*/ 844493 h 862013"/>
                  <a:gd name="connsiteX324" fmla="*/ 53 w 428625"/>
                  <a:gd name="connsiteY324" fmla="*/ 843500 h 862013"/>
                  <a:gd name="connsiteX325" fmla="*/ 0 w 428625"/>
                  <a:gd name="connsiteY325" fmla="*/ 842506 h 862013"/>
                  <a:gd name="connsiteX326" fmla="*/ 0 w 428625"/>
                  <a:gd name="connsiteY326" fmla="*/ 771760 h 862013"/>
                  <a:gd name="connsiteX327" fmla="*/ 0 w 428625"/>
                  <a:gd name="connsiteY327" fmla="*/ 480418 h 862013"/>
                  <a:gd name="connsiteX328" fmla="*/ 362656 w 428625"/>
                  <a:gd name="connsiteY328" fmla="*/ 141288 h 862013"/>
                  <a:gd name="connsiteX329" fmla="*/ 66023 w 428625"/>
                  <a:gd name="connsiteY329" fmla="*/ 141601 h 862013"/>
                  <a:gd name="connsiteX330" fmla="*/ 65334 w 428625"/>
                  <a:gd name="connsiteY330" fmla="*/ 141653 h 862013"/>
                  <a:gd name="connsiteX331" fmla="*/ 64644 w 428625"/>
                  <a:gd name="connsiteY331" fmla="*/ 141705 h 862013"/>
                  <a:gd name="connsiteX332" fmla="*/ 63954 w 428625"/>
                  <a:gd name="connsiteY332" fmla="*/ 141757 h 862013"/>
                  <a:gd name="connsiteX333" fmla="*/ 63264 w 428625"/>
                  <a:gd name="connsiteY333" fmla="*/ 141913 h 862013"/>
                  <a:gd name="connsiteX334" fmla="*/ 62628 w 428625"/>
                  <a:gd name="connsiteY334" fmla="*/ 142018 h 862013"/>
                  <a:gd name="connsiteX335" fmla="*/ 61991 w 428625"/>
                  <a:gd name="connsiteY335" fmla="*/ 142226 h 862013"/>
                  <a:gd name="connsiteX336" fmla="*/ 61407 w 428625"/>
                  <a:gd name="connsiteY336" fmla="*/ 142435 h 862013"/>
                  <a:gd name="connsiteX337" fmla="*/ 60718 w 428625"/>
                  <a:gd name="connsiteY337" fmla="*/ 142643 h 862013"/>
                  <a:gd name="connsiteX338" fmla="*/ 60134 w 428625"/>
                  <a:gd name="connsiteY338" fmla="*/ 142904 h 862013"/>
                  <a:gd name="connsiteX339" fmla="*/ 59550 w 428625"/>
                  <a:gd name="connsiteY339" fmla="*/ 143216 h 862013"/>
                  <a:gd name="connsiteX340" fmla="*/ 59020 w 428625"/>
                  <a:gd name="connsiteY340" fmla="*/ 143529 h 862013"/>
                  <a:gd name="connsiteX341" fmla="*/ 58383 w 428625"/>
                  <a:gd name="connsiteY341" fmla="*/ 143894 h 862013"/>
                  <a:gd name="connsiteX342" fmla="*/ 57906 w 428625"/>
                  <a:gd name="connsiteY342" fmla="*/ 144259 h 862013"/>
                  <a:gd name="connsiteX343" fmla="*/ 57375 w 428625"/>
                  <a:gd name="connsiteY343" fmla="*/ 144676 h 862013"/>
                  <a:gd name="connsiteX344" fmla="*/ 56898 w 428625"/>
                  <a:gd name="connsiteY344" fmla="*/ 145092 h 862013"/>
                  <a:gd name="connsiteX345" fmla="*/ 56420 w 428625"/>
                  <a:gd name="connsiteY345" fmla="*/ 145509 h 862013"/>
                  <a:gd name="connsiteX346" fmla="*/ 55996 w 428625"/>
                  <a:gd name="connsiteY346" fmla="*/ 145978 h 862013"/>
                  <a:gd name="connsiteX347" fmla="*/ 55518 w 428625"/>
                  <a:gd name="connsiteY347" fmla="*/ 146447 h 862013"/>
                  <a:gd name="connsiteX348" fmla="*/ 55094 w 428625"/>
                  <a:gd name="connsiteY348" fmla="*/ 146969 h 862013"/>
                  <a:gd name="connsiteX349" fmla="*/ 54722 w 428625"/>
                  <a:gd name="connsiteY349" fmla="*/ 147542 h 862013"/>
                  <a:gd name="connsiteX350" fmla="*/ 54404 w 428625"/>
                  <a:gd name="connsiteY350" fmla="*/ 148063 h 862013"/>
                  <a:gd name="connsiteX351" fmla="*/ 54086 w 428625"/>
                  <a:gd name="connsiteY351" fmla="*/ 148636 h 862013"/>
                  <a:gd name="connsiteX352" fmla="*/ 53767 w 428625"/>
                  <a:gd name="connsiteY352" fmla="*/ 149157 h 862013"/>
                  <a:gd name="connsiteX353" fmla="*/ 53502 w 428625"/>
                  <a:gd name="connsiteY353" fmla="*/ 149783 h 862013"/>
                  <a:gd name="connsiteX354" fmla="*/ 53290 w 428625"/>
                  <a:gd name="connsiteY354" fmla="*/ 150408 h 862013"/>
                  <a:gd name="connsiteX355" fmla="*/ 53078 w 428625"/>
                  <a:gd name="connsiteY355" fmla="*/ 151034 h 862013"/>
                  <a:gd name="connsiteX356" fmla="*/ 52865 w 428625"/>
                  <a:gd name="connsiteY356" fmla="*/ 151659 h 862013"/>
                  <a:gd name="connsiteX357" fmla="*/ 52653 w 428625"/>
                  <a:gd name="connsiteY357" fmla="*/ 152284 h 862013"/>
                  <a:gd name="connsiteX358" fmla="*/ 52547 w 428625"/>
                  <a:gd name="connsiteY358" fmla="*/ 152910 h 862013"/>
                  <a:gd name="connsiteX359" fmla="*/ 52494 w 428625"/>
                  <a:gd name="connsiteY359" fmla="*/ 153639 h 862013"/>
                  <a:gd name="connsiteX360" fmla="*/ 52441 w 428625"/>
                  <a:gd name="connsiteY360" fmla="*/ 154265 h 862013"/>
                  <a:gd name="connsiteX361" fmla="*/ 52388 w 428625"/>
                  <a:gd name="connsiteY361" fmla="*/ 154942 h 862013"/>
                  <a:gd name="connsiteX362" fmla="*/ 52388 w 428625"/>
                  <a:gd name="connsiteY362" fmla="*/ 189860 h 862013"/>
                  <a:gd name="connsiteX363" fmla="*/ 52441 w 428625"/>
                  <a:gd name="connsiteY363" fmla="*/ 190537 h 862013"/>
                  <a:gd name="connsiteX364" fmla="*/ 52494 w 428625"/>
                  <a:gd name="connsiteY364" fmla="*/ 191267 h 862013"/>
                  <a:gd name="connsiteX365" fmla="*/ 52547 w 428625"/>
                  <a:gd name="connsiteY365" fmla="*/ 191892 h 862013"/>
                  <a:gd name="connsiteX366" fmla="*/ 52653 w 428625"/>
                  <a:gd name="connsiteY366" fmla="*/ 192570 h 862013"/>
                  <a:gd name="connsiteX367" fmla="*/ 52865 w 428625"/>
                  <a:gd name="connsiteY367" fmla="*/ 193195 h 862013"/>
                  <a:gd name="connsiteX368" fmla="*/ 53078 w 428625"/>
                  <a:gd name="connsiteY368" fmla="*/ 193820 h 862013"/>
                  <a:gd name="connsiteX369" fmla="*/ 53290 w 428625"/>
                  <a:gd name="connsiteY369" fmla="*/ 194446 h 862013"/>
                  <a:gd name="connsiteX370" fmla="*/ 53502 w 428625"/>
                  <a:gd name="connsiteY370" fmla="*/ 195071 h 862013"/>
                  <a:gd name="connsiteX371" fmla="*/ 53767 w 428625"/>
                  <a:gd name="connsiteY371" fmla="*/ 195644 h 862013"/>
                  <a:gd name="connsiteX372" fmla="*/ 54086 w 428625"/>
                  <a:gd name="connsiteY372" fmla="*/ 196218 h 862013"/>
                  <a:gd name="connsiteX373" fmla="*/ 54404 w 428625"/>
                  <a:gd name="connsiteY373" fmla="*/ 196739 h 862013"/>
                  <a:gd name="connsiteX374" fmla="*/ 54722 w 428625"/>
                  <a:gd name="connsiteY374" fmla="*/ 197312 h 862013"/>
                  <a:gd name="connsiteX375" fmla="*/ 55094 w 428625"/>
                  <a:gd name="connsiteY375" fmla="*/ 197833 h 862013"/>
                  <a:gd name="connsiteX376" fmla="*/ 55518 w 428625"/>
                  <a:gd name="connsiteY376" fmla="*/ 198354 h 862013"/>
                  <a:gd name="connsiteX377" fmla="*/ 55996 w 428625"/>
                  <a:gd name="connsiteY377" fmla="*/ 198823 h 862013"/>
                  <a:gd name="connsiteX378" fmla="*/ 56420 w 428625"/>
                  <a:gd name="connsiteY378" fmla="*/ 199292 h 862013"/>
                  <a:gd name="connsiteX379" fmla="*/ 56898 w 428625"/>
                  <a:gd name="connsiteY379" fmla="*/ 199709 h 862013"/>
                  <a:gd name="connsiteX380" fmla="*/ 57375 w 428625"/>
                  <a:gd name="connsiteY380" fmla="*/ 200178 h 862013"/>
                  <a:gd name="connsiteX381" fmla="*/ 57906 w 428625"/>
                  <a:gd name="connsiteY381" fmla="*/ 200543 h 862013"/>
                  <a:gd name="connsiteX382" fmla="*/ 58383 w 428625"/>
                  <a:gd name="connsiteY382" fmla="*/ 200908 h 862013"/>
                  <a:gd name="connsiteX383" fmla="*/ 59020 w 428625"/>
                  <a:gd name="connsiteY383" fmla="*/ 201273 h 862013"/>
                  <a:gd name="connsiteX384" fmla="*/ 59550 w 428625"/>
                  <a:gd name="connsiteY384" fmla="*/ 201585 h 862013"/>
                  <a:gd name="connsiteX385" fmla="*/ 60134 w 428625"/>
                  <a:gd name="connsiteY385" fmla="*/ 201898 h 862013"/>
                  <a:gd name="connsiteX386" fmla="*/ 60718 w 428625"/>
                  <a:gd name="connsiteY386" fmla="*/ 202159 h 862013"/>
                  <a:gd name="connsiteX387" fmla="*/ 61407 w 428625"/>
                  <a:gd name="connsiteY387" fmla="*/ 202367 h 862013"/>
                  <a:gd name="connsiteX388" fmla="*/ 61991 w 428625"/>
                  <a:gd name="connsiteY388" fmla="*/ 202576 h 862013"/>
                  <a:gd name="connsiteX389" fmla="*/ 62628 w 428625"/>
                  <a:gd name="connsiteY389" fmla="*/ 202784 h 862013"/>
                  <a:gd name="connsiteX390" fmla="*/ 63264 w 428625"/>
                  <a:gd name="connsiteY390" fmla="*/ 202940 h 862013"/>
                  <a:gd name="connsiteX391" fmla="*/ 63954 w 428625"/>
                  <a:gd name="connsiteY391" fmla="*/ 203097 h 862013"/>
                  <a:gd name="connsiteX392" fmla="*/ 64644 w 428625"/>
                  <a:gd name="connsiteY392" fmla="*/ 203149 h 862013"/>
                  <a:gd name="connsiteX393" fmla="*/ 65334 w 428625"/>
                  <a:gd name="connsiteY393" fmla="*/ 203201 h 862013"/>
                  <a:gd name="connsiteX394" fmla="*/ 66023 w 428625"/>
                  <a:gd name="connsiteY394" fmla="*/ 203201 h 862013"/>
                  <a:gd name="connsiteX395" fmla="*/ 362656 w 428625"/>
                  <a:gd name="connsiteY395" fmla="*/ 202940 h 862013"/>
                  <a:gd name="connsiteX396" fmla="*/ 363292 w 428625"/>
                  <a:gd name="connsiteY396" fmla="*/ 202940 h 862013"/>
                  <a:gd name="connsiteX397" fmla="*/ 363982 w 428625"/>
                  <a:gd name="connsiteY397" fmla="*/ 202836 h 862013"/>
                  <a:gd name="connsiteX398" fmla="*/ 364725 w 428625"/>
                  <a:gd name="connsiteY398" fmla="*/ 202732 h 862013"/>
                  <a:gd name="connsiteX399" fmla="*/ 365362 w 428625"/>
                  <a:gd name="connsiteY399" fmla="*/ 202628 h 862013"/>
                  <a:gd name="connsiteX400" fmla="*/ 365998 w 428625"/>
                  <a:gd name="connsiteY400" fmla="*/ 202471 h 862013"/>
                  <a:gd name="connsiteX401" fmla="*/ 366635 w 428625"/>
                  <a:gd name="connsiteY401" fmla="*/ 202315 h 862013"/>
                  <a:gd name="connsiteX402" fmla="*/ 367325 w 428625"/>
                  <a:gd name="connsiteY402" fmla="*/ 202107 h 862013"/>
                  <a:gd name="connsiteX403" fmla="*/ 367908 w 428625"/>
                  <a:gd name="connsiteY403" fmla="*/ 201846 h 862013"/>
                  <a:gd name="connsiteX404" fmla="*/ 368492 w 428625"/>
                  <a:gd name="connsiteY404" fmla="*/ 201585 h 862013"/>
                  <a:gd name="connsiteX405" fmla="*/ 369076 w 428625"/>
                  <a:gd name="connsiteY405" fmla="*/ 201325 h 862013"/>
                  <a:gd name="connsiteX406" fmla="*/ 369659 w 428625"/>
                  <a:gd name="connsiteY406" fmla="*/ 200960 h 862013"/>
                  <a:gd name="connsiteX407" fmla="*/ 370243 w 428625"/>
                  <a:gd name="connsiteY407" fmla="*/ 200647 h 862013"/>
                  <a:gd name="connsiteX408" fmla="*/ 370773 w 428625"/>
                  <a:gd name="connsiteY408" fmla="*/ 200283 h 862013"/>
                  <a:gd name="connsiteX409" fmla="*/ 371251 w 428625"/>
                  <a:gd name="connsiteY409" fmla="*/ 199814 h 862013"/>
                  <a:gd name="connsiteX410" fmla="*/ 371781 w 428625"/>
                  <a:gd name="connsiteY410" fmla="*/ 199397 h 862013"/>
                  <a:gd name="connsiteX411" fmla="*/ 372206 w 428625"/>
                  <a:gd name="connsiteY411" fmla="*/ 198980 h 862013"/>
                  <a:gd name="connsiteX412" fmla="*/ 372683 w 428625"/>
                  <a:gd name="connsiteY412" fmla="*/ 198511 h 862013"/>
                  <a:gd name="connsiteX413" fmla="*/ 373161 w 428625"/>
                  <a:gd name="connsiteY413" fmla="*/ 198042 h 862013"/>
                  <a:gd name="connsiteX414" fmla="*/ 373532 w 428625"/>
                  <a:gd name="connsiteY414" fmla="*/ 197573 h 862013"/>
                  <a:gd name="connsiteX415" fmla="*/ 373904 w 428625"/>
                  <a:gd name="connsiteY415" fmla="*/ 197051 h 862013"/>
                  <a:gd name="connsiteX416" fmla="*/ 374275 w 428625"/>
                  <a:gd name="connsiteY416" fmla="*/ 196478 h 862013"/>
                  <a:gd name="connsiteX417" fmla="*/ 374593 w 428625"/>
                  <a:gd name="connsiteY417" fmla="*/ 195905 h 862013"/>
                  <a:gd name="connsiteX418" fmla="*/ 374859 w 428625"/>
                  <a:gd name="connsiteY418" fmla="*/ 195332 h 862013"/>
                  <a:gd name="connsiteX419" fmla="*/ 375124 w 428625"/>
                  <a:gd name="connsiteY419" fmla="*/ 194758 h 862013"/>
                  <a:gd name="connsiteX420" fmla="*/ 375389 w 428625"/>
                  <a:gd name="connsiteY420" fmla="*/ 194185 h 862013"/>
                  <a:gd name="connsiteX421" fmla="*/ 375601 w 428625"/>
                  <a:gd name="connsiteY421" fmla="*/ 193508 h 862013"/>
                  <a:gd name="connsiteX422" fmla="*/ 375760 w 428625"/>
                  <a:gd name="connsiteY422" fmla="*/ 192882 h 862013"/>
                  <a:gd name="connsiteX423" fmla="*/ 375920 w 428625"/>
                  <a:gd name="connsiteY423" fmla="*/ 192257 h 862013"/>
                  <a:gd name="connsiteX424" fmla="*/ 376079 w 428625"/>
                  <a:gd name="connsiteY424" fmla="*/ 191579 h 862013"/>
                  <a:gd name="connsiteX425" fmla="*/ 376185 w 428625"/>
                  <a:gd name="connsiteY425" fmla="*/ 190902 h 862013"/>
                  <a:gd name="connsiteX426" fmla="*/ 376238 w 428625"/>
                  <a:gd name="connsiteY426" fmla="*/ 190224 h 862013"/>
                  <a:gd name="connsiteX427" fmla="*/ 376238 w 428625"/>
                  <a:gd name="connsiteY427" fmla="*/ 189547 h 862013"/>
                  <a:gd name="connsiteX428" fmla="*/ 376238 w 428625"/>
                  <a:gd name="connsiteY428" fmla="*/ 154682 h 862013"/>
                  <a:gd name="connsiteX429" fmla="*/ 376238 w 428625"/>
                  <a:gd name="connsiteY429" fmla="*/ 154004 h 862013"/>
                  <a:gd name="connsiteX430" fmla="*/ 376185 w 428625"/>
                  <a:gd name="connsiteY430" fmla="*/ 153327 h 862013"/>
                  <a:gd name="connsiteX431" fmla="*/ 376079 w 428625"/>
                  <a:gd name="connsiteY431" fmla="*/ 152597 h 862013"/>
                  <a:gd name="connsiteX432" fmla="*/ 375920 w 428625"/>
                  <a:gd name="connsiteY432" fmla="*/ 151972 h 862013"/>
                  <a:gd name="connsiteX433" fmla="*/ 375760 w 428625"/>
                  <a:gd name="connsiteY433" fmla="*/ 151346 h 862013"/>
                  <a:gd name="connsiteX434" fmla="*/ 375601 w 428625"/>
                  <a:gd name="connsiteY434" fmla="*/ 150721 h 862013"/>
                  <a:gd name="connsiteX435" fmla="*/ 375389 w 428625"/>
                  <a:gd name="connsiteY435" fmla="*/ 150043 h 862013"/>
                  <a:gd name="connsiteX436" fmla="*/ 375124 w 428625"/>
                  <a:gd name="connsiteY436" fmla="*/ 149470 h 862013"/>
                  <a:gd name="connsiteX437" fmla="*/ 374859 w 428625"/>
                  <a:gd name="connsiteY437" fmla="*/ 148897 h 862013"/>
                  <a:gd name="connsiteX438" fmla="*/ 374593 w 428625"/>
                  <a:gd name="connsiteY438" fmla="*/ 148324 h 862013"/>
                  <a:gd name="connsiteX439" fmla="*/ 374275 w 428625"/>
                  <a:gd name="connsiteY439" fmla="*/ 147750 h 862013"/>
                  <a:gd name="connsiteX440" fmla="*/ 373904 w 428625"/>
                  <a:gd name="connsiteY440" fmla="*/ 147177 h 862013"/>
                  <a:gd name="connsiteX441" fmla="*/ 373532 w 428625"/>
                  <a:gd name="connsiteY441" fmla="*/ 146656 h 862013"/>
                  <a:gd name="connsiteX442" fmla="*/ 373161 w 428625"/>
                  <a:gd name="connsiteY442" fmla="*/ 146187 h 862013"/>
                  <a:gd name="connsiteX443" fmla="*/ 372683 w 428625"/>
                  <a:gd name="connsiteY443" fmla="*/ 145718 h 862013"/>
                  <a:gd name="connsiteX444" fmla="*/ 372206 w 428625"/>
                  <a:gd name="connsiteY444" fmla="*/ 145249 h 862013"/>
                  <a:gd name="connsiteX445" fmla="*/ 371781 w 428625"/>
                  <a:gd name="connsiteY445" fmla="*/ 144832 h 862013"/>
                  <a:gd name="connsiteX446" fmla="*/ 371251 w 428625"/>
                  <a:gd name="connsiteY446" fmla="*/ 144415 h 862013"/>
                  <a:gd name="connsiteX447" fmla="*/ 370773 w 428625"/>
                  <a:gd name="connsiteY447" fmla="*/ 143946 h 862013"/>
                  <a:gd name="connsiteX448" fmla="*/ 370243 w 428625"/>
                  <a:gd name="connsiteY448" fmla="*/ 143581 h 862013"/>
                  <a:gd name="connsiteX449" fmla="*/ 369659 w 428625"/>
                  <a:gd name="connsiteY449" fmla="*/ 143268 h 862013"/>
                  <a:gd name="connsiteX450" fmla="*/ 369076 w 428625"/>
                  <a:gd name="connsiteY450" fmla="*/ 142904 h 862013"/>
                  <a:gd name="connsiteX451" fmla="*/ 368492 w 428625"/>
                  <a:gd name="connsiteY451" fmla="*/ 142643 h 862013"/>
                  <a:gd name="connsiteX452" fmla="*/ 367908 w 428625"/>
                  <a:gd name="connsiteY452" fmla="*/ 142382 h 862013"/>
                  <a:gd name="connsiteX453" fmla="*/ 367325 w 428625"/>
                  <a:gd name="connsiteY453" fmla="*/ 142122 h 862013"/>
                  <a:gd name="connsiteX454" fmla="*/ 366635 w 428625"/>
                  <a:gd name="connsiteY454" fmla="*/ 141913 h 862013"/>
                  <a:gd name="connsiteX455" fmla="*/ 365998 w 428625"/>
                  <a:gd name="connsiteY455" fmla="*/ 141757 h 862013"/>
                  <a:gd name="connsiteX456" fmla="*/ 365362 w 428625"/>
                  <a:gd name="connsiteY456" fmla="*/ 141601 h 862013"/>
                  <a:gd name="connsiteX457" fmla="*/ 364725 w 428625"/>
                  <a:gd name="connsiteY457" fmla="*/ 141497 h 862013"/>
                  <a:gd name="connsiteX458" fmla="*/ 363982 w 428625"/>
                  <a:gd name="connsiteY458" fmla="*/ 141340 h 862013"/>
                  <a:gd name="connsiteX459" fmla="*/ 363292 w 428625"/>
                  <a:gd name="connsiteY459" fmla="*/ 141288 h 862013"/>
                  <a:gd name="connsiteX460" fmla="*/ 361489 w 428625"/>
                  <a:gd name="connsiteY460" fmla="*/ 44450 h 862013"/>
                  <a:gd name="connsiteX461" fmla="*/ 67084 w 428625"/>
                  <a:gd name="connsiteY461" fmla="*/ 44769 h 862013"/>
                  <a:gd name="connsiteX462" fmla="*/ 66342 w 428625"/>
                  <a:gd name="connsiteY462" fmla="*/ 44769 h 862013"/>
                  <a:gd name="connsiteX463" fmla="*/ 65599 w 428625"/>
                  <a:gd name="connsiteY463" fmla="*/ 44823 h 862013"/>
                  <a:gd name="connsiteX464" fmla="*/ 64909 w 428625"/>
                  <a:gd name="connsiteY464" fmla="*/ 44929 h 862013"/>
                  <a:gd name="connsiteX465" fmla="*/ 64113 w 428625"/>
                  <a:gd name="connsiteY465" fmla="*/ 45089 h 862013"/>
                  <a:gd name="connsiteX466" fmla="*/ 63424 w 428625"/>
                  <a:gd name="connsiteY466" fmla="*/ 45248 h 862013"/>
                  <a:gd name="connsiteX467" fmla="*/ 62734 w 428625"/>
                  <a:gd name="connsiteY467" fmla="*/ 45408 h 862013"/>
                  <a:gd name="connsiteX468" fmla="*/ 62097 w 428625"/>
                  <a:gd name="connsiteY468" fmla="*/ 45674 h 862013"/>
                  <a:gd name="connsiteX469" fmla="*/ 61460 w 428625"/>
                  <a:gd name="connsiteY469" fmla="*/ 45993 h 862013"/>
                  <a:gd name="connsiteX470" fmla="*/ 60718 w 428625"/>
                  <a:gd name="connsiteY470" fmla="*/ 46259 h 862013"/>
                  <a:gd name="connsiteX471" fmla="*/ 60134 w 428625"/>
                  <a:gd name="connsiteY471" fmla="*/ 46578 h 862013"/>
                  <a:gd name="connsiteX472" fmla="*/ 59497 w 428625"/>
                  <a:gd name="connsiteY472" fmla="*/ 46951 h 862013"/>
                  <a:gd name="connsiteX473" fmla="*/ 58914 w 428625"/>
                  <a:gd name="connsiteY473" fmla="*/ 47323 h 862013"/>
                  <a:gd name="connsiteX474" fmla="*/ 58330 w 428625"/>
                  <a:gd name="connsiteY474" fmla="*/ 47696 h 862013"/>
                  <a:gd name="connsiteX475" fmla="*/ 57747 w 428625"/>
                  <a:gd name="connsiteY475" fmla="*/ 48121 h 862013"/>
                  <a:gd name="connsiteX476" fmla="*/ 57269 w 428625"/>
                  <a:gd name="connsiteY476" fmla="*/ 48600 h 862013"/>
                  <a:gd name="connsiteX477" fmla="*/ 56739 w 428625"/>
                  <a:gd name="connsiteY477" fmla="*/ 49132 h 862013"/>
                  <a:gd name="connsiteX478" fmla="*/ 56261 w 428625"/>
                  <a:gd name="connsiteY478" fmla="*/ 49664 h 862013"/>
                  <a:gd name="connsiteX479" fmla="*/ 55784 w 428625"/>
                  <a:gd name="connsiteY479" fmla="*/ 50143 h 862013"/>
                  <a:gd name="connsiteX480" fmla="*/ 55306 w 428625"/>
                  <a:gd name="connsiteY480" fmla="*/ 50728 h 862013"/>
                  <a:gd name="connsiteX481" fmla="*/ 54935 w 428625"/>
                  <a:gd name="connsiteY481" fmla="*/ 51260 h 862013"/>
                  <a:gd name="connsiteX482" fmla="*/ 54563 w 428625"/>
                  <a:gd name="connsiteY482" fmla="*/ 51899 h 862013"/>
                  <a:gd name="connsiteX483" fmla="*/ 54192 w 428625"/>
                  <a:gd name="connsiteY483" fmla="*/ 52537 h 862013"/>
                  <a:gd name="connsiteX484" fmla="*/ 53874 w 428625"/>
                  <a:gd name="connsiteY484" fmla="*/ 53176 h 862013"/>
                  <a:gd name="connsiteX485" fmla="*/ 53608 w 428625"/>
                  <a:gd name="connsiteY485" fmla="*/ 53814 h 862013"/>
                  <a:gd name="connsiteX486" fmla="*/ 53343 w 428625"/>
                  <a:gd name="connsiteY486" fmla="*/ 54453 h 862013"/>
                  <a:gd name="connsiteX487" fmla="*/ 53078 w 428625"/>
                  <a:gd name="connsiteY487" fmla="*/ 55144 h 862013"/>
                  <a:gd name="connsiteX488" fmla="*/ 52919 w 428625"/>
                  <a:gd name="connsiteY488" fmla="*/ 55836 h 862013"/>
                  <a:gd name="connsiteX489" fmla="*/ 52759 w 428625"/>
                  <a:gd name="connsiteY489" fmla="*/ 56581 h 862013"/>
                  <a:gd name="connsiteX490" fmla="*/ 52547 w 428625"/>
                  <a:gd name="connsiteY490" fmla="*/ 57273 h 862013"/>
                  <a:gd name="connsiteX491" fmla="*/ 52494 w 428625"/>
                  <a:gd name="connsiteY491" fmla="*/ 58018 h 862013"/>
                  <a:gd name="connsiteX492" fmla="*/ 52441 w 428625"/>
                  <a:gd name="connsiteY492" fmla="*/ 58762 h 862013"/>
                  <a:gd name="connsiteX493" fmla="*/ 52388 w 428625"/>
                  <a:gd name="connsiteY493" fmla="*/ 59507 h 862013"/>
                  <a:gd name="connsiteX494" fmla="*/ 52388 w 428625"/>
                  <a:gd name="connsiteY494" fmla="*/ 98028 h 862013"/>
                  <a:gd name="connsiteX495" fmla="*/ 52441 w 428625"/>
                  <a:gd name="connsiteY495" fmla="*/ 98720 h 862013"/>
                  <a:gd name="connsiteX496" fmla="*/ 52494 w 428625"/>
                  <a:gd name="connsiteY496" fmla="*/ 99465 h 862013"/>
                  <a:gd name="connsiteX497" fmla="*/ 52547 w 428625"/>
                  <a:gd name="connsiteY497" fmla="*/ 100263 h 862013"/>
                  <a:gd name="connsiteX498" fmla="*/ 52759 w 428625"/>
                  <a:gd name="connsiteY498" fmla="*/ 100955 h 862013"/>
                  <a:gd name="connsiteX499" fmla="*/ 52919 w 428625"/>
                  <a:gd name="connsiteY499" fmla="*/ 101646 h 862013"/>
                  <a:gd name="connsiteX500" fmla="*/ 53078 w 428625"/>
                  <a:gd name="connsiteY500" fmla="*/ 102338 h 862013"/>
                  <a:gd name="connsiteX501" fmla="*/ 53343 w 428625"/>
                  <a:gd name="connsiteY501" fmla="*/ 103083 h 862013"/>
                  <a:gd name="connsiteX502" fmla="*/ 53608 w 428625"/>
                  <a:gd name="connsiteY502" fmla="*/ 103721 h 862013"/>
                  <a:gd name="connsiteX503" fmla="*/ 53874 w 428625"/>
                  <a:gd name="connsiteY503" fmla="*/ 104360 h 862013"/>
                  <a:gd name="connsiteX504" fmla="*/ 54192 w 428625"/>
                  <a:gd name="connsiteY504" fmla="*/ 104998 h 862013"/>
                  <a:gd name="connsiteX505" fmla="*/ 54563 w 428625"/>
                  <a:gd name="connsiteY505" fmla="*/ 105637 h 862013"/>
                  <a:gd name="connsiteX506" fmla="*/ 54935 w 428625"/>
                  <a:gd name="connsiteY506" fmla="*/ 106222 h 862013"/>
                  <a:gd name="connsiteX507" fmla="*/ 55306 w 428625"/>
                  <a:gd name="connsiteY507" fmla="*/ 106807 h 862013"/>
                  <a:gd name="connsiteX508" fmla="*/ 55784 w 428625"/>
                  <a:gd name="connsiteY508" fmla="*/ 107339 h 862013"/>
                  <a:gd name="connsiteX509" fmla="*/ 56261 w 428625"/>
                  <a:gd name="connsiteY509" fmla="*/ 107871 h 862013"/>
                  <a:gd name="connsiteX510" fmla="*/ 56739 w 428625"/>
                  <a:gd name="connsiteY510" fmla="*/ 108350 h 862013"/>
                  <a:gd name="connsiteX511" fmla="*/ 57269 w 428625"/>
                  <a:gd name="connsiteY511" fmla="*/ 108882 h 862013"/>
                  <a:gd name="connsiteX512" fmla="*/ 57747 w 428625"/>
                  <a:gd name="connsiteY512" fmla="*/ 109361 h 862013"/>
                  <a:gd name="connsiteX513" fmla="*/ 58330 w 428625"/>
                  <a:gd name="connsiteY513" fmla="*/ 109787 h 862013"/>
                  <a:gd name="connsiteX514" fmla="*/ 58914 w 428625"/>
                  <a:gd name="connsiteY514" fmla="*/ 110212 h 862013"/>
                  <a:gd name="connsiteX515" fmla="*/ 59497 w 428625"/>
                  <a:gd name="connsiteY515" fmla="*/ 110585 h 862013"/>
                  <a:gd name="connsiteX516" fmla="*/ 60134 w 428625"/>
                  <a:gd name="connsiteY516" fmla="*/ 110904 h 862013"/>
                  <a:gd name="connsiteX517" fmla="*/ 60718 w 428625"/>
                  <a:gd name="connsiteY517" fmla="*/ 111223 h 862013"/>
                  <a:gd name="connsiteX518" fmla="*/ 61460 w 428625"/>
                  <a:gd name="connsiteY518" fmla="*/ 111596 h 862013"/>
                  <a:gd name="connsiteX519" fmla="*/ 62097 w 428625"/>
                  <a:gd name="connsiteY519" fmla="*/ 111862 h 862013"/>
                  <a:gd name="connsiteX520" fmla="*/ 62734 w 428625"/>
                  <a:gd name="connsiteY520" fmla="*/ 112075 h 862013"/>
                  <a:gd name="connsiteX521" fmla="*/ 63424 w 428625"/>
                  <a:gd name="connsiteY521" fmla="*/ 112287 h 862013"/>
                  <a:gd name="connsiteX522" fmla="*/ 64113 w 428625"/>
                  <a:gd name="connsiteY522" fmla="*/ 112447 h 862013"/>
                  <a:gd name="connsiteX523" fmla="*/ 64909 w 428625"/>
                  <a:gd name="connsiteY523" fmla="*/ 112553 h 862013"/>
                  <a:gd name="connsiteX524" fmla="*/ 65599 w 428625"/>
                  <a:gd name="connsiteY524" fmla="*/ 112660 h 862013"/>
                  <a:gd name="connsiteX525" fmla="*/ 66342 w 428625"/>
                  <a:gd name="connsiteY525" fmla="*/ 112713 h 862013"/>
                  <a:gd name="connsiteX526" fmla="*/ 67084 w 428625"/>
                  <a:gd name="connsiteY526" fmla="*/ 112713 h 862013"/>
                  <a:gd name="connsiteX527" fmla="*/ 361489 w 428625"/>
                  <a:gd name="connsiteY527" fmla="*/ 112394 h 862013"/>
                  <a:gd name="connsiteX528" fmla="*/ 362284 w 428625"/>
                  <a:gd name="connsiteY528" fmla="*/ 112394 h 862013"/>
                  <a:gd name="connsiteX529" fmla="*/ 363027 w 428625"/>
                  <a:gd name="connsiteY529" fmla="*/ 112341 h 862013"/>
                  <a:gd name="connsiteX530" fmla="*/ 363770 w 428625"/>
                  <a:gd name="connsiteY530" fmla="*/ 112234 h 862013"/>
                  <a:gd name="connsiteX531" fmla="*/ 364513 w 428625"/>
                  <a:gd name="connsiteY531" fmla="*/ 112128 h 862013"/>
                  <a:gd name="connsiteX532" fmla="*/ 365202 w 428625"/>
                  <a:gd name="connsiteY532" fmla="*/ 111968 h 862013"/>
                  <a:gd name="connsiteX533" fmla="*/ 365892 w 428625"/>
                  <a:gd name="connsiteY533" fmla="*/ 111755 h 862013"/>
                  <a:gd name="connsiteX534" fmla="*/ 366582 w 428625"/>
                  <a:gd name="connsiteY534" fmla="*/ 111489 h 862013"/>
                  <a:gd name="connsiteX535" fmla="*/ 367219 w 428625"/>
                  <a:gd name="connsiteY535" fmla="*/ 111223 h 862013"/>
                  <a:gd name="connsiteX536" fmla="*/ 367908 w 428625"/>
                  <a:gd name="connsiteY536" fmla="*/ 110904 h 862013"/>
                  <a:gd name="connsiteX537" fmla="*/ 368545 w 428625"/>
                  <a:gd name="connsiteY537" fmla="*/ 110585 h 862013"/>
                  <a:gd name="connsiteX538" fmla="*/ 369129 w 428625"/>
                  <a:gd name="connsiteY538" fmla="*/ 110266 h 862013"/>
                  <a:gd name="connsiteX539" fmla="*/ 369712 w 428625"/>
                  <a:gd name="connsiteY539" fmla="*/ 109893 h 862013"/>
                  <a:gd name="connsiteX540" fmla="*/ 370349 w 428625"/>
                  <a:gd name="connsiteY540" fmla="*/ 109468 h 862013"/>
                  <a:gd name="connsiteX541" fmla="*/ 370879 w 428625"/>
                  <a:gd name="connsiteY541" fmla="*/ 109042 h 862013"/>
                  <a:gd name="connsiteX542" fmla="*/ 371410 w 428625"/>
                  <a:gd name="connsiteY542" fmla="*/ 108510 h 862013"/>
                  <a:gd name="connsiteX543" fmla="*/ 371887 w 428625"/>
                  <a:gd name="connsiteY543" fmla="*/ 108031 h 862013"/>
                  <a:gd name="connsiteX544" fmla="*/ 372365 w 428625"/>
                  <a:gd name="connsiteY544" fmla="*/ 107552 h 862013"/>
                  <a:gd name="connsiteX545" fmla="*/ 372842 w 428625"/>
                  <a:gd name="connsiteY545" fmla="*/ 107020 h 862013"/>
                  <a:gd name="connsiteX546" fmla="*/ 373320 w 428625"/>
                  <a:gd name="connsiteY546" fmla="*/ 106488 h 862013"/>
                  <a:gd name="connsiteX547" fmla="*/ 373744 w 428625"/>
                  <a:gd name="connsiteY547" fmla="*/ 105903 h 862013"/>
                  <a:gd name="connsiteX548" fmla="*/ 374116 w 428625"/>
                  <a:gd name="connsiteY548" fmla="*/ 105264 h 862013"/>
                  <a:gd name="connsiteX549" fmla="*/ 374434 w 428625"/>
                  <a:gd name="connsiteY549" fmla="*/ 104679 h 862013"/>
                  <a:gd name="connsiteX550" fmla="*/ 374752 w 428625"/>
                  <a:gd name="connsiteY550" fmla="*/ 104041 h 862013"/>
                  <a:gd name="connsiteX551" fmla="*/ 375071 w 428625"/>
                  <a:gd name="connsiteY551" fmla="*/ 103402 h 862013"/>
                  <a:gd name="connsiteX552" fmla="*/ 375336 w 428625"/>
                  <a:gd name="connsiteY552" fmla="*/ 102710 h 862013"/>
                  <a:gd name="connsiteX553" fmla="*/ 375548 w 428625"/>
                  <a:gd name="connsiteY553" fmla="*/ 102019 h 862013"/>
                  <a:gd name="connsiteX554" fmla="*/ 375760 w 428625"/>
                  <a:gd name="connsiteY554" fmla="*/ 101327 h 862013"/>
                  <a:gd name="connsiteX555" fmla="*/ 375920 w 428625"/>
                  <a:gd name="connsiteY555" fmla="*/ 100635 h 862013"/>
                  <a:gd name="connsiteX556" fmla="*/ 376079 w 428625"/>
                  <a:gd name="connsiteY556" fmla="*/ 99944 h 862013"/>
                  <a:gd name="connsiteX557" fmla="*/ 376185 w 428625"/>
                  <a:gd name="connsiteY557" fmla="*/ 99146 h 862013"/>
                  <a:gd name="connsiteX558" fmla="*/ 376238 w 428625"/>
                  <a:gd name="connsiteY558" fmla="*/ 98401 h 862013"/>
                  <a:gd name="connsiteX559" fmla="*/ 376238 w 428625"/>
                  <a:gd name="connsiteY559" fmla="*/ 97656 h 862013"/>
                  <a:gd name="connsiteX560" fmla="*/ 376238 w 428625"/>
                  <a:gd name="connsiteY560" fmla="*/ 59188 h 862013"/>
                  <a:gd name="connsiteX561" fmla="*/ 376238 w 428625"/>
                  <a:gd name="connsiteY561" fmla="*/ 58443 h 862013"/>
                  <a:gd name="connsiteX562" fmla="*/ 376185 w 428625"/>
                  <a:gd name="connsiteY562" fmla="*/ 57645 h 862013"/>
                  <a:gd name="connsiteX563" fmla="*/ 376079 w 428625"/>
                  <a:gd name="connsiteY563" fmla="*/ 56953 h 862013"/>
                  <a:gd name="connsiteX564" fmla="*/ 375920 w 428625"/>
                  <a:gd name="connsiteY564" fmla="*/ 56209 h 862013"/>
                  <a:gd name="connsiteX565" fmla="*/ 375760 w 428625"/>
                  <a:gd name="connsiteY565" fmla="*/ 55517 h 862013"/>
                  <a:gd name="connsiteX566" fmla="*/ 375548 w 428625"/>
                  <a:gd name="connsiteY566" fmla="*/ 54825 h 862013"/>
                  <a:gd name="connsiteX567" fmla="*/ 375336 w 428625"/>
                  <a:gd name="connsiteY567" fmla="*/ 54134 h 862013"/>
                  <a:gd name="connsiteX568" fmla="*/ 375071 w 428625"/>
                  <a:gd name="connsiteY568" fmla="*/ 53442 h 862013"/>
                  <a:gd name="connsiteX569" fmla="*/ 374752 w 428625"/>
                  <a:gd name="connsiteY569" fmla="*/ 52803 h 862013"/>
                  <a:gd name="connsiteX570" fmla="*/ 374434 w 428625"/>
                  <a:gd name="connsiteY570" fmla="*/ 52218 h 862013"/>
                  <a:gd name="connsiteX571" fmla="*/ 374116 w 428625"/>
                  <a:gd name="connsiteY571" fmla="*/ 51526 h 862013"/>
                  <a:gd name="connsiteX572" fmla="*/ 373744 w 428625"/>
                  <a:gd name="connsiteY572" fmla="*/ 50941 h 862013"/>
                  <a:gd name="connsiteX573" fmla="*/ 373320 w 428625"/>
                  <a:gd name="connsiteY573" fmla="*/ 50409 h 862013"/>
                  <a:gd name="connsiteX574" fmla="*/ 372842 w 428625"/>
                  <a:gd name="connsiteY574" fmla="*/ 49824 h 862013"/>
                  <a:gd name="connsiteX575" fmla="*/ 372365 w 428625"/>
                  <a:gd name="connsiteY575" fmla="*/ 49292 h 862013"/>
                  <a:gd name="connsiteX576" fmla="*/ 371887 w 428625"/>
                  <a:gd name="connsiteY576" fmla="*/ 48760 h 862013"/>
                  <a:gd name="connsiteX577" fmla="*/ 371410 w 428625"/>
                  <a:gd name="connsiteY577" fmla="*/ 48281 h 862013"/>
                  <a:gd name="connsiteX578" fmla="*/ 370879 w 428625"/>
                  <a:gd name="connsiteY578" fmla="*/ 47802 h 862013"/>
                  <a:gd name="connsiteX579" fmla="*/ 370349 w 428625"/>
                  <a:gd name="connsiteY579" fmla="*/ 47376 h 862013"/>
                  <a:gd name="connsiteX580" fmla="*/ 369712 w 428625"/>
                  <a:gd name="connsiteY580" fmla="*/ 47004 h 862013"/>
                  <a:gd name="connsiteX581" fmla="*/ 369129 w 428625"/>
                  <a:gd name="connsiteY581" fmla="*/ 46631 h 862013"/>
                  <a:gd name="connsiteX582" fmla="*/ 368545 w 428625"/>
                  <a:gd name="connsiteY582" fmla="*/ 46259 h 862013"/>
                  <a:gd name="connsiteX583" fmla="*/ 367908 w 428625"/>
                  <a:gd name="connsiteY583" fmla="*/ 45940 h 862013"/>
                  <a:gd name="connsiteX584" fmla="*/ 367219 w 428625"/>
                  <a:gd name="connsiteY584" fmla="*/ 45621 h 862013"/>
                  <a:gd name="connsiteX585" fmla="*/ 366582 w 428625"/>
                  <a:gd name="connsiteY585" fmla="*/ 45355 h 862013"/>
                  <a:gd name="connsiteX586" fmla="*/ 365892 w 428625"/>
                  <a:gd name="connsiteY586" fmla="*/ 45142 h 862013"/>
                  <a:gd name="connsiteX587" fmla="*/ 365202 w 428625"/>
                  <a:gd name="connsiteY587" fmla="*/ 44929 h 862013"/>
                  <a:gd name="connsiteX588" fmla="*/ 364513 w 428625"/>
                  <a:gd name="connsiteY588" fmla="*/ 44769 h 862013"/>
                  <a:gd name="connsiteX589" fmla="*/ 363770 w 428625"/>
                  <a:gd name="connsiteY589" fmla="*/ 44610 h 862013"/>
                  <a:gd name="connsiteX590" fmla="*/ 363027 w 428625"/>
                  <a:gd name="connsiteY590" fmla="*/ 44556 h 862013"/>
                  <a:gd name="connsiteX591" fmla="*/ 362284 w 428625"/>
                  <a:gd name="connsiteY591" fmla="*/ 44503 h 862013"/>
                  <a:gd name="connsiteX592" fmla="*/ 39499 w 428625"/>
                  <a:gd name="connsiteY592" fmla="*/ 0 h 862013"/>
                  <a:gd name="connsiteX593" fmla="*/ 389126 w 428625"/>
                  <a:gd name="connsiteY593" fmla="*/ 0 h 862013"/>
                  <a:gd name="connsiteX594" fmla="*/ 391188 w 428625"/>
                  <a:gd name="connsiteY594" fmla="*/ 53 h 862013"/>
                  <a:gd name="connsiteX595" fmla="*/ 393197 w 428625"/>
                  <a:gd name="connsiteY595" fmla="*/ 212 h 862013"/>
                  <a:gd name="connsiteX596" fmla="*/ 395101 w 428625"/>
                  <a:gd name="connsiteY596" fmla="*/ 423 h 862013"/>
                  <a:gd name="connsiteX597" fmla="*/ 397057 w 428625"/>
                  <a:gd name="connsiteY597" fmla="*/ 793 h 862013"/>
                  <a:gd name="connsiteX598" fmla="*/ 399014 w 428625"/>
                  <a:gd name="connsiteY598" fmla="*/ 1216 h 862013"/>
                  <a:gd name="connsiteX599" fmla="*/ 400811 w 428625"/>
                  <a:gd name="connsiteY599" fmla="*/ 1798 h 862013"/>
                  <a:gd name="connsiteX600" fmla="*/ 402662 w 428625"/>
                  <a:gd name="connsiteY600" fmla="*/ 2433 h 862013"/>
                  <a:gd name="connsiteX601" fmla="*/ 404513 w 428625"/>
                  <a:gd name="connsiteY601" fmla="*/ 3120 h 862013"/>
                  <a:gd name="connsiteX602" fmla="*/ 406205 w 428625"/>
                  <a:gd name="connsiteY602" fmla="*/ 3914 h 862013"/>
                  <a:gd name="connsiteX603" fmla="*/ 407950 w 428625"/>
                  <a:gd name="connsiteY603" fmla="*/ 4813 h 862013"/>
                  <a:gd name="connsiteX604" fmla="*/ 409536 w 428625"/>
                  <a:gd name="connsiteY604" fmla="*/ 5712 h 862013"/>
                  <a:gd name="connsiteX605" fmla="*/ 411175 w 428625"/>
                  <a:gd name="connsiteY605" fmla="*/ 6769 h 862013"/>
                  <a:gd name="connsiteX606" fmla="*/ 412709 w 428625"/>
                  <a:gd name="connsiteY606" fmla="*/ 7880 h 862013"/>
                  <a:gd name="connsiteX607" fmla="*/ 414242 w 428625"/>
                  <a:gd name="connsiteY607" fmla="*/ 9044 h 862013"/>
                  <a:gd name="connsiteX608" fmla="*/ 415617 w 428625"/>
                  <a:gd name="connsiteY608" fmla="*/ 10260 h 862013"/>
                  <a:gd name="connsiteX609" fmla="*/ 417045 w 428625"/>
                  <a:gd name="connsiteY609" fmla="*/ 11582 h 862013"/>
                  <a:gd name="connsiteX610" fmla="*/ 418314 w 428625"/>
                  <a:gd name="connsiteY610" fmla="*/ 12957 h 862013"/>
                  <a:gd name="connsiteX611" fmla="*/ 419583 w 428625"/>
                  <a:gd name="connsiteY611" fmla="*/ 14385 h 862013"/>
                  <a:gd name="connsiteX612" fmla="*/ 420746 w 428625"/>
                  <a:gd name="connsiteY612" fmla="*/ 15866 h 862013"/>
                  <a:gd name="connsiteX613" fmla="*/ 421857 w 428625"/>
                  <a:gd name="connsiteY613" fmla="*/ 17452 h 862013"/>
                  <a:gd name="connsiteX614" fmla="*/ 422914 w 428625"/>
                  <a:gd name="connsiteY614" fmla="*/ 19039 h 862013"/>
                  <a:gd name="connsiteX615" fmla="*/ 423813 w 428625"/>
                  <a:gd name="connsiteY615" fmla="*/ 20678 h 862013"/>
                  <a:gd name="connsiteX616" fmla="*/ 424712 w 428625"/>
                  <a:gd name="connsiteY616" fmla="*/ 22424 h 862013"/>
                  <a:gd name="connsiteX617" fmla="*/ 425505 w 428625"/>
                  <a:gd name="connsiteY617" fmla="*/ 24116 h 862013"/>
                  <a:gd name="connsiteX618" fmla="*/ 426193 w 428625"/>
                  <a:gd name="connsiteY618" fmla="*/ 25914 h 862013"/>
                  <a:gd name="connsiteX619" fmla="*/ 426827 w 428625"/>
                  <a:gd name="connsiteY619" fmla="*/ 27712 h 862013"/>
                  <a:gd name="connsiteX620" fmla="*/ 427409 w 428625"/>
                  <a:gd name="connsiteY620" fmla="*/ 29616 h 862013"/>
                  <a:gd name="connsiteX621" fmla="*/ 427832 w 428625"/>
                  <a:gd name="connsiteY621" fmla="*/ 31573 h 862013"/>
                  <a:gd name="connsiteX622" fmla="*/ 428202 w 428625"/>
                  <a:gd name="connsiteY622" fmla="*/ 33477 h 862013"/>
                  <a:gd name="connsiteX623" fmla="*/ 428414 w 428625"/>
                  <a:gd name="connsiteY623" fmla="*/ 35433 h 862013"/>
                  <a:gd name="connsiteX624" fmla="*/ 428572 w 428625"/>
                  <a:gd name="connsiteY624" fmla="*/ 37443 h 862013"/>
                  <a:gd name="connsiteX625" fmla="*/ 428625 w 428625"/>
                  <a:gd name="connsiteY625" fmla="*/ 39453 h 862013"/>
                  <a:gd name="connsiteX626" fmla="*/ 428625 w 428625"/>
                  <a:gd name="connsiteY626" fmla="*/ 244475 h 862013"/>
                  <a:gd name="connsiteX627" fmla="*/ 0 w 428625"/>
                  <a:gd name="connsiteY627" fmla="*/ 244475 h 862013"/>
                  <a:gd name="connsiteX628" fmla="*/ 0 w 428625"/>
                  <a:gd name="connsiteY628" fmla="*/ 39453 h 862013"/>
                  <a:gd name="connsiteX629" fmla="*/ 53 w 428625"/>
                  <a:gd name="connsiteY629" fmla="*/ 37443 h 862013"/>
                  <a:gd name="connsiteX630" fmla="*/ 212 w 428625"/>
                  <a:gd name="connsiteY630" fmla="*/ 35433 h 862013"/>
                  <a:gd name="connsiteX631" fmla="*/ 476 w 428625"/>
                  <a:gd name="connsiteY631" fmla="*/ 33477 h 862013"/>
                  <a:gd name="connsiteX632" fmla="*/ 793 w 428625"/>
                  <a:gd name="connsiteY632" fmla="*/ 31573 h 862013"/>
                  <a:gd name="connsiteX633" fmla="*/ 1269 w 428625"/>
                  <a:gd name="connsiteY633" fmla="*/ 29616 h 862013"/>
                  <a:gd name="connsiteX634" fmla="*/ 1798 w 428625"/>
                  <a:gd name="connsiteY634" fmla="*/ 27712 h 862013"/>
                  <a:gd name="connsiteX635" fmla="*/ 2432 w 428625"/>
                  <a:gd name="connsiteY635" fmla="*/ 25914 h 862013"/>
                  <a:gd name="connsiteX636" fmla="*/ 3120 w 428625"/>
                  <a:gd name="connsiteY636" fmla="*/ 24116 h 862013"/>
                  <a:gd name="connsiteX637" fmla="*/ 3913 w 428625"/>
                  <a:gd name="connsiteY637" fmla="*/ 22424 h 862013"/>
                  <a:gd name="connsiteX638" fmla="*/ 4812 w 428625"/>
                  <a:gd name="connsiteY638" fmla="*/ 20678 h 862013"/>
                  <a:gd name="connsiteX639" fmla="*/ 5764 w 428625"/>
                  <a:gd name="connsiteY639" fmla="*/ 19039 h 862013"/>
                  <a:gd name="connsiteX640" fmla="*/ 6768 w 428625"/>
                  <a:gd name="connsiteY640" fmla="*/ 17452 h 862013"/>
                  <a:gd name="connsiteX641" fmla="*/ 7879 w 428625"/>
                  <a:gd name="connsiteY641" fmla="*/ 15866 h 862013"/>
                  <a:gd name="connsiteX642" fmla="*/ 9042 w 428625"/>
                  <a:gd name="connsiteY642" fmla="*/ 14385 h 862013"/>
                  <a:gd name="connsiteX643" fmla="*/ 10311 w 428625"/>
                  <a:gd name="connsiteY643" fmla="*/ 12957 h 862013"/>
                  <a:gd name="connsiteX644" fmla="*/ 11633 w 428625"/>
                  <a:gd name="connsiteY644" fmla="*/ 11582 h 862013"/>
                  <a:gd name="connsiteX645" fmla="*/ 13008 w 428625"/>
                  <a:gd name="connsiteY645" fmla="*/ 10260 h 862013"/>
                  <a:gd name="connsiteX646" fmla="*/ 14436 w 428625"/>
                  <a:gd name="connsiteY646" fmla="*/ 9044 h 862013"/>
                  <a:gd name="connsiteX647" fmla="*/ 15916 w 428625"/>
                  <a:gd name="connsiteY647" fmla="*/ 7880 h 862013"/>
                  <a:gd name="connsiteX648" fmla="*/ 17450 w 428625"/>
                  <a:gd name="connsiteY648" fmla="*/ 6769 h 862013"/>
                  <a:gd name="connsiteX649" fmla="*/ 19089 w 428625"/>
                  <a:gd name="connsiteY649" fmla="*/ 5712 h 862013"/>
                  <a:gd name="connsiteX650" fmla="*/ 20728 w 428625"/>
                  <a:gd name="connsiteY650" fmla="*/ 4813 h 862013"/>
                  <a:gd name="connsiteX651" fmla="*/ 22420 w 428625"/>
                  <a:gd name="connsiteY651" fmla="*/ 3914 h 862013"/>
                  <a:gd name="connsiteX652" fmla="*/ 24165 w 428625"/>
                  <a:gd name="connsiteY652" fmla="*/ 3120 h 862013"/>
                  <a:gd name="connsiteX653" fmla="*/ 25963 w 428625"/>
                  <a:gd name="connsiteY653" fmla="*/ 2433 h 862013"/>
                  <a:gd name="connsiteX654" fmla="*/ 27814 w 428625"/>
                  <a:gd name="connsiteY654" fmla="*/ 1798 h 862013"/>
                  <a:gd name="connsiteX655" fmla="*/ 29664 w 428625"/>
                  <a:gd name="connsiteY655" fmla="*/ 1216 h 862013"/>
                  <a:gd name="connsiteX656" fmla="*/ 31568 w 428625"/>
                  <a:gd name="connsiteY656" fmla="*/ 793 h 862013"/>
                  <a:gd name="connsiteX657" fmla="*/ 33524 w 428625"/>
                  <a:gd name="connsiteY657" fmla="*/ 423 h 862013"/>
                  <a:gd name="connsiteX658" fmla="*/ 35481 w 428625"/>
                  <a:gd name="connsiteY658" fmla="*/ 212 h 862013"/>
                  <a:gd name="connsiteX659" fmla="*/ 37490 w 428625"/>
                  <a:gd name="connsiteY659" fmla="*/ 53 h 862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</a:cxnLst>
                <a:rect l="l" t="t" r="r" b="b"/>
                <a:pathLst>
                  <a:path w="428625" h="862013">
                    <a:moveTo>
                      <a:pt x="214340" y="644525"/>
                    </a:moveTo>
                    <a:lnTo>
                      <a:pt x="212676" y="644579"/>
                    </a:lnTo>
                    <a:lnTo>
                      <a:pt x="211012" y="644686"/>
                    </a:lnTo>
                    <a:lnTo>
                      <a:pt x="209455" y="644901"/>
                    </a:lnTo>
                    <a:lnTo>
                      <a:pt x="207899" y="645224"/>
                    </a:lnTo>
                    <a:lnTo>
                      <a:pt x="206342" y="645546"/>
                    </a:lnTo>
                    <a:lnTo>
                      <a:pt x="204839" y="646029"/>
                    </a:lnTo>
                    <a:lnTo>
                      <a:pt x="203390" y="646567"/>
                    </a:lnTo>
                    <a:lnTo>
                      <a:pt x="201940" y="647158"/>
                    </a:lnTo>
                    <a:lnTo>
                      <a:pt x="200545" y="647802"/>
                    </a:lnTo>
                    <a:lnTo>
                      <a:pt x="199149" y="648501"/>
                    </a:lnTo>
                    <a:lnTo>
                      <a:pt x="197807" y="649306"/>
                    </a:lnTo>
                    <a:lnTo>
                      <a:pt x="196519" y="650112"/>
                    </a:lnTo>
                    <a:lnTo>
                      <a:pt x="195284" y="651026"/>
                    </a:lnTo>
                    <a:lnTo>
                      <a:pt x="194104" y="651939"/>
                    </a:lnTo>
                    <a:lnTo>
                      <a:pt x="192923" y="653013"/>
                    </a:lnTo>
                    <a:lnTo>
                      <a:pt x="191849" y="654034"/>
                    </a:lnTo>
                    <a:lnTo>
                      <a:pt x="190776" y="655162"/>
                    </a:lnTo>
                    <a:lnTo>
                      <a:pt x="189756" y="656344"/>
                    </a:lnTo>
                    <a:lnTo>
                      <a:pt x="188843" y="657526"/>
                    </a:lnTo>
                    <a:lnTo>
                      <a:pt x="187931" y="658815"/>
                    </a:lnTo>
                    <a:lnTo>
                      <a:pt x="187126" y="660105"/>
                    </a:lnTo>
                    <a:lnTo>
                      <a:pt x="186374" y="661448"/>
                    </a:lnTo>
                    <a:lnTo>
                      <a:pt x="185676" y="662791"/>
                    </a:lnTo>
                    <a:lnTo>
                      <a:pt x="184978" y="664188"/>
                    </a:lnTo>
                    <a:lnTo>
                      <a:pt x="184442" y="665692"/>
                    </a:lnTo>
                    <a:lnTo>
                      <a:pt x="183959" y="667142"/>
                    </a:lnTo>
                    <a:lnTo>
                      <a:pt x="183529" y="668647"/>
                    </a:lnTo>
                    <a:lnTo>
                      <a:pt x="183207" y="670204"/>
                    </a:lnTo>
                    <a:lnTo>
                      <a:pt x="182885" y="671762"/>
                    </a:lnTo>
                    <a:lnTo>
                      <a:pt x="182724" y="673320"/>
                    </a:lnTo>
                    <a:lnTo>
                      <a:pt x="182563" y="674986"/>
                    </a:lnTo>
                    <a:lnTo>
                      <a:pt x="182563" y="676651"/>
                    </a:lnTo>
                    <a:lnTo>
                      <a:pt x="182563" y="678263"/>
                    </a:lnTo>
                    <a:lnTo>
                      <a:pt x="182724" y="679875"/>
                    </a:lnTo>
                    <a:lnTo>
                      <a:pt x="182885" y="681432"/>
                    </a:lnTo>
                    <a:lnTo>
                      <a:pt x="183207" y="683044"/>
                    </a:lnTo>
                    <a:lnTo>
                      <a:pt x="183529" y="684548"/>
                    </a:lnTo>
                    <a:lnTo>
                      <a:pt x="183959" y="686053"/>
                    </a:lnTo>
                    <a:lnTo>
                      <a:pt x="184442" y="687503"/>
                    </a:lnTo>
                    <a:lnTo>
                      <a:pt x="184978" y="688954"/>
                    </a:lnTo>
                    <a:lnTo>
                      <a:pt x="185676" y="690350"/>
                    </a:lnTo>
                    <a:lnTo>
                      <a:pt x="186374" y="691747"/>
                    </a:lnTo>
                    <a:lnTo>
                      <a:pt x="187126" y="693037"/>
                    </a:lnTo>
                    <a:lnTo>
                      <a:pt x="187931" y="694272"/>
                    </a:lnTo>
                    <a:lnTo>
                      <a:pt x="188843" y="695562"/>
                    </a:lnTo>
                    <a:lnTo>
                      <a:pt x="189756" y="696743"/>
                    </a:lnTo>
                    <a:lnTo>
                      <a:pt x="190776" y="697925"/>
                    </a:lnTo>
                    <a:lnTo>
                      <a:pt x="191849" y="699000"/>
                    </a:lnTo>
                    <a:lnTo>
                      <a:pt x="192923" y="700020"/>
                    </a:lnTo>
                    <a:lnTo>
                      <a:pt x="194104" y="701041"/>
                    </a:lnTo>
                    <a:lnTo>
                      <a:pt x="195284" y="701954"/>
                    </a:lnTo>
                    <a:lnTo>
                      <a:pt x="196519" y="702814"/>
                    </a:lnTo>
                    <a:lnTo>
                      <a:pt x="197807" y="703674"/>
                    </a:lnTo>
                    <a:lnTo>
                      <a:pt x="199149" y="704372"/>
                    </a:lnTo>
                    <a:lnTo>
                      <a:pt x="200545" y="705070"/>
                    </a:lnTo>
                    <a:lnTo>
                      <a:pt x="201940" y="705661"/>
                    </a:lnTo>
                    <a:lnTo>
                      <a:pt x="203390" y="706199"/>
                    </a:lnTo>
                    <a:lnTo>
                      <a:pt x="204839" y="706736"/>
                    </a:lnTo>
                    <a:lnTo>
                      <a:pt x="206342" y="707166"/>
                    </a:lnTo>
                    <a:lnTo>
                      <a:pt x="207899" y="707488"/>
                    </a:lnTo>
                    <a:lnTo>
                      <a:pt x="209455" y="707757"/>
                    </a:lnTo>
                    <a:lnTo>
                      <a:pt x="211012" y="707918"/>
                    </a:lnTo>
                    <a:lnTo>
                      <a:pt x="212676" y="708025"/>
                    </a:lnTo>
                    <a:lnTo>
                      <a:pt x="214340" y="708025"/>
                    </a:lnTo>
                    <a:lnTo>
                      <a:pt x="215950" y="707971"/>
                    </a:lnTo>
                    <a:lnTo>
                      <a:pt x="217560" y="707864"/>
                    </a:lnTo>
                    <a:lnTo>
                      <a:pt x="219117" y="707649"/>
                    </a:lnTo>
                    <a:lnTo>
                      <a:pt x="220727" y="707327"/>
                    </a:lnTo>
                    <a:lnTo>
                      <a:pt x="222230" y="707004"/>
                    </a:lnTo>
                    <a:lnTo>
                      <a:pt x="223733" y="706467"/>
                    </a:lnTo>
                    <a:lnTo>
                      <a:pt x="225183" y="705984"/>
                    </a:lnTo>
                    <a:lnTo>
                      <a:pt x="226686" y="705393"/>
                    </a:lnTo>
                    <a:lnTo>
                      <a:pt x="228081" y="704748"/>
                    </a:lnTo>
                    <a:lnTo>
                      <a:pt x="229477" y="704050"/>
                    </a:lnTo>
                    <a:lnTo>
                      <a:pt x="230765" y="703244"/>
                    </a:lnTo>
                    <a:lnTo>
                      <a:pt x="232053" y="702438"/>
                    </a:lnTo>
                    <a:lnTo>
                      <a:pt x="233288" y="701525"/>
                    </a:lnTo>
                    <a:lnTo>
                      <a:pt x="234469" y="700611"/>
                    </a:lnTo>
                    <a:lnTo>
                      <a:pt x="235650" y="699537"/>
                    </a:lnTo>
                    <a:lnTo>
                      <a:pt x="236723" y="698516"/>
                    </a:lnTo>
                    <a:lnTo>
                      <a:pt x="237850" y="697334"/>
                    </a:lnTo>
                    <a:lnTo>
                      <a:pt x="238817" y="696206"/>
                    </a:lnTo>
                    <a:lnTo>
                      <a:pt x="239729" y="695024"/>
                    </a:lnTo>
                    <a:lnTo>
                      <a:pt x="240642" y="693735"/>
                    </a:lnTo>
                    <a:lnTo>
                      <a:pt x="241447" y="692446"/>
                    </a:lnTo>
                    <a:lnTo>
                      <a:pt x="242198" y="691103"/>
                    </a:lnTo>
                    <a:lnTo>
                      <a:pt x="242896" y="689759"/>
                    </a:lnTo>
                    <a:lnTo>
                      <a:pt x="243594" y="688309"/>
                    </a:lnTo>
                    <a:lnTo>
                      <a:pt x="244131" y="686858"/>
                    </a:lnTo>
                    <a:lnTo>
                      <a:pt x="244614" y="685354"/>
                    </a:lnTo>
                    <a:lnTo>
                      <a:pt x="245043" y="683904"/>
                    </a:lnTo>
                    <a:lnTo>
                      <a:pt x="245419" y="682292"/>
                    </a:lnTo>
                    <a:lnTo>
                      <a:pt x="245687" y="680788"/>
                    </a:lnTo>
                    <a:lnTo>
                      <a:pt x="245902" y="679176"/>
                    </a:lnTo>
                    <a:lnTo>
                      <a:pt x="246009" y="677564"/>
                    </a:lnTo>
                    <a:lnTo>
                      <a:pt x="246063" y="675899"/>
                    </a:lnTo>
                    <a:lnTo>
                      <a:pt x="246009" y="674287"/>
                    </a:lnTo>
                    <a:lnTo>
                      <a:pt x="245902" y="672676"/>
                    </a:lnTo>
                    <a:lnTo>
                      <a:pt x="245687" y="671118"/>
                    </a:lnTo>
                    <a:lnTo>
                      <a:pt x="245419" y="669506"/>
                    </a:lnTo>
                    <a:lnTo>
                      <a:pt x="245043" y="668002"/>
                    </a:lnTo>
                    <a:lnTo>
                      <a:pt x="244614" y="666498"/>
                    </a:lnTo>
                    <a:lnTo>
                      <a:pt x="244131" y="665047"/>
                    </a:lnTo>
                    <a:lnTo>
                      <a:pt x="243594" y="663597"/>
                    </a:lnTo>
                    <a:lnTo>
                      <a:pt x="242896" y="662200"/>
                    </a:lnTo>
                    <a:lnTo>
                      <a:pt x="242198" y="660803"/>
                    </a:lnTo>
                    <a:lnTo>
                      <a:pt x="241447" y="659514"/>
                    </a:lnTo>
                    <a:lnTo>
                      <a:pt x="240642" y="658224"/>
                    </a:lnTo>
                    <a:lnTo>
                      <a:pt x="239729" y="656989"/>
                    </a:lnTo>
                    <a:lnTo>
                      <a:pt x="238817" y="655807"/>
                    </a:lnTo>
                    <a:lnTo>
                      <a:pt x="237850" y="654625"/>
                    </a:lnTo>
                    <a:lnTo>
                      <a:pt x="236723" y="653551"/>
                    </a:lnTo>
                    <a:lnTo>
                      <a:pt x="235650" y="652530"/>
                    </a:lnTo>
                    <a:lnTo>
                      <a:pt x="234469" y="651509"/>
                    </a:lnTo>
                    <a:lnTo>
                      <a:pt x="233288" y="650596"/>
                    </a:lnTo>
                    <a:lnTo>
                      <a:pt x="232053" y="649736"/>
                    </a:lnTo>
                    <a:lnTo>
                      <a:pt x="230765" y="648877"/>
                    </a:lnTo>
                    <a:lnTo>
                      <a:pt x="229477" y="648178"/>
                    </a:lnTo>
                    <a:lnTo>
                      <a:pt x="228081" y="647480"/>
                    </a:lnTo>
                    <a:lnTo>
                      <a:pt x="226686" y="646889"/>
                    </a:lnTo>
                    <a:lnTo>
                      <a:pt x="225183" y="646352"/>
                    </a:lnTo>
                    <a:lnTo>
                      <a:pt x="223733" y="645814"/>
                    </a:lnTo>
                    <a:lnTo>
                      <a:pt x="222230" y="645385"/>
                    </a:lnTo>
                    <a:lnTo>
                      <a:pt x="220727" y="645062"/>
                    </a:lnTo>
                    <a:lnTo>
                      <a:pt x="219117" y="644794"/>
                    </a:lnTo>
                    <a:lnTo>
                      <a:pt x="217560" y="644633"/>
                    </a:lnTo>
                    <a:lnTo>
                      <a:pt x="215950" y="644525"/>
                    </a:lnTo>
                    <a:close/>
                    <a:moveTo>
                      <a:pt x="212836" y="603250"/>
                    </a:moveTo>
                    <a:lnTo>
                      <a:pt x="212154" y="603303"/>
                    </a:lnTo>
                    <a:lnTo>
                      <a:pt x="211471" y="603408"/>
                    </a:lnTo>
                    <a:lnTo>
                      <a:pt x="210841" y="603513"/>
                    </a:lnTo>
                    <a:lnTo>
                      <a:pt x="210159" y="603671"/>
                    </a:lnTo>
                    <a:lnTo>
                      <a:pt x="209529" y="603881"/>
                    </a:lnTo>
                    <a:lnTo>
                      <a:pt x="208898" y="604092"/>
                    </a:lnTo>
                    <a:lnTo>
                      <a:pt x="208268" y="604302"/>
                    </a:lnTo>
                    <a:lnTo>
                      <a:pt x="207638" y="604671"/>
                    </a:lnTo>
                    <a:lnTo>
                      <a:pt x="207061" y="604934"/>
                    </a:lnTo>
                    <a:lnTo>
                      <a:pt x="206536" y="605249"/>
                    </a:lnTo>
                    <a:lnTo>
                      <a:pt x="206011" y="605617"/>
                    </a:lnTo>
                    <a:lnTo>
                      <a:pt x="205486" y="605986"/>
                    </a:lnTo>
                    <a:lnTo>
                      <a:pt x="204908" y="606407"/>
                    </a:lnTo>
                    <a:lnTo>
                      <a:pt x="204435" y="606827"/>
                    </a:lnTo>
                    <a:lnTo>
                      <a:pt x="203963" y="607248"/>
                    </a:lnTo>
                    <a:lnTo>
                      <a:pt x="203543" y="607774"/>
                    </a:lnTo>
                    <a:lnTo>
                      <a:pt x="203123" y="608248"/>
                    </a:lnTo>
                    <a:lnTo>
                      <a:pt x="202703" y="608774"/>
                    </a:lnTo>
                    <a:lnTo>
                      <a:pt x="202335" y="609300"/>
                    </a:lnTo>
                    <a:lnTo>
                      <a:pt x="201968" y="609826"/>
                    </a:lnTo>
                    <a:lnTo>
                      <a:pt x="201653" y="610405"/>
                    </a:lnTo>
                    <a:lnTo>
                      <a:pt x="201338" y="611036"/>
                    </a:lnTo>
                    <a:lnTo>
                      <a:pt x="201075" y="611615"/>
                    </a:lnTo>
                    <a:lnTo>
                      <a:pt x="200865" y="612246"/>
                    </a:lnTo>
                    <a:lnTo>
                      <a:pt x="200655" y="612825"/>
                    </a:lnTo>
                    <a:lnTo>
                      <a:pt x="200445" y="613509"/>
                    </a:lnTo>
                    <a:lnTo>
                      <a:pt x="200288" y="614193"/>
                    </a:lnTo>
                    <a:lnTo>
                      <a:pt x="200183" y="614824"/>
                    </a:lnTo>
                    <a:lnTo>
                      <a:pt x="200130" y="615508"/>
                    </a:lnTo>
                    <a:lnTo>
                      <a:pt x="200078" y="616192"/>
                    </a:lnTo>
                    <a:lnTo>
                      <a:pt x="200025" y="616928"/>
                    </a:lnTo>
                    <a:lnTo>
                      <a:pt x="200078" y="617612"/>
                    </a:lnTo>
                    <a:lnTo>
                      <a:pt x="200130" y="618243"/>
                    </a:lnTo>
                    <a:lnTo>
                      <a:pt x="200183" y="618927"/>
                    </a:lnTo>
                    <a:lnTo>
                      <a:pt x="200288" y="619611"/>
                    </a:lnTo>
                    <a:lnTo>
                      <a:pt x="200445" y="620295"/>
                    </a:lnTo>
                    <a:lnTo>
                      <a:pt x="200655" y="620874"/>
                    </a:lnTo>
                    <a:lnTo>
                      <a:pt x="200865" y="621505"/>
                    </a:lnTo>
                    <a:lnTo>
                      <a:pt x="201075" y="622136"/>
                    </a:lnTo>
                    <a:lnTo>
                      <a:pt x="201338" y="622768"/>
                    </a:lnTo>
                    <a:lnTo>
                      <a:pt x="201653" y="623294"/>
                    </a:lnTo>
                    <a:lnTo>
                      <a:pt x="201968" y="623873"/>
                    </a:lnTo>
                    <a:lnTo>
                      <a:pt x="202335" y="624399"/>
                    </a:lnTo>
                    <a:lnTo>
                      <a:pt x="202703" y="624925"/>
                    </a:lnTo>
                    <a:lnTo>
                      <a:pt x="203123" y="625451"/>
                    </a:lnTo>
                    <a:lnTo>
                      <a:pt x="203543" y="625977"/>
                    </a:lnTo>
                    <a:lnTo>
                      <a:pt x="203963" y="626398"/>
                    </a:lnTo>
                    <a:lnTo>
                      <a:pt x="204435" y="626819"/>
                    </a:lnTo>
                    <a:lnTo>
                      <a:pt x="204908" y="627239"/>
                    </a:lnTo>
                    <a:lnTo>
                      <a:pt x="205486" y="627660"/>
                    </a:lnTo>
                    <a:lnTo>
                      <a:pt x="206011" y="628029"/>
                    </a:lnTo>
                    <a:lnTo>
                      <a:pt x="206536" y="628397"/>
                    </a:lnTo>
                    <a:lnTo>
                      <a:pt x="207061" y="628712"/>
                    </a:lnTo>
                    <a:lnTo>
                      <a:pt x="207638" y="629028"/>
                    </a:lnTo>
                    <a:lnTo>
                      <a:pt x="208268" y="629239"/>
                    </a:lnTo>
                    <a:lnTo>
                      <a:pt x="208898" y="629502"/>
                    </a:lnTo>
                    <a:lnTo>
                      <a:pt x="209529" y="629712"/>
                    </a:lnTo>
                    <a:lnTo>
                      <a:pt x="210159" y="629870"/>
                    </a:lnTo>
                    <a:lnTo>
                      <a:pt x="210841" y="630028"/>
                    </a:lnTo>
                    <a:lnTo>
                      <a:pt x="211471" y="630133"/>
                    </a:lnTo>
                    <a:lnTo>
                      <a:pt x="212154" y="630186"/>
                    </a:lnTo>
                    <a:lnTo>
                      <a:pt x="212836" y="630238"/>
                    </a:lnTo>
                    <a:lnTo>
                      <a:pt x="213572" y="630238"/>
                    </a:lnTo>
                    <a:lnTo>
                      <a:pt x="214254" y="630238"/>
                    </a:lnTo>
                    <a:lnTo>
                      <a:pt x="214884" y="630186"/>
                    </a:lnTo>
                    <a:lnTo>
                      <a:pt x="215567" y="630080"/>
                    </a:lnTo>
                    <a:lnTo>
                      <a:pt x="216249" y="629975"/>
                    </a:lnTo>
                    <a:lnTo>
                      <a:pt x="216932" y="629817"/>
                    </a:lnTo>
                    <a:lnTo>
                      <a:pt x="217562" y="629607"/>
                    </a:lnTo>
                    <a:lnTo>
                      <a:pt x="218140" y="629396"/>
                    </a:lnTo>
                    <a:lnTo>
                      <a:pt x="218770" y="629133"/>
                    </a:lnTo>
                    <a:lnTo>
                      <a:pt x="219400" y="628870"/>
                    </a:lnTo>
                    <a:lnTo>
                      <a:pt x="219977" y="628555"/>
                    </a:lnTo>
                    <a:lnTo>
                      <a:pt x="220555" y="628239"/>
                    </a:lnTo>
                    <a:lnTo>
                      <a:pt x="221080" y="627871"/>
                    </a:lnTo>
                    <a:lnTo>
                      <a:pt x="221605" y="627450"/>
                    </a:lnTo>
                    <a:lnTo>
                      <a:pt x="222130" y="627082"/>
                    </a:lnTo>
                    <a:lnTo>
                      <a:pt x="222603" y="626661"/>
                    </a:lnTo>
                    <a:lnTo>
                      <a:pt x="223075" y="626187"/>
                    </a:lnTo>
                    <a:lnTo>
                      <a:pt x="223495" y="625766"/>
                    </a:lnTo>
                    <a:lnTo>
                      <a:pt x="223915" y="625188"/>
                    </a:lnTo>
                    <a:lnTo>
                      <a:pt x="224335" y="624714"/>
                    </a:lnTo>
                    <a:lnTo>
                      <a:pt x="224703" y="624188"/>
                    </a:lnTo>
                    <a:lnTo>
                      <a:pt x="225070" y="623609"/>
                    </a:lnTo>
                    <a:lnTo>
                      <a:pt x="225438" y="623083"/>
                    </a:lnTo>
                    <a:lnTo>
                      <a:pt x="225700" y="622505"/>
                    </a:lnTo>
                    <a:lnTo>
                      <a:pt x="225963" y="621873"/>
                    </a:lnTo>
                    <a:lnTo>
                      <a:pt x="226225" y="621242"/>
                    </a:lnTo>
                    <a:lnTo>
                      <a:pt x="226435" y="620611"/>
                    </a:lnTo>
                    <a:lnTo>
                      <a:pt x="226593" y="619980"/>
                    </a:lnTo>
                    <a:lnTo>
                      <a:pt x="226750" y="619296"/>
                    </a:lnTo>
                    <a:lnTo>
                      <a:pt x="226855" y="618664"/>
                    </a:lnTo>
                    <a:lnTo>
                      <a:pt x="226960" y="617980"/>
                    </a:lnTo>
                    <a:lnTo>
                      <a:pt x="227013" y="617297"/>
                    </a:lnTo>
                    <a:lnTo>
                      <a:pt x="227013" y="616613"/>
                    </a:lnTo>
                    <a:lnTo>
                      <a:pt x="227013" y="615876"/>
                    </a:lnTo>
                    <a:lnTo>
                      <a:pt x="226960" y="615192"/>
                    </a:lnTo>
                    <a:lnTo>
                      <a:pt x="226855" y="614561"/>
                    </a:lnTo>
                    <a:lnTo>
                      <a:pt x="226750" y="613877"/>
                    </a:lnTo>
                    <a:lnTo>
                      <a:pt x="226593" y="613193"/>
                    </a:lnTo>
                    <a:lnTo>
                      <a:pt x="226435" y="612562"/>
                    </a:lnTo>
                    <a:lnTo>
                      <a:pt x="226225" y="611983"/>
                    </a:lnTo>
                    <a:lnTo>
                      <a:pt x="225963" y="611352"/>
                    </a:lnTo>
                    <a:lnTo>
                      <a:pt x="225700" y="610773"/>
                    </a:lnTo>
                    <a:lnTo>
                      <a:pt x="225438" y="610142"/>
                    </a:lnTo>
                    <a:lnTo>
                      <a:pt x="225070" y="609616"/>
                    </a:lnTo>
                    <a:lnTo>
                      <a:pt x="224703" y="609090"/>
                    </a:lnTo>
                    <a:lnTo>
                      <a:pt x="224335" y="608564"/>
                    </a:lnTo>
                    <a:lnTo>
                      <a:pt x="223915" y="608037"/>
                    </a:lnTo>
                    <a:lnTo>
                      <a:pt x="223495" y="607564"/>
                    </a:lnTo>
                    <a:lnTo>
                      <a:pt x="223075" y="607038"/>
                    </a:lnTo>
                    <a:lnTo>
                      <a:pt x="222603" y="606617"/>
                    </a:lnTo>
                    <a:lnTo>
                      <a:pt x="222130" y="606196"/>
                    </a:lnTo>
                    <a:lnTo>
                      <a:pt x="221605" y="605828"/>
                    </a:lnTo>
                    <a:lnTo>
                      <a:pt x="221080" y="605460"/>
                    </a:lnTo>
                    <a:lnTo>
                      <a:pt x="220555" y="605144"/>
                    </a:lnTo>
                    <a:lnTo>
                      <a:pt x="219977" y="604828"/>
                    </a:lnTo>
                    <a:lnTo>
                      <a:pt x="219400" y="604460"/>
                    </a:lnTo>
                    <a:lnTo>
                      <a:pt x="218770" y="604197"/>
                    </a:lnTo>
                    <a:lnTo>
                      <a:pt x="218140" y="603987"/>
                    </a:lnTo>
                    <a:lnTo>
                      <a:pt x="217562" y="603776"/>
                    </a:lnTo>
                    <a:lnTo>
                      <a:pt x="216932" y="603618"/>
                    </a:lnTo>
                    <a:lnTo>
                      <a:pt x="216249" y="603461"/>
                    </a:lnTo>
                    <a:lnTo>
                      <a:pt x="215567" y="603355"/>
                    </a:lnTo>
                    <a:lnTo>
                      <a:pt x="214884" y="603303"/>
                    </a:lnTo>
                    <a:lnTo>
                      <a:pt x="214254" y="603250"/>
                    </a:lnTo>
                    <a:lnTo>
                      <a:pt x="213572" y="603250"/>
                    </a:lnTo>
                    <a:close/>
                    <a:moveTo>
                      <a:pt x="0" y="258763"/>
                    </a:moveTo>
                    <a:lnTo>
                      <a:pt x="428625" y="258763"/>
                    </a:lnTo>
                    <a:lnTo>
                      <a:pt x="428625" y="480418"/>
                    </a:lnTo>
                    <a:lnTo>
                      <a:pt x="428625" y="771760"/>
                    </a:lnTo>
                    <a:lnTo>
                      <a:pt x="428625" y="842506"/>
                    </a:lnTo>
                    <a:lnTo>
                      <a:pt x="428572" y="843500"/>
                    </a:lnTo>
                    <a:lnTo>
                      <a:pt x="428414" y="844493"/>
                    </a:lnTo>
                    <a:lnTo>
                      <a:pt x="428202" y="845461"/>
                    </a:lnTo>
                    <a:lnTo>
                      <a:pt x="427832" y="846402"/>
                    </a:lnTo>
                    <a:lnTo>
                      <a:pt x="427409" y="847370"/>
                    </a:lnTo>
                    <a:lnTo>
                      <a:pt x="426827" y="848311"/>
                    </a:lnTo>
                    <a:lnTo>
                      <a:pt x="426193" y="849200"/>
                    </a:lnTo>
                    <a:lnTo>
                      <a:pt x="425505" y="850089"/>
                    </a:lnTo>
                    <a:lnTo>
                      <a:pt x="424712" y="850926"/>
                    </a:lnTo>
                    <a:lnTo>
                      <a:pt x="423813" y="851789"/>
                    </a:lnTo>
                    <a:lnTo>
                      <a:pt x="422914" y="852599"/>
                    </a:lnTo>
                    <a:lnTo>
                      <a:pt x="421857" y="853384"/>
                    </a:lnTo>
                    <a:lnTo>
                      <a:pt x="420746" y="854168"/>
                    </a:lnTo>
                    <a:lnTo>
                      <a:pt x="419583" y="854901"/>
                    </a:lnTo>
                    <a:lnTo>
                      <a:pt x="418314" y="855607"/>
                    </a:lnTo>
                    <a:lnTo>
                      <a:pt x="417045" y="856286"/>
                    </a:lnTo>
                    <a:lnTo>
                      <a:pt x="415617" y="856940"/>
                    </a:lnTo>
                    <a:lnTo>
                      <a:pt x="414242" y="857542"/>
                    </a:lnTo>
                    <a:lnTo>
                      <a:pt x="412709" y="858117"/>
                    </a:lnTo>
                    <a:lnTo>
                      <a:pt x="411175" y="858666"/>
                    </a:lnTo>
                    <a:lnTo>
                      <a:pt x="409536" y="859189"/>
                    </a:lnTo>
                    <a:lnTo>
                      <a:pt x="407950" y="859634"/>
                    </a:lnTo>
                    <a:lnTo>
                      <a:pt x="406205" y="860078"/>
                    </a:lnTo>
                    <a:lnTo>
                      <a:pt x="404513" y="860470"/>
                    </a:lnTo>
                    <a:lnTo>
                      <a:pt x="402662" y="860810"/>
                    </a:lnTo>
                    <a:lnTo>
                      <a:pt x="400811" y="861124"/>
                    </a:lnTo>
                    <a:lnTo>
                      <a:pt x="399014" y="861412"/>
                    </a:lnTo>
                    <a:lnTo>
                      <a:pt x="397057" y="861621"/>
                    </a:lnTo>
                    <a:lnTo>
                      <a:pt x="395101" y="861804"/>
                    </a:lnTo>
                    <a:lnTo>
                      <a:pt x="393197" y="861909"/>
                    </a:lnTo>
                    <a:lnTo>
                      <a:pt x="391188" y="861987"/>
                    </a:lnTo>
                    <a:lnTo>
                      <a:pt x="389126" y="862013"/>
                    </a:lnTo>
                    <a:lnTo>
                      <a:pt x="39499" y="862013"/>
                    </a:lnTo>
                    <a:lnTo>
                      <a:pt x="37490" y="861987"/>
                    </a:lnTo>
                    <a:lnTo>
                      <a:pt x="35481" y="861909"/>
                    </a:lnTo>
                    <a:lnTo>
                      <a:pt x="33524" y="861804"/>
                    </a:lnTo>
                    <a:lnTo>
                      <a:pt x="31568" y="861621"/>
                    </a:lnTo>
                    <a:lnTo>
                      <a:pt x="29664" y="861412"/>
                    </a:lnTo>
                    <a:lnTo>
                      <a:pt x="27814" y="861124"/>
                    </a:lnTo>
                    <a:lnTo>
                      <a:pt x="25963" y="860810"/>
                    </a:lnTo>
                    <a:lnTo>
                      <a:pt x="24165" y="860470"/>
                    </a:lnTo>
                    <a:lnTo>
                      <a:pt x="22420" y="860078"/>
                    </a:lnTo>
                    <a:lnTo>
                      <a:pt x="20728" y="859634"/>
                    </a:lnTo>
                    <a:lnTo>
                      <a:pt x="19089" y="859189"/>
                    </a:lnTo>
                    <a:lnTo>
                      <a:pt x="17450" y="858666"/>
                    </a:lnTo>
                    <a:lnTo>
                      <a:pt x="15916" y="858117"/>
                    </a:lnTo>
                    <a:lnTo>
                      <a:pt x="14436" y="857542"/>
                    </a:lnTo>
                    <a:lnTo>
                      <a:pt x="13008" y="856940"/>
                    </a:lnTo>
                    <a:lnTo>
                      <a:pt x="11633" y="856286"/>
                    </a:lnTo>
                    <a:lnTo>
                      <a:pt x="10311" y="855607"/>
                    </a:lnTo>
                    <a:lnTo>
                      <a:pt x="9042" y="854901"/>
                    </a:lnTo>
                    <a:lnTo>
                      <a:pt x="7879" y="854168"/>
                    </a:lnTo>
                    <a:lnTo>
                      <a:pt x="6768" y="853384"/>
                    </a:lnTo>
                    <a:lnTo>
                      <a:pt x="5764" y="852599"/>
                    </a:lnTo>
                    <a:lnTo>
                      <a:pt x="4812" y="851789"/>
                    </a:lnTo>
                    <a:lnTo>
                      <a:pt x="3913" y="850926"/>
                    </a:lnTo>
                    <a:lnTo>
                      <a:pt x="3120" y="850089"/>
                    </a:lnTo>
                    <a:lnTo>
                      <a:pt x="2432" y="849200"/>
                    </a:lnTo>
                    <a:lnTo>
                      <a:pt x="1798" y="848311"/>
                    </a:lnTo>
                    <a:lnTo>
                      <a:pt x="1269" y="847370"/>
                    </a:lnTo>
                    <a:lnTo>
                      <a:pt x="793" y="846402"/>
                    </a:lnTo>
                    <a:lnTo>
                      <a:pt x="476" y="845461"/>
                    </a:lnTo>
                    <a:lnTo>
                      <a:pt x="212" y="844493"/>
                    </a:lnTo>
                    <a:lnTo>
                      <a:pt x="53" y="843500"/>
                    </a:lnTo>
                    <a:lnTo>
                      <a:pt x="0" y="842506"/>
                    </a:lnTo>
                    <a:lnTo>
                      <a:pt x="0" y="771760"/>
                    </a:lnTo>
                    <a:lnTo>
                      <a:pt x="0" y="480418"/>
                    </a:lnTo>
                    <a:close/>
                    <a:moveTo>
                      <a:pt x="362656" y="141288"/>
                    </a:moveTo>
                    <a:lnTo>
                      <a:pt x="66023" y="141601"/>
                    </a:lnTo>
                    <a:lnTo>
                      <a:pt x="65334" y="141653"/>
                    </a:lnTo>
                    <a:lnTo>
                      <a:pt x="64644" y="141705"/>
                    </a:lnTo>
                    <a:lnTo>
                      <a:pt x="63954" y="141757"/>
                    </a:lnTo>
                    <a:lnTo>
                      <a:pt x="63264" y="141913"/>
                    </a:lnTo>
                    <a:lnTo>
                      <a:pt x="62628" y="142018"/>
                    </a:lnTo>
                    <a:lnTo>
                      <a:pt x="61991" y="142226"/>
                    </a:lnTo>
                    <a:lnTo>
                      <a:pt x="61407" y="142435"/>
                    </a:lnTo>
                    <a:lnTo>
                      <a:pt x="60718" y="142643"/>
                    </a:lnTo>
                    <a:lnTo>
                      <a:pt x="60134" y="142904"/>
                    </a:lnTo>
                    <a:lnTo>
                      <a:pt x="59550" y="143216"/>
                    </a:lnTo>
                    <a:lnTo>
                      <a:pt x="59020" y="143529"/>
                    </a:lnTo>
                    <a:lnTo>
                      <a:pt x="58383" y="143894"/>
                    </a:lnTo>
                    <a:lnTo>
                      <a:pt x="57906" y="144259"/>
                    </a:lnTo>
                    <a:lnTo>
                      <a:pt x="57375" y="144676"/>
                    </a:lnTo>
                    <a:lnTo>
                      <a:pt x="56898" y="145092"/>
                    </a:lnTo>
                    <a:lnTo>
                      <a:pt x="56420" y="145509"/>
                    </a:lnTo>
                    <a:lnTo>
                      <a:pt x="55996" y="145978"/>
                    </a:lnTo>
                    <a:lnTo>
                      <a:pt x="55518" y="146447"/>
                    </a:lnTo>
                    <a:lnTo>
                      <a:pt x="55094" y="146969"/>
                    </a:lnTo>
                    <a:lnTo>
                      <a:pt x="54722" y="147542"/>
                    </a:lnTo>
                    <a:lnTo>
                      <a:pt x="54404" y="148063"/>
                    </a:lnTo>
                    <a:lnTo>
                      <a:pt x="54086" y="148636"/>
                    </a:lnTo>
                    <a:lnTo>
                      <a:pt x="53767" y="149157"/>
                    </a:lnTo>
                    <a:lnTo>
                      <a:pt x="53502" y="149783"/>
                    </a:lnTo>
                    <a:lnTo>
                      <a:pt x="53290" y="150408"/>
                    </a:lnTo>
                    <a:lnTo>
                      <a:pt x="53078" y="151034"/>
                    </a:lnTo>
                    <a:lnTo>
                      <a:pt x="52865" y="151659"/>
                    </a:lnTo>
                    <a:lnTo>
                      <a:pt x="52653" y="152284"/>
                    </a:lnTo>
                    <a:lnTo>
                      <a:pt x="52547" y="152910"/>
                    </a:lnTo>
                    <a:lnTo>
                      <a:pt x="52494" y="153639"/>
                    </a:lnTo>
                    <a:lnTo>
                      <a:pt x="52441" y="154265"/>
                    </a:lnTo>
                    <a:lnTo>
                      <a:pt x="52388" y="154942"/>
                    </a:lnTo>
                    <a:lnTo>
                      <a:pt x="52388" y="189860"/>
                    </a:lnTo>
                    <a:lnTo>
                      <a:pt x="52441" y="190537"/>
                    </a:lnTo>
                    <a:lnTo>
                      <a:pt x="52494" y="191267"/>
                    </a:lnTo>
                    <a:lnTo>
                      <a:pt x="52547" y="191892"/>
                    </a:lnTo>
                    <a:lnTo>
                      <a:pt x="52653" y="192570"/>
                    </a:lnTo>
                    <a:lnTo>
                      <a:pt x="52865" y="193195"/>
                    </a:lnTo>
                    <a:lnTo>
                      <a:pt x="53078" y="193820"/>
                    </a:lnTo>
                    <a:lnTo>
                      <a:pt x="53290" y="194446"/>
                    </a:lnTo>
                    <a:lnTo>
                      <a:pt x="53502" y="195071"/>
                    </a:lnTo>
                    <a:lnTo>
                      <a:pt x="53767" y="195644"/>
                    </a:lnTo>
                    <a:lnTo>
                      <a:pt x="54086" y="196218"/>
                    </a:lnTo>
                    <a:lnTo>
                      <a:pt x="54404" y="196739"/>
                    </a:lnTo>
                    <a:lnTo>
                      <a:pt x="54722" y="197312"/>
                    </a:lnTo>
                    <a:lnTo>
                      <a:pt x="55094" y="197833"/>
                    </a:lnTo>
                    <a:lnTo>
                      <a:pt x="55518" y="198354"/>
                    </a:lnTo>
                    <a:lnTo>
                      <a:pt x="55996" y="198823"/>
                    </a:lnTo>
                    <a:lnTo>
                      <a:pt x="56420" y="199292"/>
                    </a:lnTo>
                    <a:lnTo>
                      <a:pt x="56898" y="199709"/>
                    </a:lnTo>
                    <a:lnTo>
                      <a:pt x="57375" y="200178"/>
                    </a:lnTo>
                    <a:lnTo>
                      <a:pt x="57906" y="200543"/>
                    </a:lnTo>
                    <a:lnTo>
                      <a:pt x="58383" y="200908"/>
                    </a:lnTo>
                    <a:lnTo>
                      <a:pt x="59020" y="201273"/>
                    </a:lnTo>
                    <a:lnTo>
                      <a:pt x="59550" y="201585"/>
                    </a:lnTo>
                    <a:lnTo>
                      <a:pt x="60134" y="201898"/>
                    </a:lnTo>
                    <a:lnTo>
                      <a:pt x="60718" y="202159"/>
                    </a:lnTo>
                    <a:lnTo>
                      <a:pt x="61407" y="202367"/>
                    </a:lnTo>
                    <a:lnTo>
                      <a:pt x="61991" y="202576"/>
                    </a:lnTo>
                    <a:lnTo>
                      <a:pt x="62628" y="202784"/>
                    </a:lnTo>
                    <a:lnTo>
                      <a:pt x="63264" y="202940"/>
                    </a:lnTo>
                    <a:lnTo>
                      <a:pt x="63954" y="203097"/>
                    </a:lnTo>
                    <a:lnTo>
                      <a:pt x="64644" y="203149"/>
                    </a:lnTo>
                    <a:lnTo>
                      <a:pt x="65334" y="203201"/>
                    </a:lnTo>
                    <a:lnTo>
                      <a:pt x="66023" y="203201"/>
                    </a:lnTo>
                    <a:lnTo>
                      <a:pt x="362656" y="202940"/>
                    </a:lnTo>
                    <a:lnTo>
                      <a:pt x="363292" y="202940"/>
                    </a:lnTo>
                    <a:lnTo>
                      <a:pt x="363982" y="202836"/>
                    </a:lnTo>
                    <a:lnTo>
                      <a:pt x="364725" y="202732"/>
                    </a:lnTo>
                    <a:lnTo>
                      <a:pt x="365362" y="202628"/>
                    </a:lnTo>
                    <a:lnTo>
                      <a:pt x="365998" y="202471"/>
                    </a:lnTo>
                    <a:lnTo>
                      <a:pt x="366635" y="202315"/>
                    </a:lnTo>
                    <a:lnTo>
                      <a:pt x="367325" y="202107"/>
                    </a:lnTo>
                    <a:lnTo>
                      <a:pt x="367908" y="201846"/>
                    </a:lnTo>
                    <a:lnTo>
                      <a:pt x="368492" y="201585"/>
                    </a:lnTo>
                    <a:lnTo>
                      <a:pt x="369076" y="201325"/>
                    </a:lnTo>
                    <a:lnTo>
                      <a:pt x="369659" y="200960"/>
                    </a:lnTo>
                    <a:lnTo>
                      <a:pt x="370243" y="200647"/>
                    </a:lnTo>
                    <a:lnTo>
                      <a:pt x="370773" y="200283"/>
                    </a:lnTo>
                    <a:lnTo>
                      <a:pt x="371251" y="199814"/>
                    </a:lnTo>
                    <a:lnTo>
                      <a:pt x="371781" y="199397"/>
                    </a:lnTo>
                    <a:lnTo>
                      <a:pt x="372206" y="198980"/>
                    </a:lnTo>
                    <a:lnTo>
                      <a:pt x="372683" y="198511"/>
                    </a:lnTo>
                    <a:lnTo>
                      <a:pt x="373161" y="198042"/>
                    </a:lnTo>
                    <a:lnTo>
                      <a:pt x="373532" y="197573"/>
                    </a:lnTo>
                    <a:lnTo>
                      <a:pt x="373904" y="197051"/>
                    </a:lnTo>
                    <a:lnTo>
                      <a:pt x="374275" y="196478"/>
                    </a:lnTo>
                    <a:lnTo>
                      <a:pt x="374593" y="195905"/>
                    </a:lnTo>
                    <a:lnTo>
                      <a:pt x="374859" y="195332"/>
                    </a:lnTo>
                    <a:lnTo>
                      <a:pt x="375124" y="194758"/>
                    </a:lnTo>
                    <a:lnTo>
                      <a:pt x="375389" y="194185"/>
                    </a:lnTo>
                    <a:lnTo>
                      <a:pt x="375601" y="193508"/>
                    </a:lnTo>
                    <a:lnTo>
                      <a:pt x="375760" y="192882"/>
                    </a:lnTo>
                    <a:lnTo>
                      <a:pt x="375920" y="192257"/>
                    </a:lnTo>
                    <a:lnTo>
                      <a:pt x="376079" y="191579"/>
                    </a:lnTo>
                    <a:lnTo>
                      <a:pt x="376185" y="190902"/>
                    </a:lnTo>
                    <a:lnTo>
                      <a:pt x="376238" y="190224"/>
                    </a:lnTo>
                    <a:lnTo>
                      <a:pt x="376238" y="189547"/>
                    </a:lnTo>
                    <a:lnTo>
                      <a:pt x="376238" y="154682"/>
                    </a:lnTo>
                    <a:lnTo>
                      <a:pt x="376238" y="154004"/>
                    </a:lnTo>
                    <a:lnTo>
                      <a:pt x="376185" y="153327"/>
                    </a:lnTo>
                    <a:lnTo>
                      <a:pt x="376079" y="152597"/>
                    </a:lnTo>
                    <a:lnTo>
                      <a:pt x="375920" y="151972"/>
                    </a:lnTo>
                    <a:lnTo>
                      <a:pt x="375760" y="151346"/>
                    </a:lnTo>
                    <a:lnTo>
                      <a:pt x="375601" y="150721"/>
                    </a:lnTo>
                    <a:lnTo>
                      <a:pt x="375389" y="150043"/>
                    </a:lnTo>
                    <a:lnTo>
                      <a:pt x="375124" y="149470"/>
                    </a:lnTo>
                    <a:lnTo>
                      <a:pt x="374859" y="148897"/>
                    </a:lnTo>
                    <a:lnTo>
                      <a:pt x="374593" y="148324"/>
                    </a:lnTo>
                    <a:lnTo>
                      <a:pt x="374275" y="147750"/>
                    </a:lnTo>
                    <a:lnTo>
                      <a:pt x="373904" y="147177"/>
                    </a:lnTo>
                    <a:lnTo>
                      <a:pt x="373532" y="146656"/>
                    </a:lnTo>
                    <a:lnTo>
                      <a:pt x="373161" y="146187"/>
                    </a:lnTo>
                    <a:lnTo>
                      <a:pt x="372683" y="145718"/>
                    </a:lnTo>
                    <a:lnTo>
                      <a:pt x="372206" y="145249"/>
                    </a:lnTo>
                    <a:lnTo>
                      <a:pt x="371781" y="144832"/>
                    </a:lnTo>
                    <a:lnTo>
                      <a:pt x="371251" y="144415"/>
                    </a:lnTo>
                    <a:lnTo>
                      <a:pt x="370773" y="143946"/>
                    </a:lnTo>
                    <a:lnTo>
                      <a:pt x="370243" y="143581"/>
                    </a:lnTo>
                    <a:lnTo>
                      <a:pt x="369659" y="143268"/>
                    </a:lnTo>
                    <a:lnTo>
                      <a:pt x="369076" y="142904"/>
                    </a:lnTo>
                    <a:lnTo>
                      <a:pt x="368492" y="142643"/>
                    </a:lnTo>
                    <a:lnTo>
                      <a:pt x="367908" y="142382"/>
                    </a:lnTo>
                    <a:lnTo>
                      <a:pt x="367325" y="142122"/>
                    </a:lnTo>
                    <a:lnTo>
                      <a:pt x="366635" y="141913"/>
                    </a:lnTo>
                    <a:lnTo>
                      <a:pt x="365998" y="141757"/>
                    </a:lnTo>
                    <a:lnTo>
                      <a:pt x="365362" y="141601"/>
                    </a:lnTo>
                    <a:lnTo>
                      <a:pt x="364725" y="141497"/>
                    </a:lnTo>
                    <a:lnTo>
                      <a:pt x="363982" y="141340"/>
                    </a:lnTo>
                    <a:lnTo>
                      <a:pt x="363292" y="141288"/>
                    </a:lnTo>
                    <a:close/>
                    <a:moveTo>
                      <a:pt x="361489" y="44450"/>
                    </a:moveTo>
                    <a:lnTo>
                      <a:pt x="67084" y="44769"/>
                    </a:lnTo>
                    <a:lnTo>
                      <a:pt x="66342" y="44769"/>
                    </a:lnTo>
                    <a:lnTo>
                      <a:pt x="65599" y="44823"/>
                    </a:lnTo>
                    <a:lnTo>
                      <a:pt x="64909" y="44929"/>
                    </a:lnTo>
                    <a:lnTo>
                      <a:pt x="64113" y="45089"/>
                    </a:lnTo>
                    <a:lnTo>
                      <a:pt x="63424" y="45248"/>
                    </a:lnTo>
                    <a:lnTo>
                      <a:pt x="62734" y="45408"/>
                    </a:lnTo>
                    <a:lnTo>
                      <a:pt x="62097" y="45674"/>
                    </a:lnTo>
                    <a:lnTo>
                      <a:pt x="61460" y="45993"/>
                    </a:lnTo>
                    <a:lnTo>
                      <a:pt x="60718" y="46259"/>
                    </a:lnTo>
                    <a:lnTo>
                      <a:pt x="60134" y="46578"/>
                    </a:lnTo>
                    <a:lnTo>
                      <a:pt x="59497" y="46951"/>
                    </a:lnTo>
                    <a:lnTo>
                      <a:pt x="58914" y="47323"/>
                    </a:lnTo>
                    <a:lnTo>
                      <a:pt x="58330" y="47696"/>
                    </a:lnTo>
                    <a:lnTo>
                      <a:pt x="57747" y="48121"/>
                    </a:lnTo>
                    <a:lnTo>
                      <a:pt x="57269" y="48600"/>
                    </a:lnTo>
                    <a:lnTo>
                      <a:pt x="56739" y="49132"/>
                    </a:lnTo>
                    <a:lnTo>
                      <a:pt x="56261" y="49664"/>
                    </a:lnTo>
                    <a:lnTo>
                      <a:pt x="55784" y="50143"/>
                    </a:lnTo>
                    <a:lnTo>
                      <a:pt x="55306" y="50728"/>
                    </a:lnTo>
                    <a:lnTo>
                      <a:pt x="54935" y="51260"/>
                    </a:lnTo>
                    <a:lnTo>
                      <a:pt x="54563" y="51899"/>
                    </a:lnTo>
                    <a:lnTo>
                      <a:pt x="54192" y="52537"/>
                    </a:lnTo>
                    <a:lnTo>
                      <a:pt x="53874" y="53176"/>
                    </a:lnTo>
                    <a:lnTo>
                      <a:pt x="53608" y="53814"/>
                    </a:lnTo>
                    <a:lnTo>
                      <a:pt x="53343" y="54453"/>
                    </a:lnTo>
                    <a:lnTo>
                      <a:pt x="53078" y="55144"/>
                    </a:lnTo>
                    <a:lnTo>
                      <a:pt x="52919" y="55836"/>
                    </a:lnTo>
                    <a:lnTo>
                      <a:pt x="52759" y="56581"/>
                    </a:lnTo>
                    <a:lnTo>
                      <a:pt x="52547" y="57273"/>
                    </a:lnTo>
                    <a:lnTo>
                      <a:pt x="52494" y="58018"/>
                    </a:lnTo>
                    <a:lnTo>
                      <a:pt x="52441" y="58762"/>
                    </a:lnTo>
                    <a:lnTo>
                      <a:pt x="52388" y="59507"/>
                    </a:lnTo>
                    <a:lnTo>
                      <a:pt x="52388" y="98028"/>
                    </a:lnTo>
                    <a:lnTo>
                      <a:pt x="52441" y="98720"/>
                    </a:lnTo>
                    <a:lnTo>
                      <a:pt x="52494" y="99465"/>
                    </a:lnTo>
                    <a:lnTo>
                      <a:pt x="52547" y="100263"/>
                    </a:lnTo>
                    <a:lnTo>
                      <a:pt x="52759" y="100955"/>
                    </a:lnTo>
                    <a:lnTo>
                      <a:pt x="52919" y="101646"/>
                    </a:lnTo>
                    <a:lnTo>
                      <a:pt x="53078" y="102338"/>
                    </a:lnTo>
                    <a:lnTo>
                      <a:pt x="53343" y="103083"/>
                    </a:lnTo>
                    <a:lnTo>
                      <a:pt x="53608" y="103721"/>
                    </a:lnTo>
                    <a:lnTo>
                      <a:pt x="53874" y="104360"/>
                    </a:lnTo>
                    <a:lnTo>
                      <a:pt x="54192" y="104998"/>
                    </a:lnTo>
                    <a:lnTo>
                      <a:pt x="54563" y="105637"/>
                    </a:lnTo>
                    <a:lnTo>
                      <a:pt x="54935" y="106222"/>
                    </a:lnTo>
                    <a:lnTo>
                      <a:pt x="55306" y="106807"/>
                    </a:lnTo>
                    <a:lnTo>
                      <a:pt x="55784" y="107339"/>
                    </a:lnTo>
                    <a:lnTo>
                      <a:pt x="56261" y="107871"/>
                    </a:lnTo>
                    <a:lnTo>
                      <a:pt x="56739" y="108350"/>
                    </a:lnTo>
                    <a:lnTo>
                      <a:pt x="57269" y="108882"/>
                    </a:lnTo>
                    <a:lnTo>
                      <a:pt x="57747" y="109361"/>
                    </a:lnTo>
                    <a:lnTo>
                      <a:pt x="58330" y="109787"/>
                    </a:lnTo>
                    <a:lnTo>
                      <a:pt x="58914" y="110212"/>
                    </a:lnTo>
                    <a:lnTo>
                      <a:pt x="59497" y="110585"/>
                    </a:lnTo>
                    <a:lnTo>
                      <a:pt x="60134" y="110904"/>
                    </a:lnTo>
                    <a:lnTo>
                      <a:pt x="60718" y="111223"/>
                    </a:lnTo>
                    <a:lnTo>
                      <a:pt x="61460" y="111596"/>
                    </a:lnTo>
                    <a:lnTo>
                      <a:pt x="62097" y="111862"/>
                    </a:lnTo>
                    <a:lnTo>
                      <a:pt x="62734" y="112075"/>
                    </a:lnTo>
                    <a:lnTo>
                      <a:pt x="63424" y="112287"/>
                    </a:lnTo>
                    <a:lnTo>
                      <a:pt x="64113" y="112447"/>
                    </a:lnTo>
                    <a:lnTo>
                      <a:pt x="64909" y="112553"/>
                    </a:lnTo>
                    <a:lnTo>
                      <a:pt x="65599" y="112660"/>
                    </a:lnTo>
                    <a:lnTo>
                      <a:pt x="66342" y="112713"/>
                    </a:lnTo>
                    <a:lnTo>
                      <a:pt x="67084" y="112713"/>
                    </a:lnTo>
                    <a:lnTo>
                      <a:pt x="361489" y="112394"/>
                    </a:lnTo>
                    <a:lnTo>
                      <a:pt x="362284" y="112394"/>
                    </a:lnTo>
                    <a:lnTo>
                      <a:pt x="363027" y="112341"/>
                    </a:lnTo>
                    <a:lnTo>
                      <a:pt x="363770" y="112234"/>
                    </a:lnTo>
                    <a:lnTo>
                      <a:pt x="364513" y="112128"/>
                    </a:lnTo>
                    <a:lnTo>
                      <a:pt x="365202" y="111968"/>
                    </a:lnTo>
                    <a:lnTo>
                      <a:pt x="365892" y="111755"/>
                    </a:lnTo>
                    <a:lnTo>
                      <a:pt x="366582" y="111489"/>
                    </a:lnTo>
                    <a:lnTo>
                      <a:pt x="367219" y="111223"/>
                    </a:lnTo>
                    <a:lnTo>
                      <a:pt x="367908" y="110904"/>
                    </a:lnTo>
                    <a:lnTo>
                      <a:pt x="368545" y="110585"/>
                    </a:lnTo>
                    <a:lnTo>
                      <a:pt x="369129" y="110266"/>
                    </a:lnTo>
                    <a:lnTo>
                      <a:pt x="369712" y="109893"/>
                    </a:lnTo>
                    <a:lnTo>
                      <a:pt x="370349" y="109468"/>
                    </a:lnTo>
                    <a:lnTo>
                      <a:pt x="370879" y="109042"/>
                    </a:lnTo>
                    <a:lnTo>
                      <a:pt x="371410" y="108510"/>
                    </a:lnTo>
                    <a:lnTo>
                      <a:pt x="371887" y="108031"/>
                    </a:lnTo>
                    <a:lnTo>
                      <a:pt x="372365" y="107552"/>
                    </a:lnTo>
                    <a:lnTo>
                      <a:pt x="372842" y="107020"/>
                    </a:lnTo>
                    <a:lnTo>
                      <a:pt x="373320" y="106488"/>
                    </a:lnTo>
                    <a:lnTo>
                      <a:pt x="373744" y="105903"/>
                    </a:lnTo>
                    <a:lnTo>
                      <a:pt x="374116" y="105264"/>
                    </a:lnTo>
                    <a:lnTo>
                      <a:pt x="374434" y="104679"/>
                    </a:lnTo>
                    <a:lnTo>
                      <a:pt x="374752" y="104041"/>
                    </a:lnTo>
                    <a:lnTo>
                      <a:pt x="375071" y="103402"/>
                    </a:lnTo>
                    <a:lnTo>
                      <a:pt x="375336" y="102710"/>
                    </a:lnTo>
                    <a:lnTo>
                      <a:pt x="375548" y="102019"/>
                    </a:lnTo>
                    <a:lnTo>
                      <a:pt x="375760" y="101327"/>
                    </a:lnTo>
                    <a:lnTo>
                      <a:pt x="375920" y="100635"/>
                    </a:lnTo>
                    <a:lnTo>
                      <a:pt x="376079" y="99944"/>
                    </a:lnTo>
                    <a:lnTo>
                      <a:pt x="376185" y="99146"/>
                    </a:lnTo>
                    <a:lnTo>
                      <a:pt x="376238" y="98401"/>
                    </a:lnTo>
                    <a:lnTo>
                      <a:pt x="376238" y="97656"/>
                    </a:lnTo>
                    <a:lnTo>
                      <a:pt x="376238" y="59188"/>
                    </a:lnTo>
                    <a:lnTo>
                      <a:pt x="376238" y="58443"/>
                    </a:lnTo>
                    <a:lnTo>
                      <a:pt x="376185" y="57645"/>
                    </a:lnTo>
                    <a:lnTo>
                      <a:pt x="376079" y="56953"/>
                    </a:lnTo>
                    <a:lnTo>
                      <a:pt x="375920" y="56209"/>
                    </a:lnTo>
                    <a:lnTo>
                      <a:pt x="375760" y="55517"/>
                    </a:lnTo>
                    <a:lnTo>
                      <a:pt x="375548" y="54825"/>
                    </a:lnTo>
                    <a:lnTo>
                      <a:pt x="375336" y="54134"/>
                    </a:lnTo>
                    <a:lnTo>
                      <a:pt x="375071" y="53442"/>
                    </a:lnTo>
                    <a:lnTo>
                      <a:pt x="374752" y="52803"/>
                    </a:lnTo>
                    <a:lnTo>
                      <a:pt x="374434" y="52218"/>
                    </a:lnTo>
                    <a:lnTo>
                      <a:pt x="374116" y="51526"/>
                    </a:lnTo>
                    <a:lnTo>
                      <a:pt x="373744" y="50941"/>
                    </a:lnTo>
                    <a:lnTo>
                      <a:pt x="373320" y="50409"/>
                    </a:lnTo>
                    <a:lnTo>
                      <a:pt x="372842" y="49824"/>
                    </a:lnTo>
                    <a:lnTo>
                      <a:pt x="372365" y="49292"/>
                    </a:lnTo>
                    <a:lnTo>
                      <a:pt x="371887" y="48760"/>
                    </a:lnTo>
                    <a:lnTo>
                      <a:pt x="371410" y="48281"/>
                    </a:lnTo>
                    <a:lnTo>
                      <a:pt x="370879" y="47802"/>
                    </a:lnTo>
                    <a:lnTo>
                      <a:pt x="370349" y="47376"/>
                    </a:lnTo>
                    <a:lnTo>
                      <a:pt x="369712" y="47004"/>
                    </a:lnTo>
                    <a:lnTo>
                      <a:pt x="369129" y="46631"/>
                    </a:lnTo>
                    <a:lnTo>
                      <a:pt x="368545" y="46259"/>
                    </a:lnTo>
                    <a:lnTo>
                      <a:pt x="367908" y="45940"/>
                    </a:lnTo>
                    <a:lnTo>
                      <a:pt x="367219" y="45621"/>
                    </a:lnTo>
                    <a:lnTo>
                      <a:pt x="366582" y="45355"/>
                    </a:lnTo>
                    <a:lnTo>
                      <a:pt x="365892" y="45142"/>
                    </a:lnTo>
                    <a:lnTo>
                      <a:pt x="365202" y="44929"/>
                    </a:lnTo>
                    <a:lnTo>
                      <a:pt x="364513" y="44769"/>
                    </a:lnTo>
                    <a:lnTo>
                      <a:pt x="363770" y="44610"/>
                    </a:lnTo>
                    <a:lnTo>
                      <a:pt x="363027" y="44556"/>
                    </a:lnTo>
                    <a:lnTo>
                      <a:pt x="362284" y="44503"/>
                    </a:lnTo>
                    <a:close/>
                    <a:moveTo>
                      <a:pt x="39499" y="0"/>
                    </a:moveTo>
                    <a:lnTo>
                      <a:pt x="389126" y="0"/>
                    </a:lnTo>
                    <a:lnTo>
                      <a:pt x="391188" y="53"/>
                    </a:lnTo>
                    <a:lnTo>
                      <a:pt x="393197" y="212"/>
                    </a:lnTo>
                    <a:lnTo>
                      <a:pt x="395101" y="423"/>
                    </a:lnTo>
                    <a:lnTo>
                      <a:pt x="397057" y="793"/>
                    </a:lnTo>
                    <a:lnTo>
                      <a:pt x="399014" y="1216"/>
                    </a:lnTo>
                    <a:lnTo>
                      <a:pt x="400811" y="1798"/>
                    </a:lnTo>
                    <a:lnTo>
                      <a:pt x="402662" y="2433"/>
                    </a:lnTo>
                    <a:lnTo>
                      <a:pt x="404513" y="3120"/>
                    </a:lnTo>
                    <a:lnTo>
                      <a:pt x="406205" y="3914"/>
                    </a:lnTo>
                    <a:lnTo>
                      <a:pt x="407950" y="4813"/>
                    </a:lnTo>
                    <a:lnTo>
                      <a:pt x="409536" y="5712"/>
                    </a:lnTo>
                    <a:lnTo>
                      <a:pt x="411175" y="6769"/>
                    </a:lnTo>
                    <a:lnTo>
                      <a:pt x="412709" y="7880"/>
                    </a:lnTo>
                    <a:lnTo>
                      <a:pt x="414242" y="9044"/>
                    </a:lnTo>
                    <a:lnTo>
                      <a:pt x="415617" y="10260"/>
                    </a:lnTo>
                    <a:lnTo>
                      <a:pt x="417045" y="11582"/>
                    </a:lnTo>
                    <a:lnTo>
                      <a:pt x="418314" y="12957"/>
                    </a:lnTo>
                    <a:lnTo>
                      <a:pt x="419583" y="14385"/>
                    </a:lnTo>
                    <a:lnTo>
                      <a:pt x="420746" y="15866"/>
                    </a:lnTo>
                    <a:lnTo>
                      <a:pt x="421857" y="17452"/>
                    </a:lnTo>
                    <a:lnTo>
                      <a:pt x="422914" y="19039"/>
                    </a:lnTo>
                    <a:lnTo>
                      <a:pt x="423813" y="20678"/>
                    </a:lnTo>
                    <a:lnTo>
                      <a:pt x="424712" y="22424"/>
                    </a:lnTo>
                    <a:lnTo>
                      <a:pt x="425505" y="24116"/>
                    </a:lnTo>
                    <a:lnTo>
                      <a:pt x="426193" y="25914"/>
                    </a:lnTo>
                    <a:lnTo>
                      <a:pt x="426827" y="27712"/>
                    </a:lnTo>
                    <a:lnTo>
                      <a:pt x="427409" y="29616"/>
                    </a:lnTo>
                    <a:lnTo>
                      <a:pt x="427832" y="31573"/>
                    </a:lnTo>
                    <a:lnTo>
                      <a:pt x="428202" y="33477"/>
                    </a:lnTo>
                    <a:lnTo>
                      <a:pt x="428414" y="35433"/>
                    </a:lnTo>
                    <a:lnTo>
                      <a:pt x="428572" y="37443"/>
                    </a:lnTo>
                    <a:lnTo>
                      <a:pt x="428625" y="39453"/>
                    </a:lnTo>
                    <a:lnTo>
                      <a:pt x="428625" y="244475"/>
                    </a:lnTo>
                    <a:lnTo>
                      <a:pt x="0" y="244475"/>
                    </a:lnTo>
                    <a:lnTo>
                      <a:pt x="0" y="39453"/>
                    </a:lnTo>
                    <a:lnTo>
                      <a:pt x="53" y="37443"/>
                    </a:lnTo>
                    <a:lnTo>
                      <a:pt x="212" y="35433"/>
                    </a:lnTo>
                    <a:lnTo>
                      <a:pt x="476" y="33477"/>
                    </a:lnTo>
                    <a:lnTo>
                      <a:pt x="793" y="31573"/>
                    </a:lnTo>
                    <a:lnTo>
                      <a:pt x="1269" y="29616"/>
                    </a:lnTo>
                    <a:lnTo>
                      <a:pt x="1798" y="27712"/>
                    </a:lnTo>
                    <a:lnTo>
                      <a:pt x="2432" y="25914"/>
                    </a:lnTo>
                    <a:lnTo>
                      <a:pt x="3120" y="24116"/>
                    </a:lnTo>
                    <a:lnTo>
                      <a:pt x="3913" y="22424"/>
                    </a:lnTo>
                    <a:lnTo>
                      <a:pt x="4812" y="20678"/>
                    </a:lnTo>
                    <a:lnTo>
                      <a:pt x="5764" y="19039"/>
                    </a:lnTo>
                    <a:lnTo>
                      <a:pt x="6768" y="17452"/>
                    </a:lnTo>
                    <a:lnTo>
                      <a:pt x="7879" y="15866"/>
                    </a:lnTo>
                    <a:lnTo>
                      <a:pt x="9042" y="14385"/>
                    </a:lnTo>
                    <a:lnTo>
                      <a:pt x="10311" y="12957"/>
                    </a:lnTo>
                    <a:lnTo>
                      <a:pt x="11633" y="11582"/>
                    </a:lnTo>
                    <a:lnTo>
                      <a:pt x="13008" y="10260"/>
                    </a:lnTo>
                    <a:lnTo>
                      <a:pt x="14436" y="9044"/>
                    </a:lnTo>
                    <a:lnTo>
                      <a:pt x="15916" y="7880"/>
                    </a:lnTo>
                    <a:lnTo>
                      <a:pt x="17450" y="6769"/>
                    </a:lnTo>
                    <a:lnTo>
                      <a:pt x="19089" y="5712"/>
                    </a:lnTo>
                    <a:lnTo>
                      <a:pt x="20728" y="4813"/>
                    </a:lnTo>
                    <a:lnTo>
                      <a:pt x="22420" y="3914"/>
                    </a:lnTo>
                    <a:lnTo>
                      <a:pt x="24165" y="3120"/>
                    </a:lnTo>
                    <a:lnTo>
                      <a:pt x="25963" y="2433"/>
                    </a:lnTo>
                    <a:lnTo>
                      <a:pt x="27814" y="1798"/>
                    </a:lnTo>
                    <a:lnTo>
                      <a:pt x="29664" y="1216"/>
                    </a:lnTo>
                    <a:lnTo>
                      <a:pt x="31568" y="793"/>
                    </a:lnTo>
                    <a:lnTo>
                      <a:pt x="33524" y="423"/>
                    </a:lnTo>
                    <a:lnTo>
                      <a:pt x="35481" y="212"/>
                    </a:lnTo>
                    <a:lnTo>
                      <a:pt x="37490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314155" y="4176290"/>
            <a:ext cx="864989" cy="492614"/>
            <a:chOff x="236712" y="4353897"/>
            <a:chExt cx="1051604" cy="598891"/>
          </a:xfrm>
        </p:grpSpPr>
        <p:sp>
          <p:nvSpPr>
            <p:cNvPr id="196" name="Freihandform: Form 338"/>
            <p:cNvSpPr/>
            <p:nvPr/>
          </p:nvSpPr>
          <p:spPr>
            <a:xfrm>
              <a:off x="236712" y="4353897"/>
              <a:ext cx="1051604" cy="597502"/>
            </a:xfrm>
            <a:custGeom>
              <a:avLst/>
              <a:gdLst>
                <a:gd name="connsiteX0" fmla="*/ 1153851 w 2346325"/>
                <a:gd name="connsiteY0" fmla="*/ 0 h 1465659"/>
                <a:gd name="connsiteX1" fmla="*/ 1835050 w 2346325"/>
                <a:gd name="connsiteY1" fmla="*/ 555193 h 1465659"/>
                <a:gd name="connsiteX2" fmla="*/ 1839334 w 2346325"/>
                <a:gd name="connsiteY2" fmla="*/ 597692 h 1465659"/>
                <a:gd name="connsiteX3" fmla="*/ 1908838 w 2346325"/>
                <a:gd name="connsiteY3" fmla="*/ 590685 h 1465659"/>
                <a:gd name="connsiteX4" fmla="*/ 2346325 w 2346325"/>
                <a:gd name="connsiteY4" fmla="*/ 1028172 h 1465659"/>
                <a:gd name="connsiteX5" fmla="*/ 1997007 w 2346325"/>
                <a:gd name="connsiteY5" fmla="*/ 1456771 h 1465659"/>
                <a:gd name="connsiteX6" fmla="*/ 1927066 w 2346325"/>
                <a:gd name="connsiteY6" fmla="*/ 1463822 h 1465659"/>
                <a:gd name="connsiteX7" fmla="*/ 1917964 w 2346325"/>
                <a:gd name="connsiteY7" fmla="*/ 1465659 h 1465659"/>
                <a:gd name="connsiteX8" fmla="*/ 1908838 w 2346325"/>
                <a:gd name="connsiteY8" fmla="*/ 1465659 h 1465659"/>
                <a:gd name="connsiteX9" fmla="*/ 501650 w 2346325"/>
                <a:gd name="connsiteY9" fmla="*/ 1465659 h 1465659"/>
                <a:gd name="connsiteX10" fmla="*/ 484987 w 2346325"/>
                <a:gd name="connsiteY10" fmla="*/ 1465659 h 1465659"/>
                <a:gd name="connsiteX11" fmla="*/ 468369 w 2346325"/>
                <a:gd name="connsiteY11" fmla="*/ 1462304 h 1465659"/>
                <a:gd name="connsiteX12" fmla="*/ 400550 w 2346325"/>
                <a:gd name="connsiteY12" fmla="*/ 1455468 h 1465659"/>
                <a:gd name="connsiteX13" fmla="*/ 0 w 2346325"/>
                <a:gd name="connsiteY13" fmla="*/ 964009 h 1465659"/>
                <a:gd name="connsiteX14" fmla="*/ 400550 w 2346325"/>
                <a:gd name="connsiteY14" fmla="*/ 472551 h 1465659"/>
                <a:gd name="connsiteX15" fmla="*/ 501464 w 2346325"/>
                <a:gd name="connsiteY15" fmla="*/ 462378 h 1465659"/>
                <a:gd name="connsiteX16" fmla="*/ 513168 w 2346325"/>
                <a:gd name="connsiteY16" fmla="*/ 424673 h 1465659"/>
                <a:gd name="connsiteX17" fmla="*/ 1153851 w 2346325"/>
                <a:gd name="connsiteY17" fmla="*/ 0 h 146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46325" h="1465659">
                  <a:moveTo>
                    <a:pt x="1153851" y="0"/>
                  </a:moveTo>
                  <a:cubicBezTo>
                    <a:pt x="1489866" y="0"/>
                    <a:pt x="1770213" y="238345"/>
                    <a:pt x="1835050" y="555193"/>
                  </a:cubicBezTo>
                  <a:lnTo>
                    <a:pt x="1839334" y="597692"/>
                  </a:lnTo>
                  <a:lnTo>
                    <a:pt x="1908838" y="590685"/>
                  </a:lnTo>
                  <a:cubicBezTo>
                    <a:pt x="2150455" y="590685"/>
                    <a:pt x="2346325" y="786555"/>
                    <a:pt x="2346325" y="1028172"/>
                  </a:cubicBezTo>
                  <a:cubicBezTo>
                    <a:pt x="2346325" y="1239587"/>
                    <a:pt x="2196362" y="1415977"/>
                    <a:pt x="1997007" y="1456771"/>
                  </a:cubicBezTo>
                  <a:lnTo>
                    <a:pt x="1927066" y="1463822"/>
                  </a:lnTo>
                  <a:lnTo>
                    <a:pt x="1917964" y="1465659"/>
                  </a:lnTo>
                  <a:lnTo>
                    <a:pt x="1908838" y="1465659"/>
                  </a:lnTo>
                  <a:lnTo>
                    <a:pt x="501650" y="1465659"/>
                  </a:lnTo>
                  <a:lnTo>
                    <a:pt x="484987" y="1465659"/>
                  </a:lnTo>
                  <a:lnTo>
                    <a:pt x="468369" y="1462304"/>
                  </a:lnTo>
                  <a:lnTo>
                    <a:pt x="400550" y="1455468"/>
                  </a:lnTo>
                  <a:cubicBezTo>
                    <a:pt x="171957" y="1408691"/>
                    <a:pt x="0" y="1206431"/>
                    <a:pt x="0" y="964009"/>
                  </a:cubicBezTo>
                  <a:cubicBezTo>
                    <a:pt x="0" y="721587"/>
                    <a:pt x="171957" y="519328"/>
                    <a:pt x="400550" y="472551"/>
                  </a:cubicBezTo>
                  <a:lnTo>
                    <a:pt x="501464" y="462378"/>
                  </a:lnTo>
                  <a:lnTo>
                    <a:pt x="513168" y="424673"/>
                  </a:lnTo>
                  <a:cubicBezTo>
                    <a:pt x="618725" y="175111"/>
                    <a:pt x="865839" y="0"/>
                    <a:pt x="1153851" y="0"/>
                  </a:cubicBezTo>
                  <a:close/>
                </a:path>
              </a:pathLst>
            </a:custGeom>
            <a:solidFill>
              <a:srgbClr val="4229FD"/>
            </a:solidFill>
            <a:ln w="6350" cap="flat" cmpd="sng" algn="ctr">
              <a:solidFill>
                <a:srgbClr val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596" tIns="96596" rIns="96596" bIns="96596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35310" y="4773183"/>
              <a:ext cx="854408" cy="179605"/>
            </a:xfrm>
            <a:prstGeom prst="rect">
              <a:avLst/>
            </a:prstGeom>
          </p:spPr>
          <p:txBody>
            <a:bodyPr wrap="square" lIns="47995" tIns="0" rIns="47995" bIns="0">
              <a:spAutoFit/>
            </a:bodyPr>
            <a:lstStyle>
              <a:defPPr>
                <a:defRPr lang="zh-CN"/>
              </a:defPPr>
              <a:lvl1pPr algn="ctr" defTabSz="605790">
                <a:lnSpc>
                  <a:spcPct val="80000"/>
                </a:lnSpc>
                <a:defRPr sz="1400" kern="0">
                  <a:latin typeface="Microsoft YaHei Light" panose="020B0502040204020203" charset="-122"/>
                  <a:ea typeface="Microsoft YaHei Light" panose="020B0502040204020203" charset="-122"/>
                </a:defRPr>
              </a:lvl1pPr>
            </a:lstStyle>
            <a:p>
              <a:pPr marL="0" marR="0" lvl="0" indent="0" algn="ctr" defTabSz="60579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rPr>
                <a:t>CCTV</a:t>
              </a:r>
              <a:endParaRPr kumimoji="0" lang="en-US" altLang="zh-CN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Times New Roman" panose="02020603050405020304" charset="0"/>
              </a:endParaRPr>
            </a:p>
          </p:txBody>
        </p:sp>
        <p:sp>
          <p:nvSpPr>
            <p:cNvPr id="39" name="security-camera_336703"/>
            <p:cNvSpPr>
              <a:spLocks noChangeAspect="1"/>
            </p:cNvSpPr>
            <p:nvPr/>
          </p:nvSpPr>
          <p:spPr>
            <a:xfrm flipH="1">
              <a:off x="636992" y="4421614"/>
              <a:ext cx="330556" cy="323237"/>
            </a:xfrm>
            <a:custGeom>
              <a:avLst/>
              <a:gdLst>
                <a:gd name="T0" fmla="*/ 6459 w 6748"/>
                <a:gd name="T1" fmla="*/ 4126 h 6563"/>
                <a:gd name="T2" fmla="*/ 6161 w 6748"/>
                <a:gd name="T3" fmla="*/ 4186 h 6563"/>
                <a:gd name="T4" fmla="*/ 5600 w 6748"/>
                <a:gd name="T5" fmla="*/ 4747 h 6563"/>
                <a:gd name="T6" fmla="*/ 5267 w 6748"/>
                <a:gd name="T7" fmla="*/ 4477 h 6563"/>
                <a:gd name="T8" fmla="*/ 4814 w 6748"/>
                <a:gd name="T9" fmla="*/ 3554 h 6563"/>
                <a:gd name="T10" fmla="*/ 6245 w 6748"/>
                <a:gd name="T11" fmla="*/ 2678 h 6563"/>
                <a:gd name="T12" fmla="*/ 6436 w 6748"/>
                <a:gd name="T13" fmla="*/ 1113 h 6563"/>
                <a:gd name="T14" fmla="*/ 6403 w 6748"/>
                <a:gd name="T15" fmla="*/ 1058 h 6563"/>
                <a:gd name="T16" fmla="*/ 6279 w 6748"/>
                <a:gd name="T17" fmla="*/ 615 h 6563"/>
                <a:gd name="T18" fmla="*/ 5988 w 6748"/>
                <a:gd name="T19" fmla="*/ 140 h 6563"/>
                <a:gd name="T20" fmla="*/ 5819 w 6748"/>
                <a:gd name="T21" fmla="*/ 17 h 6563"/>
                <a:gd name="T22" fmla="*/ 5613 w 6748"/>
                <a:gd name="T23" fmla="*/ 50 h 6563"/>
                <a:gd name="T24" fmla="*/ 320 w 6748"/>
                <a:gd name="T25" fmla="*/ 3293 h 6563"/>
                <a:gd name="T26" fmla="*/ 149 w 6748"/>
                <a:gd name="T27" fmla="*/ 4008 h 6563"/>
                <a:gd name="T28" fmla="*/ 179 w 6748"/>
                <a:gd name="T29" fmla="*/ 4057 h 6563"/>
                <a:gd name="T30" fmla="*/ 519 w 6748"/>
                <a:gd name="T31" fmla="*/ 4404 h 6563"/>
                <a:gd name="T32" fmla="*/ 342 w 6748"/>
                <a:gd name="T33" fmla="*/ 4757 h 6563"/>
                <a:gd name="T34" fmla="*/ 448 w 6748"/>
                <a:gd name="T35" fmla="*/ 5115 h 6563"/>
                <a:gd name="T36" fmla="*/ 1540 w 6748"/>
                <a:gd name="T37" fmla="*/ 5753 h 6563"/>
                <a:gd name="T38" fmla="*/ 1678 w 6748"/>
                <a:gd name="T39" fmla="*/ 5790 h 6563"/>
                <a:gd name="T40" fmla="*/ 1900 w 6748"/>
                <a:gd name="T41" fmla="*/ 5677 h 6563"/>
                <a:gd name="T42" fmla="*/ 2425 w 6748"/>
                <a:gd name="T43" fmla="*/ 4944 h 6563"/>
                <a:gd name="T44" fmla="*/ 2705 w 6748"/>
                <a:gd name="T45" fmla="*/ 4847 h 6563"/>
                <a:gd name="T46" fmla="*/ 3252 w 6748"/>
                <a:gd name="T47" fmla="*/ 4512 h 6563"/>
                <a:gd name="T48" fmla="*/ 3881 w 6748"/>
                <a:gd name="T49" fmla="*/ 5351 h 6563"/>
                <a:gd name="T50" fmla="*/ 3901 w 6748"/>
                <a:gd name="T51" fmla="*/ 5376 h 6563"/>
                <a:gd name="T52" fmla="*/ 4853 w 6748"/>
                <a:gd name="T53" fmla="*/ 6290 h 6563"/>
                <a:gd name="T54" fmla="*/ 5600 w 6748"/>
                <a:gd name="T55" fmla="*/ 5922 h 6563"/>
                <a:gd name="T56" fmla="*/ 6161 w 6748"/>
                <a:gd name="T57" fmla="*/ 6483 h 6563"/>
                <a:gd name="T58" fmla="*/ 6354 w 6748"/>
                <a:gd name="T59" fmla="*/ 6563 h 6563"/>
                <a:gd name="T60" fmla="*/ 6459 w 6748"/>
                <a:gd name="T61" fmla="*/ 6542 h 6563"/>
                <a:gd name="T62" fmla="*/ 6627 w 6748"/>
                <a:gd name="T63" fmla="*/ 6290 h 6563"/>
                <a:gd name="T64" fmla="*/ 6627 w 6748"/>
                <a:gd name="T65" fmla="*/ 4379 h 6563"/>
                <a:gd name="T66" fmla="*/ 6459 w 6748"/>
                <a:gd name="T67" fmla="*/ 4126 h 6563"/>
                <a:gd name="T68" fmla="*/ 2419 w 6748"/>
                <a:gd name="T69" fmla="*/ 4382 h 6563"/>
                <a:gd name="T70" fmla="*/ 2264 w 6748"/>
                <a:gd name="T71" fmla="*/ 4397 h 6563"/>
                <a:gd name="T72" fmla="*/ 2193 w 6748"/>
                <a:gd name="T73" fmla="*/ 4384 h 6563"/>
                <a:gd name="T74" fmla="*/ 2126 w 6748"/>
                <a:gd name="T75" fmla="*/ 4360 h 6563"/>
                <a:gd name="T76" fmla="*/ 2067 w 6748"/>
                <a:gd name="T77" fmla="*/ 4337 h 6563"/>
                <a:gd name="T78" fmla="*/ 1992 w 6748"/>
                <a:gd name="T79" fmla="*/ 4295 h 6563"/>
                <a:gd name="T80" fmla="*/ 1951 w 6748"/>
                <a:gd name="T81" fmla="*/ 4271 h 6563"/>
                <a:gd name="T82" fmla="*/ 6076 w 6748"/>
                <a:gd name="T83" fmla="*/ 1742 h 6563"/>
                <a:gd name="T84" fmla="*/ 6080 w 6748"/>
                <a:gd name="T85" fmla="*/ 1887 h 6563"/>
                <a:gd name="T86" fmla="*/ 5959 w 6748"/>
                <a:gd name="T87" fmla="*/ 2212 h 6563"/>
                <a:gd name="T88" fmla="*/ 2419 w 6748"/>
                <a:gd name="T89" fmla="*/ 4382 h 6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48" h="6563">
                  <a:moveTo>
                    <a:pt x="6459" y="4126"/>
                  </a:moveTo>
                  <a:cubicBezTo>
                    <a:pt x="6357" y="4085"/>
                    <a:pt x="6239" y="4107"/>
                    <a:pt x="6161" y="4186"/>
                  </a:cubicBezTo>
                  <a:lnTo>
                    <a:pt x="5600" y="4747"/>
                  </a:lnTo>
                  <a:cubicBezTo>
                    <a:pt x="5511" y="4633"/>
                    <a:pt x="5398" y="4541"/>
                    <a:pt x="5267" y="4477"/>
                  </a:cubicBezTo>
                  <a:cubicBezTo>
                    <a:pt x="5069" y="4156"/>
                    <a:pt x="4926" y="3863"/>
                    <a:pt x="4814" y="3554"/>
                  </a:cubicBezTo>
                  <a:lnTo>
                    <a:pt x="6245" y="2678"/>
                  </a:lnTo>
                  <a:cubicBezTo>
                    <a:pt x="6748" y="2370"/>
                    <a:pt x="6693" y="1532"/>
                    <a:pt x="6436" y="1113"/>
                  </a:cubicBezTo>
                  <a:lnTo>
                    <a:pt x="6403" y="1058"/>
                  </a:lnTo>
                  <a:cubicBezTo>
                    <a:pt x="6402" y="903"/>
                    <a:pt x="6363" y="751"/>
                    <a:pt x="6279" y="615"/>
                  </a:cubicBezTo>
                  <a:lnTo>
                    <a:pt x="5988" y="140"/>
                  </a:lnTo>
                  <a:cubicBezTo>
                    <a:pt x="5951" y="78"/>
                    <a:pt x="5890" y="34"/>
                    <a:pt x="5819" y="17"/>
                  </a:cubicBezTo>
                  <a:cubicBezTo>
                    <a:pt x="5748" y="0"/>
                    <a:pt x="5674" y="12"/>
                    <a:pt x="5613" y="50"/>
                  </a:cubicBezTo>
                  <a:lnTo>
                    <a:pt x="320" y="3293"/>
                  </a:lnTo>
                  <a:cubicBezTo>
                    <a:pt x="77" y="3443"/>
                    <a:pt x="0" y="3763"/>
                    <a:pt x="149" y="4008"/>
                  </a:cubicBezTo>
                  <a:lnTo>
                    <a:pt x="179" y="4057"/>
                  </a:lnTo>
                  <a:cubicBezTo>
                    <a:pt x="268" y="4201"/>
                    <a:pt x="386" y="4317"/>
                    <a:pt x="519" y="4404"/>
                  </a:cubicBezTo>
                  <a:lnTo>
                    <a:pt x="342" y="4757"/>
                  </a:lnTo>
                  <a:cubicBezTo>
                    <a:pt x="276" y="4885"/>
                    <a:pt x="323" y="5042"/>
                    <a:pt x="448" y="5115"/>
                  </a:cubicBezTo>
                  <a:lnTo>
                    <a:pt x="1540" y="5753"/>
                  </a:lnTo>
                  <a:cubicBezTo>
                    <a:pt x="1584" y="5778"/>
                    <a:pt x="1631" y="5790"/>
                    <a:pt x="1678" y="5790"/>
                  </a:cubicBezTo>
                  <a:cubicBezTo>
                    <a:pt x="1763" y="5790"/>
                    <a:pt x="1847" y="5751"/>
                    <a:pt x="1900" y="5677"/>
                  </a:cubicBezTo>
                  <a:lnTo>
                    <a:pt x="2425" y="4944"/>
                  </a:lnTo>
                  <a:cubicBezTo>
                    <a:pt x="2523" y="4932"/>
                    <a:pt x="2617" y="4901"/>
                    <a:pt x="2705" y="4847"/>
                  </a:cubicBezTo>
                  <a:lnTo>
                    <a:pt x="3252" y="4512"/>
                  </a:lnTo>
                  <a:cubicBezTo>
                    <a:pt x="3474" y="4752"/>
                    <a:pt x="3673" y="5017"/>
                    <a:pt x="3881" y="5351"/>
                  </a:cubicBezTo>
                  <a:cubicBezTo>
                    <a:pt x="3887" y="5361"/>
                    <a:pt x="3894" y="5368"/>
                    <a:pt x="3901" y="5376"/>
                  </a:cubicBezTo>
                  <a:cubicBezTo>
                    <a:pt x="3923" y="5883"/>
                    <a:pt x="4340" y="6290"/>
                    <a:pt x="4853" y="6290"/>
                  </a:cubicBezTo>
                  <a:cubicBezTo>
                    <a:pt x="5157" y="6290"/>
                    <a:pt x="5425" y="6145"/>
                    <a:pt x="5600" y="5922"/>
                  </a:cubicBezTo>
                  <a:lnTo>
                    <a:pt x="6161" y="6483"/>
                  </a:lnTo>
                  <a:cubicBezTo>
                    <a:pt x="6214" y="6536"/>
                    <a:pt x="6283" y="6563"/>
                    <a:pt x="6354" y="6563"/>
                  </a:cubicBezTo>
                  <a:cubicBezTo>
                    <a:pt x="6390" y="6563"/>
                    <a:pt x="6425" y="6556"/>
                    <a:pt x="6459" y="6542"/>
                  </a:cubicBezTo>
                  <a:cubicBezTo>
                    <a:pt x="6561" y="6500"/>
                    <a:pt x="6627" y="6401"/>
                    <a:pt x="6627" y="6290"/>
                  </a:cubicBezTo>
                  <a:lnTo>
                    <a:pt x="6627" y="4379"/>
                  </a:lnTo>
                  <a:cubicBezTo>
                    <a:pt x="6627" y="4268"/>
                    <a:pt x="6561" y="4169"/>
                    <a:pt x="6459" y="4126"/>
                  </a:cubicBezTo>
                  <a:close/>
                  <a:moveTo>
                    <a:pt x="2419" y="4382"/>
                  </a:moveTo>
                  <a:cubicBezTo>
                    <a:pt x="2382" y="4405"/>
                    <a:pt x="2326" y="4406"/>
                    <a:pt x="2264" y="4397"/>
                  </a:cubicBezTo>
                  <a:cubicBezTo>
                    <a:pt x="2241" y="4394"/>
                    <a:pt x="2217" y="4391"/>
                    <a:pt x="2193" y="4384"/>
                  </a:cubicBezTo>
                  <a:cubicBezTo>
                    <a:pt x="2171" y="4378"/>
                    <a:pt x="2149" y="4369"/>
                    <a:pt x="2126" y="4360"/>
                  </a:cubicBezTo>
                  <a:cubicBezTo>
                    <a:pt x="2107" y="4353"/>
                    <a:pt x="2087" y="4346"/>
                    <a:pt x="2067" y="4337"/>
                  </a:cubicBezTo>
                  <a:cubicBezTo>
                    <a:pt x="2042" y="4325"/>
                    <a:pt x="2017" y="4310"/>
                    <a:pt x="1992" y="4295"/>
                  </a:cubicBezTo>
                  <a:cubicBezTo>
                    <a:pt x="1978" y="4287"/>
                    <a:pt x="1964" y="4280"/>
                    <a:pt x="1951" y="4271"/>
                  </a:cubicBezTo>
                  <a:lnTo>
                    <a:pt x="6076" y="1742"/>
                  </a:lnTo>
                  <a:cubicBezTo>
                    <a:pt x="6081" y="1791"/>
                    <a:pt x="6083" y="1840"/>
                    <a:pt x="6080" y="1887"/>
                  </a:cubicBezTo>
                  <a:cubicBezTo>
                    <a:pt x="6074" y="2046"/>
                    <a:pt x="6028" y="2170"/>
                    <a:pt x="5959" y="2212"/>
                  </a:cubicBezTo>
                  <a:lnTo>
                    <a:pt x="2419" y="4382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27418" y="4587372"/>
            <a:ext cx="1051604" cy="616136"/>
            <a:chOff x="627418" y="4739772"/>
            <a:chExt cx="1051604" cy="616136"/>
          </a:xfrm>
        </p:grpSpPr>
        <p:grpSp>
          <p:nvGrpSpPr>
            <p:cNvPr id="43" name="组合 42"/>
            <p:cNvGrpSpPr/>
            <p:nvPr/>
          </p:nvGrpSpPr>
          <p:grpSpPr>
            <a:xfrm>
              <a:off x="627418" y="4739772"/>
              <a:ext cx="1051604" cy="616136"/>
              <a:chOff x="236712" y="4353897"/>
              <a:chExt cx="1051604" cy="616136"/>
            </a:xfrm>
          </p:grpSpPr>
          <p:sp>
            <p:nvSpPr>
              <p:cNvPr id="44" name="Freihandform: Form 338"/>
              <p:cNvSpPr/>
              <p:nvPr/>
            </p:nvSpPr>
            <p:spPr>
              <a:xfrm>
                <a:off x="236712" y="4353897"/>
                <a:ext cx="1051604" cy="597502"/>
              </a:xfrm>
              <a:custGeom>
                <a:avLst/>
                <a:gdLst>
                  <a:gd name="connsiteX0" fmla="*/ 1153851 w 2346325"/>
                  <a:gd name="connsiteY0" fmla="*/ 0 h 1465659"/>
                  <a:gd name="connsiteX1" fmla="*/ 1835050 w 2346325"/>
                  <a:gd name="connsiteY1" fmla="*/ 555193 h 1465659"/>
                  <a:gd name="connsiteX2" fmla="*/ 1839334 w 2346325"/>
                  <a:gd name="connsiteY2" fmla="*/ 597692 h 1465659"/>
                  <a:gd name="connsiteX3" fmla="*/ 1908838 w 2346325"/>
                  <a:gd name="connsiteY3" fmla="*/ 590685 h 1465659"/>
                  <a:gd name="connsiteX4" fmla="*/ 2346325 w 2346325"/>
                  <a:gd name="connsiteY4" fmla="*/ 1028172 h 1465659"/>
                  <a:gd name="connsiteX5" fmla="*/ 1997007 w 2346325"/>
                  <a:gd name="connsiteY5" fmla="*/ 1456771 h 1465659"/>
                  <a:gd name="connsiteX6" fmla="*/ 1927066 w 2346325"/>
                  <a:gd name="connsiteY6" fmla="*/ 1463822 h 1465659"/>
                  <a:gd name="connsiteX7" fmla="*/ 1917964 w 2346325"/>
                  <a:gd name="connsiteY7" fmla="*/ 1465659 h 1465659"/>
                  <a:gd name="connsiteX8" fmla="*/ 1908838 w 2346325"/>
                  <a:gd name="connsiteY8" fmla="*/ 1465659 h 1465659"/>
                  <a:gd name="connsiteX9" fmla="*/ 501650 w 2346325"/>
                  <a:gd name="connsiteY9" fmla="*/ 1465659 h 1465659"/>
                  <a:gd name="connsiteX10" fmla="*/ 484987 w 2346325"/>
                  <a:gd name="connsiteY10" fmla="*/ 1465659 h 1465659"/>
                  <a:gd name="connsiteX11" fmla="*/ 468369 w 2346325"/>
                  <a:gd name="connsiteY11" fmla="*/ 1462304 h 1465659"/>
                  <a:gd name="connsiteX12" fmla="*/ 400550 w 2346325"/>
                  <a:gd name="connsiteY12" fmla="*/ 1455468 h 1465659"/>
                  <a:gd name="connsiteX13" fmla="*/ 0 w 2346325"/>
                  <a:gd name="connsiteY13" fmla="*/ 964009 h 1465659"/>
                  <a:gd name="connsiteX14" fmla="*/ 400550 w 2346325"/>
                  <a:gd name="connsiteY14" fmla="*/ 472551 h 1465659"/>
                  <a:gd name="connsiteX15" fmla="*/ 501464 w 2346325"/>
                  <a:gd name="connsiteY15" fmla="*/ 462378 h 1465659"/>
                  <a:gd name="connsiteX16" fmla="*/ 513168 w 2346325"/>
                  <a:gd name="connsiteY16" fmla="*/ 424673 h 1465659"/>
                  <a:gd name="connsiteX17" fmla="*/ 1153851 w 2346325"/>
                  <a:gd name="connsiteY17" fmla="*/ 0 h 146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46325" h="1465659">
                    <a:moveTo>
                      <a:pt x="1153851" y="0"/>
                    </a:moveTo>
                    <a:cubicBezTo>
                      <a:pt x="1489866" y="0"/>
                      <a:pt x="1770213" y="238345"/>
                      <a:pt x="1835050" y="555193"/>
                    </a:cubicBezTo>
                    <a:lnTo>
                      <a:pt x="1839334" y="597692"/>
                    </a:lnTo>
                    <a:lnTo>
                      <a:pt x="1908838" y="590685"/>
                    </a:lnTo>
                    <a:cubicBezTo>
                      <a:pt x="2150455" y="590685"/>
                      <a:pt x="2346325" y="786555"/>
                      <a:pt x="2346325" y="1028172"/>
                    </a:cubicBezTo>
                    <a:cubicBezTo>
                      <a:pt x="2346325" y="1239587"/>
                      <a:pt x="2196362" y="1415977"/>
                      <a:pt x="1997007" y="1456771"/>
                    </a:cubicBezTo>
                    <a:lnTo>
                      <a:pt x="1927066" y="1463822"/>
                    </a:lnTo>
                    <a:lnTo>
                      <a:pt x="1917964" y="1465659"/>
                    </a:lnTo>
                    <a:lnTo>
                      <a:pt x="1908838" y="1465659"/>
                    </a:lnTo>
                    <a:lnTo>
                      <a:pt x="501650" y="1465659"/>
                    </a:lnTo>
                    <a:lnTo>
                      <a:pt x="484987" y="1465659"/>
                    </a:lnTo>
                    <a:lnTo>
                      <a:pt x="468369" y="1462304"/>
                    </a:lnTo>
                    <a:lnTo>
                      <a:pt x="400550" y="1455468"/>
                    </a:lnTo>
                    <a:cubicBezTo>
                      <a:pt x="171957" y="1408691"/>
                      <a:pt x="0" y="1206431"/>
                      <a:pt x="0" y="964009"/>
                    </a:cubicBezTo>
                    <a:cubicBezTo>
                      <a:pt x="0" y="721587"/>
                      <a:pt x="171957" y="519328"/>
                      <a:pt x="400550" y="472551"/>
                    </a:cubicBezTo>
                    <a:lnTo>
                      <a:pt x="501464" y="462378"/>
                    </a:lnTo>
                    <a:lnTo>
                      <a:pt x="513168" y="424673"/>
                    </a:lnTo>
                    <a:cubicBezTo>
                      <a:pt x="618725" y="175111"/>
                      <a:pt x="865839" y="0"/>
                      <a:pt x="1153851" y="0"/>
                    </a:cubicBezTo>
                    <a:close/>
                  </a:path>
                </a:pathLst>
              </a:custGeom>
              <a:solidFill>
                <a:srgbClr val="4229FD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6596" tIns="96596" rIns="96596" bIns="96596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335310" y="4675393"/>
                <a:ext cx="854408" cy="294640"/>
              </a:xfrm>
              <a:prstGeom prst="rect">
                <a:avLst/>
              </a:prstGeom>
            </p:spPr>
            <p:txBody>
              <a:bodyPr wrap="square" lIns="47995" tIns="0" rIns="47995" bIns="0">
                <a:spAutoFit/>
              </a:bodyPr>
              <a:lstStyle>
                <a:defPPr>
                  <a:defRPr lang="zh-CN"/>
                </a:defPPr>
                <a:lvl1pPr algn="ctr" defTabSz="605790">
                  <a:lnSpc>
                    <a:spcPct val="80000"/>
                  </a:lnSpc>
                  <a:defRPr sz="1400" kern="0">
                    <a:latin typeface="Microsoft YaHei Light" panose="020B0502040204020203" charset="-122"/>
                    <a:ea typeface="Microsoft YaHei Light" panose="020B0502040204020203" charset="-122"/>
                  </a:defRPr>
                </a:lvl1pPr>
              </a:lstStyle>
              <a:p>
                <a:pPr marL="0" marR="0" lvl="0" indent="0" algn="ctr" defTabSz="60579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en-US" sz="120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egoe UI" panose="020B0502040204020203" pitchFamily="34" charset="0"/>
                    <a:cs typeface="Times New Roman" panose="02020603050405020304" charset="0"/>
                  </a:rPr>
                  <a:t>Большие данные</a:t>
                </a:r>
                <a:endParaRPr kumimoji="0" lang="ru-RU" altLang="en-US" sz="12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" panose="020B0502040204020203" pitchFamily="3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60" name="图形 58"/>
            <p:cNvSpPr/>
            <p:nvPr/>
          </p:nvSpPr>
          <p:spPr>
            <a:xfrm>
              <a:off x="988125" y="4766224"/>
              <a:ext cx="340243" cy="340186"/>
            </a:xfrm>
            <a:custGeom>
              <a:avLst/>
              <a:gdLst>
                <a:gd name="connsiteX0" fmla="*/ 2682643 w 2857982"/>
                <a:gd name="connsiteY0" fmla="*/ 1847329 h 2857500"/>
                <a:gd name="connsiteX1" fmla="*/ 2473911 w 2857982"/>
                <a:gd name="connsiteY1" fmla="*/ 1485677 h 2857500"/>
                <a:gd name="connsiteX2" fmla="*/ 2473911 w 2857982"/>
                <a:gd name="connsiteY2" fmla="*/ 1372381 h 2857500"/>
                <a:gd name="connsiteX3" fmla="*/ 2666458 w 2857982"/>
                <a:gd name="connsiteY3" fmla="*/ 714654 h 2857500"/>
                <a:gd name="connsiteX4" fmla="*/ 2227229 w 2857982"/>
                <a:gd name="connsiteY4" fmla="*/ 532712 h 2857500"/>
                <a:gd name="connsiteX5" fmla="*/ 2000359 w 2857982"/>
                <a:gd name="connsiteY5" fmla="*/ 552524 h 2857500"/>
                <a:gd name="connsiteX6" fmla="*/ 1902411 w 2857982"/>
                <a:gd name="connsiteY6" fmla="*/ 495877 h 2857500"/>
                <a:gd name="connsiteX7" fmla="*/ 1428859 w 2857982"/>
                <a:gd name="connsiteY7" fmla="*/ 0 h 2857500"/>
                <a:gd name="connsiteX8" fmla="*/ 955585 w 2857982"/>
                <a:gd name="connsiteY8" fmla="*/ 495598 h 2857500"/>
                <a:gd name="connsiteX9" fmla="*/ 857359 w 2857982"/>
                <a:gd name="connsiteY9" fmla="*/ 552245 h 2857500"/>
                <a:gd name="connsiteX10" fmla="*/ 630489 w 2857982"/>
                <a:gd name="connsiteY10" fmla="*/ 532433 h 2857500"/>
                <a:gd name="connsiteX11" fmla="*/ 438222 w 2857982"/>
                <a:gd name="connsiteY11" fmla="*/ 552524 h 2857500"/>
                <a:gd name="connsiteX12" fmla="*/ 256838 w 2857982"/>
                <a:gd name="connsiteY12" fmla="*/ 491412 h 2857500"/>
                <a:gd name="connsiteX13" fmla="*/ 109 w 2857982"/>
                <a:gd name="connsiteY13" fmla="*/ 751210 h 2857500"/>
                <a:gd name="connsiteX14" fmla="*/ 175075 w 2857982"/>
                <a:gd name="connsiteY14" fmla="*/ 1010450 h 2857500"/>
                <a:gd name="connsiteX15" fmla="*/ 383806 w 2857982"/>
                <a:gd name="connsiteY15" fmla="*/ 1372102 h 2857500"/>
                <a:gd name="connsiteX16" fmla="*/ 383806 w 2857982"/>
                <a:gd name="connsiteY16" fmla="*/ 1485398 h 2857500"/>
                <a:gd name="connsiteX17" fmla="*/ 191261 w 2857982"/>
                <a:gd name="connsiteY17" fmla="*/ 2143125 h 2857500"/>
                <a:gd name="connsiteX18" fmla="*/ 630489 w 2857982"/>
                <a:gd name="connsiteY18" fmla="*/ 2325068 h 2857500"/>
                <a:gd name="connsiteX19" fmla="*/ 857359 w 2857982"/>
                <a:gd name="connsiteY19" fmla="*/ 2305255 h 2857500"/>
                <a:gd name="connsiteX20" fmla="*/ 955306 w 2857982"/>
                <a:gd name="connsiteY20" fmla="*/ 2361903 h 2857500"/>
                <a:gd name="connsiteX21" fmla="*/ 1428859 w 2857982"/>
                <a:gd name="connsiteY21" fmla="*/ 2857500 h 2857500"/>
                <a:gd name="connsiteX22" fmla="*/ 1902132 w 2857982"/>
                <a:gd name="connsiteY22" fmla="*/ 2361903 h 2857500"/>
                <a:gd name="connsiteX23" fmla="*/ 2000359 w 2857982"/>
                <a:gd name="connsiteY23" fmla="*/ 2305255 h 2857500"/>
                <a:gd name="connsiteX24" fmla="*/ 2227229 w 2857982"/>
                <a:gd name="connsiteY24" fmla="*/ 2325068 h 2857500"/>
                <a:gd name="connsiteX25" fmla="*/ 2419496 w 2857982"/>
                <a:gd name="connsiteY25" fmla="*/ 2304976 h 2857500"/>
                <a:gd name="connsiteX26" fmla="*/ 2600880 w 2857982"/>
                <a:gd name="connsiteY26" fmla="*/ 2366088 h 2857500"/>
                <a:gd name="connsiteX27" fmla="*/ 2857891 w 2857982"/>
                <a:gd name="connsiteY27" fmla="*/ 2106290 h 2857500"/>
                <a:gd name="connsiteX28" fmla="*/ 2682643 w 2857982"/>
                <a:gd name="connsiteY28" fmla="*/ 1847329 h 2857500"/>
                <a:gd name="connsiteX29" fmla="*/ 858475 w 2857982"/>
                <a:gd name="connsiteY29" fmla="*/ 2123870 h 2857500"/>
                <a:gd name="connsiteX30" fmla="*/ 630768 w 2857982"/>
                <a:gd name="connsiteY30" fmla="*/ 2146474 h 2857500"/>
                <a:gd name="connsiteX31" fmla="*/ 425943 w 2857982"/>
                <a:gd name="connsiteY31" fmla="*/ 2114383 h 2857500"/>
                <a:gd name="connsiteX32" fmla="*/ 346413 w 2857982"/>
                <a:gd name="connsiteY32" fmla="*/ 2053549 h 2857500"/>
                <a:gd name="connsiteX33" fmla="*/ 340553 w 2857982"/>
                <a:gd name="connsiteY33" fmla="*/ 1919325 h 2857500"/>
                <a:gd name="connsiteX34" fmla="*/ 477010 w 2857982"/>
                <a:gd name="connsiteY34" fmla="*/ 1656736 h 2857500"/>
                <a:gd name="connsiteX35" fmla="*/ 542029 w 2857982"/>
                <a:gd name="connsiteY35" fmla="*/ 1574974 h 2857500"/>
                <a:gd name="connsiteX36" fmla="*/ 574120 w 2857982"/>
                <a:gd name="connsiteY36" fmla="*/ 1573020 h 2857500"/>
                <a:gd name="connsiteX37" fmla="*/ 792340 w 2857982"/>
                <a:gd name="connsiteY37" fmla="*/ 1755521 h 2857500"/>
                <a:gd name="connsiteX38" fmla="*/ 827500 w 2857982"/>
                <a:gd name="connsiteY38" fmla="*/ 1816354 h 2857500"/>
                <a:gd name="connsiteX39" fmla="*/ 876614 w 2857982"/>
                <a:gd name="connsiteY39" fmla="*/ 2096523 h 2857500"/>
                <a:gd name="connsiteX40" fmla="*/ 858475 w 2857982"/>
                <a:gd name="connsiteY40" fmla="*/ 2123870 h 2857500"/>
                <a:gd name="connsiteX41" fmla="*/ 876334 w 2857982"/>
                <a:gd name="connsiteY41" fmla="*/ 760698 h 2857500"/>
                <a:gd name="connsiteX42" fmla="*/ 827221 w 2857982"/>
                <a:gd name="connsiteY42" fmla="*/ 1040867 h 2857500"/>
                <a:gd name="connsiteX43" fmla="*/ 792060 w 2857982"/>
                <a:gd name="connsiteY43" fmla="*/ 1101700 h 2857500"/>
                <a:gd name="connsiteX44" fmla="*/ 573841 w 2857982"/>
                <a:gd name="connsiteY44" fmla="*/ 1284201 h 2857500"/>
                <a:gd name="connsiteX45" fmla="*/ 541750 w 2857982"/>
                <a:gd name="connsiteY45" fmla="*/ 1282247 h 2857500"/>
                <a:gd name="connsiteX46" fmla="*/ 476731 w 2857982"/>
                <a:gd name="connsiteY46" fmla="*/ 1200485 h 2857500"/>
                <a:gd name="connsiteX47" fmla="*/ 364273 w 2857982"/>
                <a:gd name="connsiteY47" fmla="*/ 1009055 h 2857500"/>
                <a:gd name="connsiteX48" fmla="*/ 535890 w 2857982"/>
                <a:gd name="connsiteY48" fmla="*/ 759023 h 2857500"/>
                <a:gd name="connsiteX49" fmla="*/ 532541 w 2857982"/>
                <a:gd name="connsiteY49" fmla="*/ 716886 h 2857500"/>
                <a:gd name="connsiteX50" fmla="*/ 630768 w 2857982"/>
                <a:gd name="connsiteY50" fmla="*/ 711026 h 2857500"/>
                <a:gd name="connsiteX51" fmla="*/ 858475 w 2857982"/>
                <a:gd name="connsiteY51" fmla="*/ 733909 h 2857500"/>
                <a:gd name="connsiteX52" fmla="*/ 876334 w 2857982"/>
                <a:gd name="connsiteY52" fmla="*/ 760698 h 2857500"/>
                <a:gd name="connsiteX53" fmla="*/ 1518156 w 2857982"/>
                <a:gd name="connsiteY53" fmla="*/ 1428750 h 2857500"/>
                <a:gd name="connsiteX54" fmla="*/ 1428859 w 2857982"/>
                <a:gd name="connsiteY54" fmla="*/ 1518047 h 2857500"/>
                <a:gd name="connsiteX55" fmla="*/ 1339562 w 2857982"/>
                <a:gd name="connsiteY55" fmla="*/ 1428750 h 2857500"/>
                <a:gd name="connsiteX56" fmla="*/ 1428859 w 2857982"/>
                <a:gd name="connsiteY56" fmla="*/ 1339453 h 2857500"/>
                <a:gd name="connsiteX57" fmla="*/ 1518156 w 2857982"/>
                <a:gd name="connsiteY57" fmla="*/ 1428750 h 2857500"/>
                <a:gd name="connsiteX58" fmla="*/ 1112134 w 2857982"/>
                <a:gd name="connsiteY58" fmla="*/ 587406 h 2857500"/>
                <a:gd name="connsiteX59" fmla="*/ 1150643 w 2857982"/>
                <a:gd name="connsiteY59" fmla="*/ 490017 h 2857500"/>
                <a:gd name="connsiteX60" fmla="*/ 1309703 w 2857982"/>
                <a:gd name="connsiteY60" fmla="*/ 240543 h 2857500"/>
                <a:gd name="connsiteX61" fmla="*/ 1428859 w 2857982"/>
                <a:gd name="connsiteY61" fmla="*/ 178594 h 2857500"/>
                <a:gd name="connsiteX62" fmla="*/ 1548014 w 2857982"/>
                <a:gd name="connsiteY62" fmla="*/ 240823 h 2857500"/>
                <a:gd name="connsiteX63" fmla="*/ 1707075 w 2857982"/>
                <a:gd name="connsiteY63" fmla="*/ 490296 h 2857500"/>
                <a:gd name="connsiteX64" fmla="*/ 1745584 w 2857982"/>
                <a:gd name="connsiteY64" fmla="*/ 587406 h 2857500"/>
                <a:gd name="connsiteX65" fmla="*/ 1731073 w 2857982"/>
                <a:gd name="connsiteY65" fmla="*/ 616148 h 2857500"/>
                <a:gd name="connsiteX66" fmla="*/ 1493878 w 2857982"/>
                <a:gd name="connsiteY66" fmla="*/ 701260 h 2857500"/>
                <a:gd name="connsiteX67" fmla="*/ 1361607 w 2857982"/>
                <a:gd name="connsiteY67" fmla="*/ 702376 h 2857500"/>
                <a:gd name="connsiteX68" fmla="*/ 1126366 w 2857982"/>
                <a:gd name="connsiteY68" fmla="*/ 616428 h 2857500"/>
                <a:gd name="connsiteX69" fmla="*/ 1112134 w 2857982"/>
                <a:gd name="connsiteY69" fmla="*/ 587406 h 2857500"/>
                <a:gd name="connsiteX70" fmla="*/ 1745584 w 2857982"/>
                <a:gd name="connsiteY70" fmla="*/ 2270373 h 2857500"/>
                <a:gd name="connsiteX71" fmla="*/ 1707075 w 2857982"/>
                <a:gd name="connsiteY71" fmla="*/ 2367484 h 2857500"/>
                <a:gd name="connsiteX72" fmla="*/ 1548014 w 2857982"/>
                <a:gd name="connsiteY72" fmla="*/ 2616957 h 2857500"/>
                <a:gd name="connsiteX73" fmla="*/ 1428859 w 2857982"/>
                <a:gd name="connsiteY73" fmla="*/ 2678906 h 2857500"/>
                <a:gd name="connsiteX74" fmla="*/ 1309703 w 2857982"/>
                <a:gd name="connsiteY74" fmla="*/ 2616678 h 2857500"/>
                <a:gd name="connsiteX75" fmla="*/ 1150643 w 2857982"/>
                <a:gd name="connsiteY75" fmla="*/ 2367204 h 2857500"/>
                <a:gd name="connsiteX76" fmla="*/ 1112134 w 2857982"/>
                <a:gd name="connsiteY76" fmla="*/ 2270094 h 2857500"/>
                <a:gd name="connsiteX77" fmla="*/ 1126645 w 2857982"/>
                <a:gd name="connsiteY77" fmla="*/ 2241352 h 2857500"/>
                <a:gd name="connsiteX78" fmla="*/ 1361607 w 2857982"/>
                <a:gd name="connsiteY78" fmla="*/ 2157357 h 2857500"/>
                <a:gd name="connsiteX79" fmla="*/ 1496669 w 2857982"/>
                <a:gd name="connsiteY79" fmla="*/ 2157357 h 2857500"/>
                <a:gd name="connsiteX80" fmla="*/ 1731352 w 2857982"/>
                <a:gd name="connsiteY80" fmla="*/ 2241352 h 2857500"/>
                <a:gd name="connsiteX81" fmla="*/ 1745584 w 2857982"/>
                <a:gd name="connsiteY81" fmla="*/ 2270373 h 2857500"/>
                <a:gd name="connsiteX82" fmla="*/ 1999243 w 2857982"/>
                <a:gd name="connsiteY82" fmla="*/ 733630 h 2857500"/>
                <a:gd name="connsiteX83" fmla="*/ 2226950 w 2857982"/>
                <a:gd name="connsiteY83" fmla="*/ 710747 h 2857500"/>
                <a:gd name="connsiteX84" fmla="*/ 2431775 w 2857982"/>
                <a:gd name="connsiteY84" fmla="*/ 742838 h 2857500"/>
                <a:gd name="connsiteX85" fmla="*/ 2511305 w 2857982"/>
                <a:gd name="connsiteY85" fmla="*/ 803672 h 2857500"/>
                <a:gd name="connsiteX86" fmla="*/ 2517165 w 2857982"/>
                <a:gd name="connsiteY86" fmla="*/ 937896 h 2857500"/>
                <a:gd name="connsiteX87" fmla="*/ 2380708 w 2857982"/>
                <a:gd name="connsiteY87" fmla="*/ 1200485 h 2857500"/>
                <a:gd name="connsiteX88" fmla="*/ 2315689 w 2857982"/>
                <a:gd name="connsiteY88" fmla="*/ 1282247 h 2857500"/>
                <a:gd name="connsiteX89" fmla="*/ 2283597 w 2857982"/>
                <a:gd name="connsiteY89" fmla="*/ 1284201 h 2857500"/>
                <a:gd name="connsiteX90" fmla="*/ 2065378 w 2857982"/>
                <a:gd name="connsiteY90" fmla="*/ 1101700 h 2857500"/>
                <a:gd name="connsiteX91" fmla="*/ 2030218 w 2857982"/>
                <a:gd name="connsiteY91" fmla="*/ 1040867 h 2857500"/>
                <a:gd name="connsiteX92" fmla="*/ 1981104 w 2857982"/>
                <a:gd name="connsiteY92" fmla="*/ 760698 h 2857500"/>
                <a:gd name="connsiteX93" fmla="*/ 1999243 w 2857982"/>
                <a:gd name="connsiteY93" fmla="*/ 733630 h 2857500"/>
                <a:gd name="connsiteX94" fmla="*/ 2321828 w 2857982"/>
                <a:gd name="connsiteY94" fmla="*/ 2098477 h 2857500"/>
                <a:gd name="connsiteX95" fmla="*/ 2325176 w 2857982"/>
                <a:gd name="connsiteY95" fmla="*/ 2140614 h 2857500"/>
                <a:gd name="connsiteX96" fmla="*/ 2226950 w 2857982"/>
                <a:gd name="connsiteY96" fmla="*/ 2146474 h 2857500"/>
                <a:gd name="connsiteX97" fmla="*/ 1999243 w 2857982"/>
                <a:gd name="connsiteY97" fmla="*/ 2123870 h 2857500"/>
                <a:gd name="connsiteX98" fmla="*/ 1981662 w 2857982"/>
                <a:gd name="connsiteY98" fmla="*/ 2096802 h 2857500"/>
                <a:gd name="connsiteX99" fmla="*/ 2030776 w 2857982"/>
                <a:gd name="connsiteY99" fmla="*/ 1816633 h 2857500"/>
                <a:gd name="connsiteX100" fmla="*/ 2065936 w 2857982"/>
                <a:gd name="connsiteY100" fmla="*/ 1755800 h 2857500"/>
                <a:gd name="connsiteX101" fmla="*/ 2284156 w 2857982"/>
                <a:gd name="connsiteY101" fmla="*/ 1573299 h 2857500"/>
                <a:gd name="connsiteX102" fmla="*/ 2316247 w 2857982"/>
                <a:gd name="connsiteY102" fmla="*/ 1575253 h 2857500"/>
                <a:gd name="connsiteX103" fmla="*/ 2381266 w 2857982"/>
                <a:gd name="connsiteY103" fmla="*/ 1657015 h 2857500"/>
                <a:gd name="connsiteX104" fmla="*/ 2493724 w 2857982"/>
                <a:gd name="connsiteY104" fmla="*/ 1848445 h 2857500"/>
                <a:gd name="connsiteX105" fmla="*/ 2321828 w 2857982"/>
                <a:gd name="connsiteY105" fmla="*/ 2098477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857982" h="2857500">
                  <a:moveTo>
                    <a:pt x="2682643" y="1847329"/>
                  </a:moveTo>
                  <a:cubicBezTo>
                    <a:pt x="2648319" y="1734592"/>
                    <a:pt x="2576603" y="1611251"/>
                    <a:pt x="2473911" y="1485677"/>
                  </a:cubicBezTo>
                  <a:cubicBezTo>
                    <a:pt x="2446843" y="1452749"/>
                    <a:pt x="2446843" y="1405310"/>
                    <a:pt x="2473911" y="1372381"/>
                  </a:cubicBezTo>
                  <a:cubicBezTo>
                    <a:pt x="2679573" y="1121234"/>
                    <a:pt x="2761057" y="878458"/>
                    <a:pt x="2666458" y="714654"/>
                  </a:cubicBezTo>
                  <a:cubicBezTo>
                    <a:pt x="2595578" y="591871"/>
                    <a:pt x="2437076" y="532712"/>
                    <a:pt x="2227229" y="532712"/>
                  </a:cubicBezTo>
                  <a:cubicBezTo>
                    <a:pt x="2156908" y="532712"/>
                    <a:pt x="2081005" y="539409"/>
                    <a:pt x="2000359" y="552524"/>
                  </a:cubicBezTo>
                  <a:cubicBezTo>
                    <a:pt x="1958501" y="559501"/>
                    <a:pt x="1917201" y="535781"/>
                    <a:pt x="1902411" y="495877"/>
                  </a:cubicBezTo>
                  <a:cubicBezTo>
                    <a:pt x="1787721" y="191988"/>
                    <a:pt x="1618057" y="0"/>
                    <a:pt x="1428859" y="0"/>
                  </a:cubicBezTo>
                  <a:cubicBezTo>
                    <a:pt x="1239661" y="0"/>
                    <a:pt x="1069997" y="191988"/>
                    <a:pt x="955585" y="495598"/>
                  </a:cubicBezTo>
                  <a:cubicBezTo>
                    <a:pt x="940517" y="535502"/>
                    <a:pt x="899496" y="558943"/>
                    <a:pt x="857359" y="552245"/>
                  </a:cubicBezTo>
                  <a:cubicBezTo>
                    <a:pt x="776992" y="539130"/>
                    <a:pt x="700810" y="532433"/>
                    <a:pt x="630489" y="532433"/>
                  </a:cubicBezTo>
                  <a:cubicBezTo>
                    <a:pt x="560168" y="532433"/>
                    <a:pt x="495707" y="539130"/>
                    <a:pt x="438222" y="552524"/>
                  </a:cubicBezTo>
                  <a:cubicBezTo>
                    <a:pt x="389108" y="512062"/>
                    <a:pt x="325763" y="488621"/>
                    <a:pt x="256838" y="491412"/>
                  </a:cubicBezTo>
                  <a:cubicBezTo>
                    <a:pt x="117312" y="496993"/>
                    <a:pt x="4295" y="611126"/>
                    <a:pt x="109" y="751210"/>
                  </a:cubicBezTo>
                  <a:cubicBezTo>
                    <a:pt x="-3239" y="869807"/>
                    <a:pt x="70710" y="971662"/>
                    <a:pt x="175075" y="1010450"/>
                  </a:cubicBezTo>
                  <a:cubicBezTo>
                    <a:pt x="209399" y="1123187"/>
                    <a:pt x="281115" y="1246529"/>
                    <a:pt x="383806" y="1372102"/>
                  </a:cubicBezTo>
                  <a:cubicBezTo>
                    <a:pt x="410874" y="1405031"/>
                    <a:pt x="410874" y="1452470"/>
                    <a:pt x="383806" y="1485398"/>
                  </a:cubicBezTo>
                  <a:cubicBezTo>
                    <a:pt x="178145" y="1736545"/>
                    <a:pt x="96662" y="1979321"/>
                    <a:pt x="191261" y="2143125"/>
                  </a:cubicBezTo>
                  <a:cubicBezTo>
                    <a:pt x="262140" y="2265908"/>
                    <a:pt x="420641" y="2325068"/>
                    <a:pt x="630489" y="2325068"/>
                  </a:cubicBezTo>
                  <a:cubicBezTo>
                    <a:pt x="700810" y="2325068"/>
                    <a:pt x="776713" y="2318370"/>
                    <a:pt x="857359" y="2305255"/>
                  </a:cubicBezTo>
                  <a:cubicBezTo>
                    <a:pt x="899217" y="2298278"/>
                    <a:pt x="940517" y="2321998"/>
                    <a:pt x="955306" y="2361903"/>
                  </a:cubicBezTo>
                  <a:cubicBezTo>
                    <a:pt x="1069997" y="2665233"/>
                    <a:pt x="1239661" y="2857500"/>
                    <a:pt x="1428859" y="2857500"/>
                  </a:cubicBezTo>
                  <a:cubicBezTo>
                    <a:pt x="1618057" y="2857500"/>
                    <a:pt x="1787721" y="2665233"/>
                    <a:pt x="1902132" y="2361903"/>
                  </a:cubicBezTo>
                  <a:cubicBezTo>
                    <a:pt x="1917201" y="2321998"/>
                    <a:pt x="1958222" y="2298558"/>
                    <a:pt x="2000359" y="2305255"/>
                  </a:cubicBezTo>
                  <a:cubicBezTo>
                    <a:pt x="2080726" y="2318370"/>
                    <a:pt x="2156908" y="2325068"/>
                    <a:pt x="2227229" y="2325068"/>
                  </a:cubicBezTo>
                  <a:cubicBezTo>
                    <a:pt x="2297550" y="2325068"/>
                    <a:pt x="2362011" y="2318370"/>
                    <a:pt x="2419496" y="2304976"/>
                  </a:cubicBezTo>
                  <a:cubicBezTo>
                    <a:pt x="2468330" y="2345438"/>
                    <a:pt x="2531954" y="2368879"/>
                    <a:pt x="2600880" y="2366088"/>
                  </a:cubicBezTo>
                  <a:cubicBezTo>
                    <a:pt x="2740686" y="2360507"/>
                    <a:pt x="2853705" y="2246375"/>
                    <a:pt x="2857891" y="2106290"/>
                  </a:cubicBezTo>
                  <a:cubicBezTo>
                    <a:pt x="2860960" y="1987972"/>
                    <a:pt x="2787009" y="1885838"/>
                    <a:pt x="2682643" y="1847329"/>
                  </a:cubicBezTo>
                  <a:close/>
                  <a:moveTo>
                    <a:pt x="858475" y="2123870"/>
                  </a:moveTo>
                  <a:cubicBezTo>
                    <a:pt x="776713" y="2138939"/>
                    <a:pt x="699973" y="2146474"/>
                    <a:pt x="630768" y="2146474"/>
                  </a:cubicBezTo>
                  <a:cubicBezTo>
                    <a:pt x="548727" y="2146474"/>
                    <a:pt x="477847" y="2135312"/>
                    <a:pt x="425943" y="2114383"/>
                  </a:cubicBezTo>
                  <a:cubicBezTo>
                    <a:pt x="387434" y="2098756"/>
                    <a:pt x="360645" y="2078385"/>
                    <a:pt x="346413" y="2053549"/>
                  </a:cubicBezTo>
                  <a:cubicBezTo>
                    <a:pt x="328275" y="2022016"/>
                    <a:pt x="326322" y="1976810"/>
                    <a:pt x="340553" y="1919325"/>
                  </a:cubicBezTo>
                  <a:cubicBezTo>
                    <a:pt x="359808" y="1842585"/>
                    <a:pt x="406968" y="1751893"/>
                    <a:pt x="477010" y="1656736"/>
                  </a:cubicBezTo>
                  <a:cubicBezTo>
                    <a:pt x="497102" y="1629389"/>
                    <a:pt x="518868" y="1602321"/>
                    <a:pt x="542029" y="1574974"/>
                  </a:cubicBezTo>
                  <a:cubicBezTo>
                    <a:pt x="550401" y="1565207"/>
                    <a:pt x="564912" y="1564370"/>
                    <a:pt x="574120" y="1573020"/>
                  </a:cubicBezTo>
                  <a:cubicBezTo>
                    <a:pt x="640256" y="1634970"/>
                    <a:pt x="713368" y="1696083"/>
                    <a:pt x="792340" y="1755521"/>
                  </a:cubicBezTo>
                  <a:cubicBezTo>
                    <a:pt x="811873" y="1770311"/>
                    <a:pt x="824431" y="1792077"/>
                    <a:pt x="827500" y="1816354"/>
                  </a:cubicBezTo>
                  <a:cubicBezTo>
                    <a:pt x="839499" y="1914302"/>
                    <a:pt x="856243" y="2008343"/>
                    <a:pt x="876614" y="2096523"/>
                  </a:cubicBezTo>
                  <a:cubicBezTo>
                    <a:pt x="879125" y="2109081"/>
                    <a:pt x="871032" y="2121359"/>
                    <a:pt x="858475" y="2123870"/>
                  </a:cubicBezTo>
                  <a:close/>
                  <a:moveTo>
                    <a:pt x="876334" y="760698"/>
                  </a:moveTo>
                  <a:cubicBezTo>
                    <a:pt x="855964" y="848878"/>
                    <a:pt x="839220" y="942640"/>
                    <a:pt x="827221" y="1040867"/>
                  </a:cubicBezTo>
                  <a:cubicBezTo>
                    <a:pt x="824152" y="1065144"/>
                    <a:pt x="811594" y="1086910"/>
                    <a:pt x="792060" y="1101700"/>
                  </a:cubicBezTo>
                  <a:cubicBezTo>
                    <a:pt x="713089" y="1161139"/>
                    <a:pt x="640256" y="1222530"/>
                    <a:pt x="573841" y="1284201"/>
                  </a:cubicBezTo>
                  <a:cubicBezTo>
                    <a:pt x="564633" y="1292851"/>
                    <a:pt x="549843" y="1292014"/>
                    <a:pt x="541750" y="1282247"/>
                  </a:cubicBezTo>
                  <a:cubicBezTo>
                    <a:pt x="518589" y="1254900"/>
                    <a:pt x="496823" y="1227553"/>
                    <a:pt x="476731" y="1200485"/>
                  </a:cubicBezTo>
                  <a:cubicBezTo>
                    <a:pt x="427339" y="1133233"/>
                    <a:pt x="389387" y="1068214"/>
                    <a:pt x="364273" y="1009055"/>
                  </a:cubicBezTo>
                  <a:cubicBezTo>
                    <a:pt x="464453" y="970266"/>
                    <a:pt x="535890" y="872877"/>
                    <a:pt x="535890" y="759023"/>
                  </a:cubicBezTo>
                  <a:cubicBezTo>
                    <a:pt x="535890" y="744792"/>
                    <a:pt x="534774" y="730560"/>
                    <a:pt x="532541" y="716886"/>
                  </a:cubicBezTo>
                  <a:cubicBezTo>
                    <a:pt x="562679" y="712980"/>
                    <a:pt x="595607" y="711026"/>
                    <a:pt x="630768" y="711026"/>
                  </a:cubicBezTo>
                  <a:cubicBezTo>
                    <a:pt x="699973" y="711026"/>
                    <a:pt x="776713" y="718840"/>
                    <a:pt x="858475" y="733909"/>
                  </a:cubicBezTo>
                  <a:cubicBezTo>
                    <a:pt x="871032" y="736141"/>
                    <a:pt x="879125" y="748419"/>
                    <a:pt x="876334" y="760698"/>
                  </a:cubicBezTo>
                  <a:close/>
                  <a:moveTo>
                    <a:pt x="1518156" y="1428750"/>
                  </a:moveTo>
                  <a:cubicBezTo>
                    <a:pt x="1518156" y="1478142"/>
                    <a:pt x="1478251" y="1518047"/>
                    <a:pt x="1428859" y="1518047"/>
                  </a:cubicBezTo>
                  <a:cubicBezTo>
                    <a:pt x="1379467" y="1518047"/>
                    <a:pt x="1339562" y="1478142"/>
                    <a:pt x="1339562" y="1428750"/>
                  </a:cubicBezTo>
                  <a:cubicBezTo>
                    <a:pt x="1339562" y="1379358"/>
                    <a:pt x="1379467" y="1339453"/>
                    <a:pt x="1428859" y="1339453"/>
                  </a:cubicBezTo>
                  <a:cubicBezTo>
                    <a:pt x="1478251" y="1339453"/>
                    <a:pt x="1518156" y="1379358"/>
                    <a:pt x="1518156" y="1428750"/>
                  </a:cubicBezTo>
                  <a:close/>
                  <a:moveTo>
                    <a:pt x="1112134" y="587406"/>
                  </a:moveTo>
                  <a:cubicBezTo>
                    <a:pt x="1124133" y="553641"/>
                    <a:pt x="1136970" y="520991"/>
                    <a:pt x="1150643" y="490017"/>
                  </a:cubicBezTo>
                  <a:cubicBezTo>
                    <a:pt x="1198082" y="381744"/>
                    <a:pt x="1253056" y="295517"/>
                    <a:pt x="1309703" y="240543"/>
                  </a:cubicBezTo>
                  <a:cubicBezTo>
                    <a:pt x="1352398" y="199523"/>
                    <a:pt x="1392303" y="178594"/>
                    <a:pt x="1428859" y="178594"/>
                  </a:cubicBezTo>
                  <a:cubicBezTo>
                    <a:pt x="1465415" y="178594"/>
                    <a:pt x="1505319" y="199523"/>
                    <a:pt x="1548014" y="240823"/>
                  </a:cubicBezTo>
                  <a:cubicBezTo>
                    <a:pt x="1604662" y="295796"/>
                    <a:pt x="1659915" y="382023"/>
                    <a:pt x="1707075" y="490296"/>
                  </a:cubicBezTo>
                  <a:cubicBezTo>
                    <a:pt x="1720748" y="521271"/>
                    <a:pt x="1733585" y="553641"/>
                    <a:pt x="1745584" y="587406"/>
                  </a:cubicBezTo>
                  <a:cubicBezTo>
                    <a:pt x="1749770" y="599405"/>
                    <a:pt x="1743351" y="612521"/>
                    <a:pt x="1731073" y="616148"/>
                  </a:cubicBezTo>
                  <a:cubicBezTo>
                    <a:pt x="1653775" y="639589"/>
                    <a:pt x="1574524" y="668052"/>
                    <a:pt x="1493878" y="701260"/>
                  </a:cubicBezTo>
                  <a:cubicBezTo>
                    <a:pt x="1451546" y="718499"/>
                    <a:pt x="1404224" y="718898"/>
                    <a:pt x="1361607" y="702376"/>
                  </a:cubicBezTo>
                  <a:cubicBezTo>
                    <a:pt x="1295751" y="676703"/>
                    <a:pt x="1195292" y="638194"/>
                    <a:pt x="1126366" y="616428"/>
                  </a:cubicBezTo>
                  <a:cubicBezTo>
                    <a:pt x="1114366" y="612242"/>
                    <a:pt x="1107669" y="599126"/>
                    <a:pt x="1112134" y="587406"/>
                  </a:cubicBezTo>
                  <a:close/>
                  <a:moveTo>
                    <a:pt x="1745584" y="2270373"/>
                  </a:moveTo>
                  <a:cubicBezTo>
                    <a:pt x="1733585" y="2304139"/>
                    <a:pt x="1720748" y="2336509"/>
                    <a:pt x="1707075" y="2367484"/>
                  </a:cubicBezTo>
                  <a:cubicBezTo>
                    <a:pt x="1659636" y="2475756"/>
                    <a:pt x="1604662" y="2561983"/>
                    <a:pt x="1548014" y="2616957"/>
                  </a:cubicBezTo>
                  <a:cubicBezTo>
                    <a:pt x="1505319" y="2657977"/>
                    <a:pt x="1465415" y="2678906"/>
                    <a:pt x="1428859" y="2678906"/>
                  </a:cubicBezTo>
                  <a:cubicBezTo>
                    <a:pt x="1392303" y="2678906"/>
                    <a:pt x="1352398" y="2657977"/>
                    <a:pt x="1309703" y="2616678"/>
                  </a:cubicBezTo>
                  <a:cubicBezTo>
                    <a:pt x="1253056" y="2561704"/>
                    <a:pt x="1197803" y="2475477"/>
                    <a:pt x="1150643" y="2367204"/>
                  </a:cubicBezTo>
                  <a:cubicBezTo>
                    <a:pt x="1136970" y="2336230"/>
                    <a:pt x="1124133" y="2303859"/>
                    <a:pt x="1112134" y="2270094"/>
                  </a:cubicBezTo>
                  <a:cubicBezTo>
                    <a:pt x="1107948" y="2258095"/>
                    <a:pt x="1114366" y="2244979"/>
                    <a:pt x="1126645" y="2241352"/>
                  </a:cubicBezTo>
                  <a:cubicBezTo>
                    <a:pt x="1203105" y="2218190"/>
                    <a:pt x="1281519" y="2190006"/>
                    <a:pt x="1361607" y="2157357"/>
                  </a:cubicBezTo>
                  <a:cubicBezTo>
                    <a:pt x="1404860" y="2139776"/>
                    <a:pt x="1453416" y="2139776"/>
                    <a:pt x="1496669" y="2157357"/>
                  </a:cubicBezTo>
                  <a:cubicBezTo>
                    <a:pt x="1576478" y="2190006"/>
                    <a:pt x="1655171" y="2218190"/>
                    <a:pt x="1731352" y="2241352"/>
                  </a:cubicBezTo>
                  <a:cubicBezTo>
                    <a:pt x="1743351" y="2245258"/>
                    <a:pt x="1750049" y="2258374"/>
                    <a:pt x="1745584" y="2270373"/>
                  </a:cubicBezTo>
                  <a:close/>
                  <a:moveTo>
                    <a:pt x="1999243" y="733630"/>
                  </a:moveTo>
                  <a:cubicBezTo>
                    <a:pt x="2081005" y="718561"/>
                    <a:pt x="2157745" y="711026"/>
                    <a:pt x="2226950" y="710747"/>
                  </a:cubicBezTo>
                  <a:cubicBezTo>
                    <a:pt x="2308991" y="710747"/>
                    <a:pt x="2379871" y="721909"/>
                    <a:pt x="2431775" y="742838"/>
                  </a:cubicBezTo>
                  <a:cubicBezTo>
                    <a:pt x="2470284" y="758465"/>
                    <a:pt x="2497073" y="778836"/>
                    <a:pt x="2511305" y="803672"/>
                  </a:cubicBezTo>
                  <a:cubicBezTo>
                    <a:pt x="2529443" y="835205"/>
                    <a:pt x="2531396" y="880411"/>
                    <a:pt x="2517165" y="937896"/>
                  </a:cubicBezTo>
                  <a:cubicBezTo>
                    <a:pt x="2497910" y="1014636"/>
                    <a:pt x="2450750" y="1105328"/>
                    <a:pt x="2380708" y="1200485"/>
                  </a:cubicBezTo>
                  <a:cubicBezTo>
                    <a:pt x="2360616" y="1227832"/>
                    <a:pt x="2338850" y="1254900"/>
                    <a:pt x="2315689" y="1282247"/>
                  </a:cubicBezTo>
                  <a:cubicBezTo>
                    <a:pt x="2307317" y="1292014"/>
                    <a:pt x="2292806" y="1292851"/>
                    <a:pt x="2283597" y="1284201"/>
                  </a:cubicBezTo>
                  <a:cubicBezTo>
                    <a:pt x="2217462" y="1222251"/>
                    <a:pt x="2144350" y="1161139"/>
                    <a:pt x="2065378" y="1101700"/>
                  </a:cubicBezTo>
                  <a:cubicBezTo>
                    <a:pt x="2045844" y="1086910"/>
                    <a:pt x="2033287" y="1065144"/>
                    <a:pt x="2030218" y="1040867"/>
                  </a:cubicBezTo>
                  <a:cubicBezTo>
                    <a:pt x="2018218" y="942919"/>
                    <a:pt x="2001475" y="848878"/>
                    <a:pt x="1981104" y="760698"/>
                  </a:cubicBezTo>
                  <a:cubicBezTo>
                    <a:pt x="1978593" y="748419"/>
                    <a:pt x="1986685" y="736141"/>
                    <a:pt x="1999243" y="733630"/>
                  </a:cubicBezTo>
                  <a:close/>
                  <a:moveTo>
                    <a:pt x="2321828" y="2098477"/>
                  </a:moveTo>
                  <a:cubicBezTo>
                    <a:pt x="2321828" y="2112708"/>
                    <a:pt x="2322944" y="2126940"/>
                    <a:pt x="2325176" y="2140614"/>
                  </a:cubicBezTo>
                  <a:cubicBezTo>
                    <a:pt x="2295039" y="2144520"/>
                    <a:pt x="2262110" y="2146474"/>
                    <a:pt x="2226950" y="2146474"/>
                  </a:cubicBezTo>
                  <a:cubicBezTo>
                    <a:pt x="2157745" y="2146474"/>
                    <a:pt x="2081005" y="2138660"/>
                    <a:pt x="1999243" y="2123870"/>
                  </a:cubicBezTo>
                  <a:cubicBezTo>
                    <a:pt x="1986685" y="2121638"/>
                    <a:pt x="1978593" y="2109360"/>
                    <a:pt x="1981662" y="2096802"/>
                  </a:cubicBezTo>
                  <a:cubicBezTo>
                    <a:pt x="2002033" y="2008622"/>
                    <a:pt x="2018776" y="1914860"/>
                    <a:pt x="2030776" y="1816633"/>
                  </a:cubicBezTo>
                  <a:cubicBezTo>
                    <a:pt x="2033845" y="1792356"/>
                    <a:pt x="2046403" y="1770590"/>
                    <a:pt x="2065936" y="1755800"/>
                  </a:cubicBezTo>
                  <a:cubicBezTo>
                    <a:pt x="2144908" y="1696362"/>
                    <a:pt x="2217741" y="1634970"/>
                    <a:pt x="2284156" y="1573299"/>
                  </a:cubicBezTo>
                  <a:cubicBezTo>
                    <a:pt x="2293364" y="1564649"/>
                    <a:pt x="2308154" y="1565486"/>
                    <a:pt x="2316247" y="1575253"/>
                  </a:cubicBezTo>
                  <a:cubicBezTo>
                    <a:pt x="2339408" y="1602600"/>
                    <a:pt x="2361174" y="1629947"/>
                    <a:pt x="2381266" y="1657015"/>
                  </a:cubicBezTo>
                  <a:cubicBezTo>
                    <a:pt x="2430658" y="1724267"/>
                    <a:pt x="2468609" y="1789286"/>
                    <a:pt x="2493724" y="1848445"/>
                  </a:cubicBezTo>
                  <a:cubicBezTo>
                    <a:pt x="2392986" y="1887234"/>
                    <a:pt x="2321828" y="1984902"/>
                    <a:pt x="2321828" y="2098477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14689" r="36679" b="8409"/>
          <a:stretch>
            <a:fillRect/>
          </a:stretch>
        </p:blipFill>
        <p:spPr>
          <a:xfrm>
            <a:off x="6749063" y="5296167"/>
            <a:ext cx="640771" cy="11227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6000"/>
              </a:prstClr>
            </a:outerShdw>
          </a:effectLst>
        </p:spPr>
      </p:pic>
      <p:sp>
        <p:nvSpPr>
          <p:cNvPr id="6" name="Freeform 72"/>
          <p:cNvSpPr/>
          <p:nvPr/>
        </p:nvSpPr>
        <p:spPr bwMode="auto">
          <a:xfrm rot="11890818">
            <a:off x="6741179" y="4902285"/>
            <a:ext cx="317416" cy="349088"/>
          </a:xfrm>
          <a:custGeom>
            <a:avLst/>
            <a:gdLst>
              <a:gd name="T0" fmla="*/ 336 w 336"/>
              <a:gd name="T1" fmla="*/ 358 h 358"/>
              <a:gd name="T2" fmla="*/ 52 w 336"/>
              <a:gd name="T3" fmla="*/ 126 h 358"/>
              <a:gd name="T4" fmla="*/ 145 w 336"/>
              <a:gd name="T5" fmla="*/ 139 h 358"/>
              <a:gd name="T6" fmla="*/ 0 w 336"/>
              <a:gd name="T7" fmla="*/ 0 h 358"/>
              <a:gd name="T8" fmla="*/ 283 w 336"/>
              <a:gd name="T9" fmla="*/ 192 h 358"/>
              <a:gd name="T10" fmla="*/ 164 w 336"/>
              <a:gd name="T11" fmla="*/ 172 h 358"/>
              <a:gd name="T12" fmla="*/ 336 w 336"/>
              <a:gd name="T13" fmla="*/ 358 h 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"/>
              <a:gd name="T22" fmla="*/ 0 h 358"/>
              <a:gd name="T23" fmla="*/ 336 w 336"/>
              <a:gd name="T24" fmla="*/ 358 h 3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" h="358">
                <a:moveTo>
                  <a:pt x="336" y="358"/>
                </a:moveTo>
                <a:lnTo>
                  <a:pt x="52" y="126"/>
                </a:lnTo>
                <a:lnTo>
                  <a:pt x="145" y="139"/>
                </a:lnTo>
                <a:lnTo>
                  <a:pt x="0" y="0"/>
                </a:lnTo>
                <a:lnTo>
                  <a:pt x="283" y="192"/>
                </a:lnTo>
                <a:lnTo>
                  <a:pt x="164" y="172"/>
                </a:lnTo>
                <a:lnTo>
                  <a:pt x="336" y="3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97D904"/>
            </a:solidFill>
            <a:round/>
          </a:ln>
        </p:spPr>
        <p:txBody>
          <a:bodyPr lIns="45667" tIns="22832" rIns="45667" bIns="22832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" name="Freeform 72"/>
          <p:cNvSpPr/>
          <p:nvPr/>
        </p:nvSpPr>
        <p:spPr bwMode="auto">
          <a:xfrm rot="15730817">
            <a:off x="5878214" y="4902285"/>
            <a:ext cx="317416" cy="349088"/>
          </a:xfrm>
          <a:custGeom>
            <a:avLst/>
            <a:gdLst>
              <a:gd name="T0" fmla="*/ 336 w 336"/>
              <a:gd name="T1" fmla="*/ 358 h 358"/>
              <a:gd name="T2" fmla="*/ 52 w 336"/>
              <a:gd name="T3" fmla="*/ 126 h 358"/>
              <a:gd name="T4" fmla="*/ 145 w 336"/>
              <a:gd name="T5" fmla="*/ 139 h 358"/>
              <a:gd name="T6" fmla="*/ 0 w 336"/>
              <a:gd name="T7" fmla="*/ 0 h 358"/>
              <a:gd name="T8" fmla="*/ 283 w 336"/>
              <a:gd name="T9" fmla="*/ 192 h 358"/>
              <a:gd name="T10" fmla="*/ 164 w 336"/>
              <a:gd name="T11" fmla="*/ 172 h 358"/>
              <a:gd name="T12" fmla="*/ 336 w 336"/>
              <a:gd name="T13" fmla="*/ 358 h 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"/>
              <a:gd name="T22" fmla="*/ 0 h 358"/>
              <a:gd name="T23" fmla="*/ 336 w 336"/>
              <a:gd name="T24" fmla="*/ 358 h 3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" h="358">
                <a:moveTo>
                  <a:pt x="336" y="358"/>
                </a:moveTo>
                <a:lnTo>
                  <a:pt x="52" y="126"/>
                </a:lnTo>
                <a:lnTo>
                  <a:pt x="145" y="139"/>
                </a:lnTo>
                <a:lnTo>
                  <a:pt x="0" y="0"/>
                </a:lnTo>
                <a:lnTo>
                  <a:pt x="283" y="192"/>
                </a:lnTo>
                <a:lnTo>
                  <a:pt x="164" y="172"/>
                </a:lnTo>
                <a:lnTo>
                  <a:pt x="336" y="3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97D904"/>
            </a:solidFill>
            <a:round/>
          </a:ln>
        </p:spPr>
        <p:txBody>
          <a:bodyPr lIns="45667" tIns="22832" rIns="45667" bIns="22832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Freeform 72"/>
          <p:cNvSpPr/>
          <p:nvPr/>
        </p:nvSpPr>
        <p:spPr bwMode="auto">
          <a:xfrm rot="11890818">
            <a:off x="5165109" y="4902285"/>
            <a:ext cx="317416" cy="349088"/>
          </a:xfrm>
          <a:custGeom>
            <a:avLst/>
            <a:gdLst>
              <a:gd name="T0" fmla="*/ 336 w 336"/>
              <a:gd name="T1" fmla="*/ 358 h 358"/>
              <a:gd name="T2" fmla="*/ 52 w 336"/>
              <a:gd name="T3" fmla="*/ 126 h 358"/>
              <a:gd name="T4" fmla="*/ 145 w 336"/>
              <a:gd name="T5" fmla="*/ 139 h 358"/>
              <a:gd name="T6" fmla="*/ 0 w 336"/>
              <a:gd name="T7" fmla="*/ 0 h 358"/>
              <a:gd name="T8" fmla="*/ 283 w 336"/>
              <a:gd name="T9" fmla="*/ 192 h 358"/>
              <a:gd name="T10" fmla="*/ 164 w 336"/>
              <a:gd name="T11" fmla="*/ 172 h 358"/>
              <a:gd name="T12" fmla="*/ 336 w 336"/>
              <a:gd name="T13" fmla="*/ 358 h 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"/>
              <a:gd name="T22" fmla="*/ 0 h 358"/>
              <a:gd name="T23" fmla="*/ 336 w 336"/>
              <a:gd name="T24" fmla="*/ 358 h 3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" h="358">
                <a:moveTo>
                  <a:pt x="336" y="358"/>
                </a:moveTo>
                <a:lnTo>
                  <a:pt x="52" y="126"/>
                </a:lnTo>
                <a:lnTo>
                  <a:pt x="145" y="139"/>
                </a:lnTo>
                <a:lnTo>
                  <a:pt x="0" y="0"/>
                </a:lnTo>
                <a:lnTo>
                  <a:pt x="283" y="192"/>
                </a:lnTo>
                <a:lnTo>
                  <a:pt x="164" y="172"/>
                </a:lnTo>
                <a:lnTo>
                  <a:pt x="336" y="3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97D904"/>
            </a:solidFill>
            <a:round/>
          </a:ln>
        </p:spPr>
        <p:txBody>
          <a:bodyPr lIns="45667" tIns="22832" rIns="45667" bIns="22832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9" name="Freeform 72"/>
          <p:cNvSpPr/>
          <p:nvPr/>
        </p:nvSpPr>
        <p:spPr bwMode="auto">
          <a:xfrm rot="15730817">
            <a:off x="4302144" y="4902285"/>
            <a:ext cx="317416" cy="349088"/>
          </a:xfrm>
          <a:custGeom>
            <a:avLst/>
            <a:gdLst>
              <a:gd name="T0" fmla="*/ 336 w 336"/>
              <a:gd name="T1" fmla="*/ 358 h 358"/>
              <a:gd name="T2" fmla="*/ 52 w 336"/>
              <a:gd name="T3" fmla="*/ 126 h 358"/>
              <a:gd name="T4" fmla="*/ 145 w 336"/>
              <a:gd name="T5" fmla="*/ 139 h 358"/>
              <a:gd name="T6" fmla="*/ 0 w 336"/>
              <a:gd name="T7" fmla="*/ 0 h 358"/>
              <a:gd name="T8" fmla="*/ 283 w 336"/>
              <a:gd name="T9" fmla="*/ 192 h 358"/>
              <a:gd name="T10" fmla="*/ 164 w 336"/>
              <a:gd name="T11" fmla="*/ 172 h 358"/>
              <a:gd name="T12" fmla="*/ 336 w 336"/>
              <a:gd name="T13" fmla="*/ 358 h 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"/>
              <a:gd name="T22" fmla="*/ 0 h 358"/>
              <a:gd name="T23" fmla="*/ 336 w 336"/>
              <a:gd name="T24" fmla="*/ 358 h 3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" h="358">
                <a:moveTo>
                  <a:pt x="336" y="358"/>
                </a:moveTo>
                <a:lnTo>
                  <a:pt x="52" y="126"/>
                </a:lnTo>
                <a:lnTo>
                  <a:pt x="145" y="139"/>
                </a:lnTo>
                <a:lnTo>
                  <a:pt x="0" y="0"/>
                </a:lnTo>
                <a:lnTo>
                  <a:pt x="283" y="192"/>
                </a:lnTo>
                <a:lnTo>
                  <a:pt x="164" y="172"/>
                </a:lnTo>
                <a:lnTo>
                  <a:pt x="336" y="3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97D904"/>
            </a:solidFill>
            <a:round/>
          </a:ln>
        </p:spPr>
        <p:txBody>
          <a:bodyPr lIns="45667" tIns="22832" rIns="45667" bIns="22832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0" name="Freeform 72"/>
          <p:cNvSpPr/>
          <p:nvPr/>
        </p:nvSpPr>
        <p:spPr bwMode="auto">
          <a:xfrm rot="11890818">
            <a:off x="8319154" y="4902285"/>
            <a:ext cx="317416" cy="349088"/>
          </a:xfrm>
          <a:custGeom>
            <a:avLst/>
            <a:gdLst>
              <a:gd name="T0" fmla="*/ 336 w 336"/>
              <a:gd name="T1" fmla="*/ 358 h 358"/>
              <a:gd name="T2" fmla="*/ 52 w 336"/>
              <a:gd name="T3" fmla="*/ 126 h 358"/>
              <a:gd name="T4" fmla="*/ 145 w 336"/>
              <a:gd name="T5" fmla="*/ 139 h 358"/>
              <a:gd name="T6" fmla="*/ 0 w 336"/>
              <a:gd name="T7" fmla="*/ 0 h 358"/>
              <a:gd name="T8" fmla="*/ 283 w 336"/>
              <a:gd name="T9" fmla="*/ 192 h 358"/>
              <a:gd name="T10" fmla="*/ 164 w 336"/>
              <a:gd name="T11" fmla="*/ 172 h 358"/>
              <a:gd name="T12" fmla="*/ 336 w 336"/>
              <a:gd name="T13" fmla="*/ 358 h 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"/>
              <a:gd name="T22" fmla="*/ 0 h 358"/>
              <a:gd name="T23" fmla="*/ 336 w 336"/>
              <a:gd name="T24" fmla="*/ 358 h 3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" h="358">
                <a:moveTo>
                  <a:pt x="336" y="358"/>
                </a:moveTo>
                <a:lnTo>
                  <a:pt x="52" y="126"/>
                </a:lnTo>
                <a:lnTo>
                  <a:pt x="145" y="139"/>
                </a:lnTo>
                <a:lnTo>
                  <a:pt x="0" y="0"/>
                </a:lnTo>
                <a:lnTo>
                  <a:pt x="283" y="192"/>
                </a:lnTo>
                <a:lnTo>
                  <a:pt x="164" y="172"/>
                </a:lnTo>
                <a:lnTo>
                  <a:pt x="336" y="3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97D904"/>
            </a:solidFill>
            <a:round/>
          </a:ln>
        </p:spPr>
        <p:txBody>
          <a:bodyPr lIns="45667" tIns="22832" rIns="45667" bIns="22832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1" name="Freeform 72"/>
          <p:cNvSpPr/>
          <p:nvPr/>
        </p:nvSpPr>
        <p:spPr bwMode="auto">
          <a:xfrm rot="15730817">
            <a:off x="7456189" y="4902285"/>
            <a:ext cx="317416" cy="349088"/>
          </a:xfrm>
          <a:custGeom>
            <a:avLst/>
            <a:gdLst>
              <a:gd name="T0" fmla="*/ 336 w 336"/>
              <a:gd name="T1" fmla="*/ 358 h 358"/>
              <a:gd name="T2" fmla="*/ 52 w 336"/>
              <a:gd name="T3" fmla="*/ 126 h 358"/>
              <a:gd name="T4" fmla="*/ 145 w 336"/>
              <a:gd name="T5" fmla="*/ 139 h 358"/>
              <a:gd name="T6" fmla="*/ 0 w 336"/>
              <a:gd name="T7" fmla="*/ 0 h 358"/>
              <a:gd name="T8" fmla="*/ 283 w 336"/>
              <a:gd name="T9" fmla="*/ 192 h 358"/>
              <a:gd name="T10" fmla="*/ 164 w 336"/>
              <a:gd name="T11" fmla="*/ 172 h 358"/>
              <a:gd name="T12" fmla="*/ 336 w 336"/>
              <a:gd name="T13" fmla="*/ 358 h 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"/>
              <a:gd name="T22" fmla="*/ 0 h 358"/>
              <a:gd name="T23" fmla="*/ 336 w 336"/>
              <a:gd name="T24" fmla="*/ 358 h 3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" h="358">
                <a:moveTo>
                  <a:pt x="336" y="358"/>
                </a:moveTo>
                <a:lnTo>
                  <a:pt x="52" y="126"/>
                </a:lnTo>
                <a:lnTo>
                  <a:pt x="145" y="139"/>
                </a:lnTo>
                <a:lnTo>
                  <a:pt x="0" y="0"/>
                </a:lnTo>
                <a:lnTo>
                  <a:pt x="283" y="192"/>
                </a:lnTo>
                <a:lnTo>
                  <a:pt x="164" y="172"/>
                </a:lnTo>
                <a:lnTo>
                  <a:pt x="336" y="3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97D904"/>
            </a:solidFill>
            <a:round/>
          </a:ln>
        </p:spPr>
        <p:txBody>
          <a:bodyPr lIns="45667" tIns="22832" rIns="45667" bIns="22832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Замещающий 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7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bldLvl="0" animBg="1"/>
      <p:bldP spid="54" grpId="0" bldLvl="0" animBg="1"/>
      <p:bldP spid="2" grpId="0" bldLvl="0" animBg="1"/>
      <p:bldP spid="260" grpId="0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08" name="日期占位符 5"/>
          <p:cNvSpPr txBox="1"/>
          <p:nvPr/>
        </p:nvSpPr>
        <p:spPr bwMode="auto">
          <a:xfrm>
            <a:off x="222445" y="97512"/>
            <a:ext cx="11957789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8" rIns="121916" bIns="609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zh-CN" sz="3465" b="1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Топология сети </a:t>
            </a:r>
            <a:r>
              <a:rPr lang="en-US" dirty="0"/>
              <a:t>DMR \ TETRA</a:t>
            </a:r>
            <a:endParaRPr lang="en-US" dirty="0"/>
          </a:p>
        </p:txBody>
      </p:sp>
      <p:sp>
        <p:nvSpPr>
          <p:cNvPr id="41" name="圆角矩形 40"/>
          <p:cNvSpPr/>
          <p:nvPr/>
        </p:nvSpPr>
        <p:spPr>
          <a:xfrm>
            <a:off x="899416" y="5486911"/>
            <a:ext cx="10420031" cy="1247391"/>
          </a:xfrm>
          <a:prstGeom prst="roundRect">
            <a:avLst>
              <a:gd name="adj" fmla="val 23542"/>
            </a:avLst>
          </a:prstGeom>
          <a:ln w="12700">
            <a:solidFill>
              <a:schemeClr val="bg1"/>
            </a:solidFill>
            <a:prstDash val="sysDot"/>
          </a:ln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66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899416" y="4137922"/>
            <a:ext cx="10420031" cy="1214099"/>
          </a:xfrm>
          <a:prstGeom prst="roundRect">
            <a:avLst>
              <a:gd name="adj" fmla="val 23542"/>
            </a:avLst>
          </a:prstGeom>
          <a:ln w="12700">
            <a:solidFill>
              <a:schemeClr val="bg1"/>
            </a:solidFill>
            <a:prstDash val="sysDot"/>
          </a:ln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66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899416" y="2486323"/>
            <a:ext cx="10420031" cy="1514921"/>
          </a:xfrm>
          <a:prstGeom prst="roundRect">
            <a:avLst>
              <a:gd name="adj" fmla="val 16093"/>
            </a:avLst>
          </a:prstGeom>
          <a:ln w="12700">
            <a:solidFill>
              <a:schemeClr val="bg1"/>
            </a:solidFill>
            <a:prstDash val="sysDot"/>
          </a:ln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66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899416" y="1400139"/>
            <a:ext cx="10420031" cy="949676"/>
          </a:xfrm>
          <a:prstGeom prst="roundRect">
            <a:avLst>
              <a:gd name="adj" fmla="val 23542"/>
            </a:avLst>
          </a:prstGeom>
          <a:ln w="12700">
            <a:solidFill>
              <a:schemeClr val="bg1"/>
            </a:solidFill>
            <a:prstDash val="sysDot"/>
          </a:ln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66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85520" y="1399043"/>
            <a:ext cx="187198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pPr algn="l"/>
            <a:r>
              <a:rPr lang="ru-RU" altLang="zh-CN" sz="2135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Приложения</a:t>
            </a:r>
            <a:endParaRPr lang="ru-RU" altLang="zh-CN" sz="213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85520" y="2486025"/>
            <a:ext cx="2780030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pPr algn="l"/>
            <a:r>
              <a:rPr lang="ru-RU" altLang="en-US" sz="2135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Инфраструктура</a:t>
            </a:r>
            <a:endParaRPr lang="ru-RU" altLang="en-US" sz="213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85520" y="4142740"/>
            <a:ext cx="278066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pPr algn="l"/>
            <a:r>
              <a:rPr lang="ru-RU" altLang="en-US" sz="2135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Базовые станции</a:t>
            </a:r>
            <a:endParaRPr lang="ru-RU" altLang="en-US" sz="213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85520" y="5490841"/>
            <a:ext cx="171640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pPr algn="l"/>
            <a:r>
              <a:rPr lang="ru-RU" altLang="en-US" sz="2135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Устройства</a:t>
            </a:r>
            <a:endParaRPr lang="ru-RU" altLang="en-US" sz="213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541305" y="2087714"/>
            <a:ext cx="1981835" cy="25527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>
              <a:defRPr sz="900"/>
            </a:lvl1pPr>
          </a:lstStyle>
          <a:p>
            <a:pPr algn="ctr">
              <a:defRPr/>
            </a:pPr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Система диспетчеризации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929006" y="2085705"/>
            <a:ext cx="2174875" cy="25527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>
              <a:defRPr sz="900"/>
            </a:lvl1pPr>
          </a:lstStyle>
          <a:p>
            <a:pPr algn="ctr">
              <a:defRPr/>
            </a:pPr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Система записи переговоров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735432" y="2089738"/>
            <a:ext cx="2720340" cy="25527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>
              <a:defRPr sz="900"/>
            </a:lvl1pPr>
          </a:lstStyle>
          <a:p>
            <a:pPr algn="ctr">
              <a:defRPr/>
            </a:pPr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Система управления оборудованием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 flipH="1">
            <a:off x="6084570" y="5141595"/>
            <a:ext cx="1141095" cy="25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DS-6210 (Pro)</a:t>
            </a:r>
            <a:endParaRPr lang="en-US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 flipH="1">
            <a:off x="7296545" y="5144403"/>
            <a:ext cx="1384457" cy="25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DS-6250S (Cube)</a:t>
            </a:r>
            <a:endParaRPr lang="en-US" altLang="zh-CN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 flipH="1">
            <a:off x="9167783" y="5086293"/>
            <a:ext cx="1226939" cy="25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BDA</a:t>
            </a:r>
            <a:endParaRPr lang="en-US" altLang="zh-CN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91" name="TextBox 24"/>
          <p:cNvSpPr txBox="1"/>
          <p:nvPr/>
        </p:nvSpPr>
        <p:spPr>
          <a:xfrm>
            <a:off x="4668373" y="6480611"/>
            <a:ext cx="1359536" cy="25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zh-CN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Портативные</a:t>
            </a:r>
            <a:endParaRPr lang="ru-RU" altLang="zh-CN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93" name="TextBox 24"/>
          <p:cNvSpPr txBox="1"/>
          <p:nvPr/>
        </p:nvSpPr>
        <p:spPr>
          <a:xfrm>
            <a:off x="6181090" y="6480611"/>
            <a:ext cx="1561465" cy="25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Искробезопасные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95" name="TextBox 24"/>
          <p:cNvSpPr txBox="1"/>
          <p:nvPr/>
        </p:nvSpPr>
        <p:spPr>
          <a:xfrm>
            <a:off x="7999171" y="6480611"/>
            <a:ext cx="1196105" cy="25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Мобильные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101" name="TextBox 24"/>
          <p:cNvSpPr txBox="1"/>
          <p:nvPr/>
        </p:nvSpPr>
        <p:spPr>
          <a:xfrm>
            <a:off x="9755400" y="6480611"/>
            <a:ext cx="1216185" cy="25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Стационарные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grpSp>
        <p:nvGrpSpPr>
          <p:cNvPr id="111" name="组合 110"/>
          <p:cNvGrpSpPr>
            <a:grpSpLocks noChangeAspect="1"/>
          </p:cNvGrpSpPr>
          <p:nvPr/>
        </p:nvGrpSpPr>
        <p:grpSpPr>
          <a:xfrm>
            <a:off x="7423098" y="2607255"/>
            <a:ext cx="1716405" cy="1337945"/>
            <a:chOff x="5059947" y="1632153"/>
            <a:chExt cx="1477385" cy="1151628"/>
          </a:xfrm>
        </p:grpSpPr>
        <p:sp>
          <p:nvSpPr>
            <p:cNvPr id="64" name="文本框 63"/>
            <p:cNvSpPr txBox="1"/>
            <p:nvPr/>
          </p:nvSpPr>
          <p:spPr>
            <a:xfrm>
              <a:off x="5059947" y="2466769"/>
              <a:ext cx="672831" cy="31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en-US" sz="9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charset="0"/>
                </a:rPr>
                <a:t>Активный</a:t>
              </a:r>
              <a:endParaRPr lang="ru-RU" altLang="en-US" sz="9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endParaRPr>
            </a:p>
            <a:p>
              <a:pPr algn="ctr"/>
              <a:r>
                <a:rPr lang="en-US" altLang="zh-CN" sz="9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charset="0"/>
                </a:rPr>
                <a:t>MSO</a:t>
              </a:r>
              <a:endPara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grpSp>
          <p:nvGrpSpPr>
            <p:cNvPr id="105" name="组合 104"/>
            <p:cNvGrpSpPr>
              <a:grpSpLocks noChangeAspect="1"/>
            </p:cNvGrpSpPr>
            <p:nvPr/>
          </p:nvGrpSpPr>
          <p:grpSpPr>
            <a:xfrm>
              <a:off x="5210233" y="1632153"/>
              <a:ext cx="345811" cy="915873"/>
              <a:chOff x="624500" y="947760"/>
              <a:chExt cx="1206355" cy="3456601"/>
            </a:xfrm>
          </p:grpSpPr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500" y="947760"/>
                <a:ext cx="1206355" cy="345660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图片 10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8167" y="3121013"/>
                <a:ext cx="913617" cy="1656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" name="文本框 63"/>
            <p:cNvSpPr txBox="1"/>
            <p:nvPr/>
          </p:nvSpPr>
          <p:spPr>
            <a:xfrm>
              <a:off x="5813670" y="2466222"/>
              <a:ext cx="723662" cy="31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en-US" sz="9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charset="0"/>
                </a:rPr>
                <a:t>Резервный</a:t>
              </a:r>
              <a:endParaRPr lang="ru-RU" altLang="en-US" sz="9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endParaRPr>
            </a:p>
            <a:p>
              <a:pPr algn="ctr"/>
              <a:r>
                <a:rPr lang="en-US" altLang="zh-CN" sz="9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charset="0"/>
                </a:rPr>
                <a:t>MSO</a:t>
              </a:r>
              <a:endPara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5000899" y="3084485"/>
            <a:ext cx="950595" cy="255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Телефония</a:t>
            </a:r>
            <a:endParaRPr lang="ru-RU" altLang="en-US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2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89" y="4274895"/>
            <a:ext cx="377057" cy="900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5844" y="4390694"/>
            <a:ext cx="617599" cy="732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000"/>
              </a:prstClr>
            </a:outerShdw>
          </a:effectLst>
        </p:spPr>
      </p:pic>
      <p:cxnSp>
        <p:nvCxnSpPr>
          <p:cNvPr id="127" name="肘形连接符 126"/>
          <p:cNvCxnSpPr/>
          <p:nvPr/>
        </p:nvCxnSpPr>
        <p:spPr>
          <a:xfrm rot="10800000" flipV="1">
            <a:off x="6544945" y="3796030"/>
            <a:ext cx="866140" cy="478790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肘形连接符 130"/>
          <p:cNvCxnSpPr>
            <a:endCxn id="126" idx="0"/>
          </p:cNvCxnSpPr>
          <p:nvPr/>
        </p:nvCxnSpPr>
        <p:spPr>
          <a:xfrm rot="16200000" flipH="1">
            <a:off x="7780035" y="4166085"/>
            <a:ext cx="443744" cy="5473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图片 1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769" y="5634697"/>
            <a:ext cx="244967" cy="803661"/>
          </a:xfrm>
          <a:prstGeom prst="rect">
            <a:avLst/>
          </a:prstGeom>
        </p:spPr>
      </p:pic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593" y="5638398"/>
            <a:ext cx="245851" cy="79996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9164" y="1503906"/>
            <a:ext cx="804124" cy="587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5" name="组合 84"/>
          <p:cNvGrpSpPr>
            <a:grpSpLocks noChangeAspect="1"/>
          </p:cNvGrpSpPr>
          <p:nvPr/>
        </p:nvGrpSpPr>
        <p:grpSpPr>
          <a:xfrm>
            <a:off x="9602189" y="1491497"/>
            <a:ext cx="838913" cy="613064"/>
            <a:chOff x="8047675" y="1240157"/>
            <a:chExt cx="1134819" cy="8293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7675" y="1240157"/>
              <a:ext cx="1134819" cy="829307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99498" y="1283881"/>
              <a:ext cx="1038062" cy="522126"/>
            </a:xfrm>
            <a:prstGeom prst="rect">
              <a:avLst/>
            </a:prstGeom>
          </p:spPr>
        </p:pic>
      </p:grpSp>
      <p:pic>
        <p:nvPicPr>
          <p:cNvPr id="99" name="图片 9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86" y="4529177"/>
            <a:ext cx="336764" cy="66358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82" y="4484545"/>
            <a:ext cx="336764" cy="663584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7702" y="5557354"/>
            <a:ext cx="275337" cy="903299"/>
          </a:xfrm>
          <a:prstGeom prst="rect">
            <a:avLst/>
          </a:prstGeom>
        </p:spPr>
      </p:pic>
      <p:pic>
        <p:nvPicPr>
          <p:cNvPr id="120" name="图片 1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2658" y="5565335"/>
            <a:ext cx="276331" cy="899139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3295" y="5566761"/>
            <a:ext cx="304677" cy="907020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7685" y="5831987"/>
            <a:ext cx="1112117" cy="589960"/>
          </a:xfrm>
          <a:prstGeom prst="rect">
            <a:avLst/>
          </a:prstGeom>
        </p:spPr>
      </p:pic>
      <p:pic>
        <p:nvPicPr>
          <p:cNvPr id="130" name="图片 1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7983" y="5761363"/>
            <a:ext cx="847503" cy="658255"/>
          </a:xfrm>
          <a:prstGeom prst="rect">
            <a:avLst/>
          </a:prstGeom>
        </p:spPr>
      </p:pic>
      <p:sp>
        <p:nvSpPr>
          <p:cNvPr id="135" name="文本框 134"/>
          <p:cNvSpPr txBox="1"/>
          <p:nvPr/>
        </p:nvSpPr>
        <p:spPr>
          <a:xfrm>
            <a:off x="983615" y="5906770"/>
            <a:ext cx="2500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Различные радиостанции для различных задач</a:t>
            </a:r>
            <a:endParaRPr lang="ru-RU" altLang="en-US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36" name="图片 135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83437" y="2637032"/>
            <a:ext cx="573609" cy="541603"/>
          </a:xfrm>
          <a:prstGeom prst="rect">
            <a:avLst/>
          </a:prstGeom>
        </p:spPr>
      </p:pic>
      <p:pic>
        <p:nvPicPr>
          <p:cNvPr id="137" name="图片 136" descr="闪电.png"/>
          <p:cNvPicPr>
            <a:picLocks noChangeAspect="1"/>
          </p:cNvPicPr>
          <p:nvPr/>
        </p:nvPicPr>
        <p:blipFill>
          <a:blip r:embed="rId17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657263">
            <a:off x="8769985" y="4671060"/>
            <a:ext cx="631190" cy="37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52636" y="4375770"/>
            <a:ext cx="612400" cy="8169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1" name="组合 140"/>
          <p:cNvGrpSpPr>
            <a:grpSpLocks noChangeAspect="1"/>
          </p:cNvGrpSpPr>
          <p:nvPr/>
        </p:nvGrpSpPr>
        <p:grpSpPr>
          <a:xfrm>
            <a:off x="4615912" y="1501930"/>
            <a:ext cx="835244" cy="610383"/>
            <a:chOff x="4412185" y="1244361"/>
            <a:chExt cx="1134819" cy="8293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2" name="图片 14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12185" y="1244361"/>
              <a:ext cx="1134819" cy="829307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 rotWithShape="1">
            <a:blip r:embed="rId20"/>
            <a:srcRect/>
            <a:stretch>
              <a:fillRect/>
            </a:stretch>
          </p:blipFill>
          <p:spPr>
            <a:xfrm>
              <a:off x="4465449" y="1285148"/>
              <a:ext cx="1026913" cy="520859"/>
            </a:xfrm>
            <a:prstGeom prst="rect">
              <a:avLst/>
            </a:prstGeom>
          </p:spPr>
        </p:pic>
      </p:grpSp>
      <p:pic>
        <p:nvPicPr>
          <p:cNvPr id="144" name="图片 143" descr="闪电.png"/>
          <p:cNvPicPr>
            <a:picLocks noChangeAspect="1"/>
          </p:cNvPicPr>
          <p:nvPr/>
        </p:nvPicPr>
        <p:blipFill>
          <a:blip r:embed="rId17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5400000">
            <a:off x="9972040" y="5322570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" name="组合 80"/>
          <p:cNvGrpSpPr>
            <a:grpSpLocks noChangeAspect="1"/>
          </p:cNvGrpSpPr>
          <p:nvPr/>
        </p:nvGrpSpPr>
        <p:grpSpPr>
          <a:xfrm>
            <a:off x="8521700" y="2587625"/>
            <a:ext cx="401955" cy="1064260"/>
            <a:chOff x="624500" y="1034400"/>
            <a:chExt cx="1206355" cy="3456601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00" y="1034400"/>
              <a:ext cx="1206355" cy="345660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167" y="3121013"/>
              <a:ext cx="913617" cy="165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6" name="矩形 85"/>
          <p:cNvSpPr/>
          <p:nvPr/>
        </p:nvSpPr>
        <p:spPr>
          <a:xfrm>
            <a:off x="7417840" y="2598407"/>
            <a:ext cx="1854284" cy="1310193"/>
          </a:xfrm>
          <a:prstGeom prst="rect">
            <a:avLst/>
          </a:prstGeom>
          <a:ln w="12700">
            <a:solidFill>
              <a:schemeClr val="bg1"/>
            </a:solidFill>
            <a:prstDash val="sysDot"/>
          </a:ln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665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81075" y="1795145"/>
            <a:ext cx="2908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стандартные и кастомизированные пакеты</a:t>
            </a:r>
            <a:endParaRPr lang="ru-RU" altLang="en-US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78535" y="2933700"/>
            <a:ext cx="3807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полностью на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IP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открытый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API</a:t>
            </a: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/</a:t>
            </a: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AIS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локальное и географическое резервирование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шлюзы для подключения к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 PSTN, MPT</a:t>
            </a: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 и др</a:t>
            </a:r>
            <a:endParaRPr lang="ru-RU" altLang="en-US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83615" y="4547870"/>
            <a:ext cx="2499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Поддержка до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512</a:t>
            </a: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 БС </a:t>
            </a:r>
            <a:endParaRPr lang="ru-RU" altLang="en-US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100 000 абонентов</a:t>
            </a:r>
            <a:endParaRPr lang="ru-RU" altLang="en-US" sz="1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4" name="Изображение 3" descr="12_云图"/>
          <p:cNvPicPr>
            <a:picLocks noChangeAspect="1"/>
          </p:cNvPicPr>
          <p:nvPr/>
        </p:nvPicPr>
        <p:blipFill>
          <a:blip r:embed="rId21">
            <a:lum bright="100000"/>
          </a:blip>
          <a:srcRect l="21028" t="34333" r="22944" b="32194"/>
          <a:stretch>
            <a:fillRect/>
          </a:stretch>
        </p:blipFill>
        <p:spPr>
          <a:xfrm>
            <a:off x="9822815" y="2871470"/>
            <a:ext cx="1280795" cy="765175"/>
          </a:xfrm>
          <a:prstGeom prst="rect">
            <a:avLst/>
          </a:prstGeom>
        </p:spPr>
      </p:pic>
      <p:cxnSp>
        <p:nvCxnSpPr>
          <p:cNvPr id="6" name="肘形连接符 126"/>
          <p:cNvCxnSpPr>
            <a:stCxn id="4" idx="1"/>
            <a:endCxn id="86" idx="3"/>
          </p:cNvCxnSpPr>
          <p:nvPr/>
        </p:nvCxnSpPr>
        <p:spPr>
          <a:xfrm rot="10800000">
            <a:off x="9272270" y="3253740"/>
            <a:ext cx="550545" cy="635"/>
          </a:xfrm>
          <a:prstGeom prst="bentConnector3">
            <a:avLst>
              <a:gd name="adj1" fmla="val 4994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76"/>
          <p:cNvSpPr txBox="1"/>
          <p:nvPr/>
        </p:nvSpPr>
        <p:spPr>
          <a:xfrm>
            <a:off x="10153463" y="3157449"/>
            <a:ext cx="657225" cy="255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ru-RU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4G / 5G</a:t>
            </a:r>
            <a:endParaRPr lang="en-US" altLang="ru-RU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8" name="图片 143" descr="闪电.png"/>
          <p:cNvPicPr>
            <a:picLocks noChangeAspect="1"/>
          </p:cNvPicPr>
          <p:nvPr/>
        </p:nvPicPr>
        <p:blipFill>
          <a:blip r:embed="rId17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0800000">
            <a:off x="5810250" y="5322570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 descr="12_云图"/>
          <p:cNvPicPr>
            <a:picLocks noChangeAspect="1"/>
          </p:cNvPicPr>
          <p:nvPr/>
        </p:nvPicPr>
        <p:blipFill>
          <a:blip r:embed="rId21">
            <a:lum bright="100000"/>
          </a:blip>
          <a:srcRect l="21028" t="34333" r="22944" b="32194"/>
          <a:stretch>
            <a:fillRect/>
          </a:stretch>
        </p:blipFill>
        <p:spPr>
          <a:xfrm>
            <a:off x="4261485" y="4312920"/>
            <a:ext cx="1689735" cy="1009650"/>
          </a:xfrm>
          <a:prstGeom prst="rect">
            <a:avLst/>
          </a:prstGeom>
        </p:spPr>
      </p:pic>
      <p:cxnSp>
        <p:nvCxnSpPr>
          <p:cNvPr id="10" name="肘形连接符 126"/>
          <p:cNvCxnSpPr/>
          <p:nvPr/>
        </p:nvCxnSpPr>
        <p:spPr>
          <a:xfrm rot="10800000" flipV="1">
            <a:off x="5106035" y="3577590"/>
            <a:ext cx="2258695" cy="696595"/>
          </a:xfrm>
          <a:prstGeom prst="bentConnector3">
            <a:avLst>
              <a:gd name="adj1" fmla="val 99437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76"/>
          <p:cNvSpPr txBox="1"/>
          <p:nvPr/>
        </p:nvSpPr>
        <p:spPr>
          <a:xfrm>
            <a:off x="4404995" y="4666615"/>
            <a:ext cx="1455420" cy="41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Старая система связи</a:t>
            </a:r>
            <a:endParaRPr lang="ru-RU" altLang="ru-RU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cxnSp>
        <p:nvCxnSpPr>
          <p:cNvPr id="12" name="肘形连接符 126"/>
          <p:cNvCxnSpPr>
            <a:endCxn id="136" idx="3"/>
          </p:cNvCxnSpPr>
          <p:nvPr/>
        </p:nvCxnSpPr>
        <p:spPr>
          <a:xfrm rot="10800000" flipV="1">
            <a:off x="5756910" y="2895600"/>
            <a:ext cx="1608455" cy="12700"/>
          </a:xfrm>
          <a:prstGeom prst="bentConnector3">
            <a:avLst>
              <a:gd name="adj1" fmla="val 4998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мещающий 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005" y="429895"/>
            <a:ext cx="9954260" cy="497205"/>
          </a:xfrm>
        </p:spPr>
        <p:txBody>
          <a:bodyPr>
            <a:normAutofit fontScale="90000"/>
          </a:bodyPr>
          <a:lstStyle/>
          <a:p>
            <a:r>
              <a:rPr lang="ru-RU" altLang="en-US" dirty="0"/>
              <a:t>Эволюция базовых станций </a:t>
            </a:r>
            <a:r>
              <a:rPr lang="en-US" altLang="ru-RU" dirty="0"/>
              <a:t>Hytera </a:t>
            </a:r>
            <a:r>
              <a:rPr lang="en-US" altLang="en-US" dirty="0"/>
              <a:t>DMR</a:t>
            </a:r>
            <a:endParaRPr lang="en-US" altLang="en-US" dirty="0"/>
          </a:p>
        </p:txBody>
      </p:sp>
      <p:sp>
        <p:nvSpPr>
          <p:cNvPr id="50" name="矩形 8"/>
          <p:cNvSpPr/>
          <p:nvPr/>
        </p:nvSpPr>
        <p:spPr>
          <a:xfrm>
            <a:off x="1932712" y="1653639"/>
            <a:ext cx="87300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2010</a:t>
            </a:r>
            <a:endParaRPr lang="en-US" altLang="zh-CN" sz="1600" b="1" i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52" name="矩形 11"/>
          <p:cNvSpPr/>
          <p:nvPr/>
        </p:nvSpPr>
        <p:spPr>
          <a:xfrm>
            <a:off x="5925335" y="1653639"/>
            <a:ext cx="87300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2017</a:t>
            </a:r>
            <a:endParaRPr lang="en-US" altLang="zh-CN" sz="1600" b="1" i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53" name="圆角矩形 64"/>
          <p:cNvSpPr/>
          <p:nvPr>
            <p:custDataLst>
              <p:tags r:id="rId1"/>
            </p:custDataLst>
          </p:nvPr>
        </p:nvSpPr>
        <p:spPr>
          <a:xfrm>
            <a:off x="1440852" y="4206902"/>
            <a:ext cx="1856724" cy="450041"/>
          </a:xfrm>
          <a:prstGeom prst="roundRect">
            <a:avLst>
              <a:gd name="adj" fmla="val 11745"/>
            </a:avLst>
          </a:prstGeom>
          <a:solidFill>
            <a:srgbClr val="0097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DS-6210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圆角矩形 66"/>
          <p:cNvSpPr/>
          <p:nvPr>
            <p:custDataLst>
              <p:tags r:id="rId2"/>
            </p:custDataLst>
          </p:nvPr>
        </p:nvSpPr>
        <p:spPr>
          <a:xfrm>
            <a:off x="5492899" y="4207875"/>
            <a:ext cx="1737877" cy="448095"/>
          </a:xfrm>
          <a:prstGeom prst="roundRect">
            <a:avLst>
              <a:gd name="adj" fmla="val 11745"/>
            </a:avLst>
          </a:prstGeom>
          <a:solidFill>
            <a:srgbClr val="0097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DS-6250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5" name="图片 9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1283" y="2476544"/>
            <a:ext cx="1171283" cy="1389503"/>
          </a:xfrm>
          <a:prstGeom prst="rect">
            <a:avLst/>
          </a:prstGeom>
        </p:spPr>
      </p:pic>
      <p:sp>
        <p:nvSpPr>
          <p:cNvPr id="56" name="矩形 92"/>
          <p:cNvSpPr/>
          <p:nvPr/>
        </p:nvSpPr>
        <p:spPr>
          <a:xfrm>
            <a:off x="9626360" y="1653638"/>
            <a:ext cx="87300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2024</a:t>
            </a:r>
            <a:endParaRPr lang="en-US" altLang="zh-CN" sz="1600" b="1" i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57" name="圆角矩形 94"/>
          <p:cNvSpPr/>
          <p:nvPr>
            <p:custDataLst>
              <p:tags r:id="rId4"/>
            </p:custDataLst>
          </p:nvPr>
        </p:nvSpPr>
        <p:spPr>
          <a:xfrm>
            <a:off x="9170135" y="4174421"/>
            <a:ext cx="1785451" cy="515002"/>
          </a:xfrm>
          <a:prstGeom prst="roundRect">
            <a:avLst>
              <a:gd name="adj" fmla="val 11745"/>
            </a:avLst>
          </a:prstGeom>
          <a:solidFill>
            <a:srgbClr val="0097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DS-6250S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07" y="1990512"/>
            <a:ext cx="866260" cy="21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Группа 60"/>
          <p:cNvGrpSpPr/>
          <p:nvPr/>
        </p:nvGrpSpPr>
        <p:grpSpPr>
          <a:xfrm>
            <a:off x="7482499" y="2774726"/>
            <a:ext cx="1347454" cy="687259"/>
            <a:chOff x="7185454" y="524554"/>
            <a:chExt cx="1347454" cy="687259"/>
          </a:xfrm>
          <a:gradFill flip="none" rotWithShape="1">
            <a:gsLst>
              <a:gs pos="0">
                <a:srgbClr val="75BD42">
                  <a:lumMod val="0"/>
                  <a:lumOff val="100000"/>
                  <a:alpha val="0"/>
                </a:srgbClr>
              </a:gs>
              <a:gs pos="79000">
                <a:srgbClr val="75BD42">
                  <a:lumMod val="100000"/>
                </a:srgbClr>
              </a:gs>
            </a:gsLst>
            <a:lin ang="0" scaled="0"/>
            <a:tileRect/>
          </a:gradFill>
        </p:grpSpPr>
        <p:sp>
          <p:nvSpPr>
            <p:cNvPr id="62" name="Прямоугольник 61"/>
            <p:cNvSpPr/>
            <p:nvPr/>
          </p:nvSpPr>
          <p:spPr>
            <a:xfrm>
              <a:off x="7185454" y="5313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7337854" y="6837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490254" y="8361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 flipV="1">
              <a:off x="7350106" y="9885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 flipV="1">
              <a:off x="7185454" y="11409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7567126" y="5313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7719526" y="6837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7871926" y="8361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 flipV="1">
              <a:off x="7731778" y="9885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 flipV="1">
              <a:off x="7567126" y="11409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7924294" y="5245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8076694" y="6769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8229094" y="8293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 flipV="1">
              <a:off x="8088946" y="9817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 flipV="1">
              <a:off x="7924294" y="11341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3615409" y="2852385"/>
            <a:ext cx="1347454" cy="687259"/>
            <a:chOff x="7185454" y="524554"/>
            <a:chExt cx="1347454" cy="687259"/>
          </a:xfrm>
          <a:gradFill flip="none" rotWithShape="1">
            <a:gsLst>
              <a:gs pos="0">
                <a:srgbClr val="75BD42">
                  <a:lumMod val="0"/>
                  <a:lumOff val="100000"/>
                  <a:alpha val="0"/>
                </a:srgbClr>
              </a:gs>
              <a:gs pos="79000">
                <a:srgbClr val="75BD42">
                  <a:lumMod val="100000"/>
                </a:srgbClr>
              </a:gs>
            </a:gsLst>
            <a:lin ang="0" scaled="0"/>
            <a:tileRect/>
          </a:gradFill>
        </p:grpSpPr>
        <p:sp>
          <p:nvSpPr>
            <p:cNvPr id="78" name="Прямоугольник 77"/>
            <p:cNvSpPr/>
            <p:nvPr/>
          </p:nvSpPr>
          <p:spPr>
            <a:xfrm>
              <a:off x="7185454" y="5313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7337854" y="6837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7490254" y="8361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 flipV="1">
              <a:off x="7350106" y="9885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 flipV="1">
              <a:off x="7185454" y="11409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7567126" y="5313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7719526" y="6837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7871926" y="8361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 flipV="1">
              <a:off x="7731778" y="9885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 flipV="1">
              <a:off x="7567126" y="1140941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7924294" y="5245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8076694" y="6769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8229094" y="8293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 flipV="1">
              <a:off x="8088946" y="9817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 flipV="1">
              <a:off x="7924294" y="1134154"/>
              <a:ext cx="303814" cy="7087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93" name="Прямоугольник 92"/>
          <p:cNvSpPr/>
          <p:nvPr>
            <p:custDataLst>
              <p:tags r:id="rId6"/>
            </p:custDataLst>
          </p:nvPr>
        </p:nvSpPr>
        <p:spPr>
          <a:xfrm>
            <a:off x="1436716" y="4689218"/>
            <a:ext cx="186499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8-</a:t>
            </a:r>
            <a:r>
              <a:rPr lang="ru-RU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несущих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: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≦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2400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Вт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600×700×2000 </a:t>
            </a:r>
            <a:r>
              <a:rPr lang="ru-RU" alt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мм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≤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250 </a:t>
            </a:r>
            <a:r>
              <a:rPr lang="ru-RU" alt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кг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IP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20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-118 dBm</a:t>
            </a:r>
            <a:r>
              <a:rPr lang="en-US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@</a:t>
            </a:r>
            <a:r>
              <a:rPr lang="en-US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BER5%</a:t>
            </a:r>
            <a:endParaRPr lang="en-GB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4" name="Прямоугольник 93"/>
          <p:cNvSpPr/>
          <p:nvPr>
            <p:custDataLst>
              <p:tags r:id="rId7"/>
            </p:custDataLst>
          </p:nvPr>
        </p:nvSpPr>
        <p:spPr>
          <a:xfrm>
            <a:off x="5471883" y="4689218"/>
            <a:ext cx="177990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8-</a:t>
            </a:r>
            <a:r>
              <a:rPr lang="ru-RU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несущих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: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≦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550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Вт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435×340×157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alt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мм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≤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26 </a:t>
            </a:r>
            <a:r>
              <a:rPr lang="ru-RU" alt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кг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IP67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-122 dBm</a:t>
            </a:r>
            <a:r>
              <a:rPr lang="en-US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@</a:t>
            </a:r>
            <a:r>
              <a:rPr lang="en-US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BER5%</a:t>
            </a:r>
            <a:endParaRPr lang="en-GB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5" name="Прямоугольник 94"/>
          <p:cNvSpPr/>
          <p:nvPr>
            <p:custDataLst>
              <p:tags r:id="rId8"/>
            </p:custDataLst>
          </p:nvPr>
        </p:nvSpPr>
        <p:spPr>
          <a:xfrm>
            <a:off x="9172906" y="4655563"/>
            <a:ext cx="177990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8-</a:t>
            </a:r>
            <a:r>
              <a:rPr lang="ru-RU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несущих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: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≦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3</a:t>
            </a:r>
            <a:r>
              <a:rPr lang="en-GB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50</a:t>
            </a:r>
            <a:r>
              <a:rPr lang="ru-RU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altLang="en-GB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+mn-ea"/>
              </a:rPr>
              <a:t>Вт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447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×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357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×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125 </a:t>
            </a:r>
            <a:r>
              <a:rPr lang="ru-RU" altLang="pl-PL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мм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≤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16,7</a:t>
            </a:r>
            <a:r>
              <a:rPr lang="en-US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ru-RU" altLang="en-US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кг</a:t>
            </a:r>
            <a:endParaRPr lang="ru-RU" altLang="en-US" sz="1200" b="1" dirty="0">
              <a:solidFill>
                <a:srgbClr val="FFFF0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IP6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8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-</a:t>
            </a:r>
            <a:r>
              <a:rPr lang="en-GB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12</a:t>
            </a:r>
            <a:r>
              <a:rPr lang="ru-RU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5</a:t>
            </a:r>
            <a:r>
              <a:rPr lang="en-GB" sz="1200" b="1" dirty="0">
                <a:solidFill>
                  <a:srgbClr val="FFFF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dBm</a:t>
            </a:r>
            <a:r>
              <a:rPr lang="en-US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@</a:t>
            </a:r>
            <a:r>
              <a:rPr lang="en-US" alt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BER5%</a:t>
            </a:r>
            <a:endParaRPr lang="en-GB" sz="1200" b="1" dirty="0">
              <a:solidFill>
                <a:schemeClr val="bg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43255" y="5953125"/>
            <a:ext cx="10710545" cy="8299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ru-RU" altLang="zh-CN" sz="1200" b="1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Что такое</a:t>
            </a:r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 SDR?</a:t>
            </a:r>
            <a:endParaRPr lang="en-US" altLang="zh-CN" sz="1200" b="1" dirty="0">
              <a:solidFill>
                <a:schemeClr val="bg1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ru-RU" altLang="en-US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Программно-определяемое радио</a:t>
            </a:r>
            <a:r>
              <a:rPr lang="en-US" altLang="ru-RU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(</a:t>
            </a:r>
            <a:r>
              <a:rPr lang="en-US" altLang="zh-CN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Software-defined radio</a:t>
            </a:r>
            <a:r>
              <a:rPr lang="ru-RU" altLang="en-US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SDR)</a:t>
            </a:r>
            <a:r>
              <a:rPr lang="ru-RU" altLang="en-US" sz="1200" dirty="0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 средство радиосвязи, в котором функции традиционных аппаратных компонентов выполняет программное обеспечение. Такой подход позволяет с помощью настройки программного обеспечения варьировать диапазоны частот, регулировать мощность, проводить глубокую перестройку (например добавлять/убирать несущие, изменять модуляцию и т.д.).</a:t>
            </a:r>
            <a:endParaRPr lang="ru-RU" altLang="en-US" sz="1200" dirty="0">
              <a:solidFill>
                <a:schemeClr val="bg1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886835" y="284543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3200" b="1" dirty="0">
                <a:solidFill>
                  <a:schemeClr val="bg1"/>
                </a:solidFill>
              </a:rPr>
              <a:t>SDR</a:t>
            </a:r>
            <a:endParaRPr lang="en-US" alt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750" y="2102485"/>
            <a:ext cx="1656080" cy="1933575"/>
          </a:xfrm>
          <a:prstGeom prst="rect">
            <a:avLst/>
          </a:prstGeom>
        </p:spPr>
      </p:pic>
      <p:sp>
        <p:nvSpPr>
          <p:cNvPr id="8" name="Замещающий 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>
            <a:off x="-14605" y="937260"/>
            <a:ext cx="4371975" cy="592074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600" dirty="0">
              <a:solidFill>
                <a:schemeClr val="bg1"/>
              </a:solidFill>
              <a:latin typeface="Microsoft YaHei Light" panose="020B0502040204020203" charset="-122"/>
              <a:ea typeface="Microsoft YaHei Light" panose="020B0502040204020203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ЧАСТНАЯ СЕТЬ </a:t>
            </a:r>
            <a:r>
              <a:rPr lang="en-US" sz="2400" dirty="0"/>
              <a:t>LTE </a:t>
            </a:r>
            <a:r>
              <a:rPr lang="ru-RU" sz="2400" dirty="0"/>
              <a:t>НА БАЗЕ СЕТИ ОПОРНОГО ОПЕРАТОРА</a:t>
            </a:r>
            <a:endParaRPr lang="ru-RU" sz="2400" dirty="0"/>
          </a:p>
        </p:txBody>
      </p:sp>
      <p:grpSp>
        <p:nvGrpSpPr>
          <p:cNvPr id="108" name="Группа 107"/>
          <p:cNvGrpSpPr/>
          <p:nvPr/>
        </p:nvGrpSpPr>
        <p:grpSpPr>
          <a:xfrm>
            <a:off x="120173" y="2980798"/>
            <a:ext cx="4201854" cy="1475538"/>
            <a:chOff x="893972" y="1467516"/>
            <a:chExt cx="4177886" cy="1475538"/>
          </a:xfrm>
        </p:grpSpPr>
        <p:sp>
          <p:nvSpPr>
            <p:cNvPr id="97" name="ïśļïḋé"/>
            <p:cNvSpPr/>
            <p:nvPr/>
          </p:nvSpPr>
          <p:spPr bwMode="auto">
            <a:xfrm>
              <a:off x="1085637" y="1773609"/>
              <a:ext cx="3986221" cy="116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E2E (</a:t>
              </a: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От терминалов до БС, от Ядра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до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Приложений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)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Полностью собственная разработка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Удобство в эксплуатации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Быстрая реакция на вопросы пользователей</a:t>
              </a:r>
              <a:endParaRPr lang="ru-RU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8" name="íš1ídé"/>
            <p:cNvSpPr txBox="1"/>
            <p:nvPr/>
          </p:nvSpPr>
          <p:spPr bwMode="auto">
            <a:xfrm>
              <a:off x="1360171" y="1510465"/>
              <a:ext cx="3065570" cy="32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spcBef>
                  <a:spcPct val="0"/>
                </a:spcBef>
              </a:pPr>
              <a:r>
                <a:rPr lang="ru-RU" altLang="zh-CN" sz="1400" b="1" dirty="0">
                  <a:solidFill>
                    <a:schemeClr val="tx1"/>
                  </a:solidFill>
                  <a:latin typeface="Arial" panose="020B0604020202020204" pitchFamily="34" charset="0"/>
                  <a:ea typeface="Microsoft YaHei Light" panose="020B0502040204020203" charset="-122"/>
                  <a:cs typeface="Arial" panose="020B0604020202020204" pitchFamily="34" charset="0"/>
                </a:rPr>
                <a:t>Комплексный подход</a:t>
              </a:r>
              <a:endParaRPr lang="ru-RU" altLang="zh-CN" sz="1400" b="1" dirty="0"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Arial" panose="020B0604020202020204" pitchFamily="34" charset="0"/>
              </a:endParaRPr>
            </a:p>
          </p:txBody>
        </p:sp>
        <p:pic>
          <p:nvPicPr>
            <p:cNvPr id="105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893972" y="1467516"/>
              <a:ext cx="479167" cy="479167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45978" y="5552369"/>
            <a:ext cx="4372093" cy="1249965"/>
            <a:chOff x="215028" y="5619954"/>
            <a:chExt cx="5476994" cy="1249965"/>
          </a:xfrm>
        </p:grpSpPr>
        <p:sp>
          <p:nvSpPr>
            <p:cNvPr id="103" name="íŝḻïḍè"/>
            <p:cNvSpPr/>
            <p:nvPr/>
          </p:nvSpPr>
          <p:spPr bwMode="auto">
            <a:xfrm>
              <a:off x="468273" y="5898509"/>
              <a:ext cx="5223749" cy="97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Стандартные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&amp; </a:t>
              </a: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Нестандартные частотные диапазоны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LTE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Кастомизация оборудования под нужный диапазон частот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Высоко-интегрированное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MESH</a:t>
              </a: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оборудование 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LTE </a:t>
              </a: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для быстрого развёртывания в чрезвычайных ситуациях</a:t>
              </a:r>
              <a:endParaRPr lang="ru-RU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4" name="ïSľîdè"/>
            <p:cNvSpPr txBox="1"/>
            <p:nvPr/>
          </p:nvSpPr>
          <p:spPr bwMode="auto">
            <a:xfrm>
              <a:off x="782502" y="5670197"/>
              <a:ext cx="3146150" cy="29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lvl="0" algn="ctr" defTabSz="913765">
                <a:spcBef>
                  <a:spcPct val="0"/>
                </a:spcBef>
                <a:defRPr sz="1800" b="1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defRPr>
              </a:lvl1pPr>
              <a:lvl2pPr marL="457200" defTabSz="913765">
                <a:defRPr sz="1800"/>
              </a:lvl2pPr>
              <a:lvl3pPr marL="914400" defTabSz="913765">
                <a:defRPr sz="1800"/>
              </a:lvl3pPr>
              <a:lvl4pPr marL="1371600" defTabSz="913765">
                <a:defRPr sz="1800"/>
              </a:lvl4pPr>
              <a:lvl5pPr marL="1828800" defTabSz="913765">
                <a:defRPr sz="1800"/>
              </a:lvl5pPr>
              <a:lvl6pPr marL="2286000" defTabSz="913765">
                <a:defRPr sz="1800"/>
              </a:lvl6pPr>
              <a:lvl7pPr marL="2743200" defTabSz="913765">
                <a:defRPr sz="1800"/>
              </a:lvl7pPr>
              <a:lvl8pPr marL="3200400" defTabSz="913765">
                <a:defRPr sz="1800"/>
              </a:lvl8pPr>
              <a:lvl9pPr marL="3657600" defTabSz="913765">
                <a:defRPr sz="1800"/>
              </a:lvl9pPr>
            </a:lstStyle>
            <a:p>
              <a:pPr algn="l"/>
              <a:r>
                <a:rPr lang="ru-RU" altLang="zh-CN" sz="1400" dirty="0">
                  <a:solidFill>
                    <a:schemeClr val="tx1"/>
                  </a:solidFill>
                </a:rPr>
                <a:t>Масштабируемость</a:t>
              </a:r>
              <a:endParaRPr lang="ru-RU" altLang="zh-CN" sz="1400" dirty="0">
                <a:solidFill>
                  <a:schemeClr val="tx1"/>
                </a:solidFill>
              </a:endParaRPr>
            </a:p>
          </p:txBody>
        </p:sp>
        <p:pic>
          <p:nvPicPr>
            <p:cNvPr id="106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028" y="5619954"/>
              <a:ext cx="567474" cy="417313"/>
            </a:xfrm>
            <a:prstGeom prst="rect">
              <a:avLst/>
            </a:prstGeom>
          </p:spPr>
        </p:pic>
      </p:grpSp>
      <p:grpSp>
        <p:nvGrpSpPr>
          <p:cNvPr id="109" name="Группа 108"/>
          <p:cNvGrpSpPr/>
          <p:nvPr/>
        </p:nvGrpSpPr>
        <p:grpSpPr>
          <a:xfrm>
            <a:off x="96336" y="4285930"/>
            <a:ext cx="4324274" cy="1264119"/>
            <a:chOff x="618921" y="3333870"/>
            <a:chExt cx="5440112" cy="1264119"/>
          </a:xfrm>
        </p:grpSpPr>
        <p:sp>
          <p:nvSpPr>
            <p:cNvPr id="100" name="iślîďe"/>
            <p:cNvSpPr/>
            <p:nvPr/>
          </p:nvSpPr>
          <p:spPr bwMode="auto">
            <a:xfrm>
              <a:off x="833586" y="3577658"/>
              <a:ext cx="5173818" cy="1020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Критически важные услуги 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(3GPP MCS / eMBMS / IOPS)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Полноценная конвергенция </a:t>
              </a:r>
              <a:r>
                <a:rPr lang="en-US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LTE+DMR\TETRA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Мультирежимные терминалы</a:t>
              </a:r>
              <a:endPara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marL="285750" lvl="0" indent="-285750" defTabSz="914400">
                <a:lnSpc>
                  <a:spcPct val="100000"/>
                </a:lnSpc>
                <a:buSzPct val="75000"/>
                <a:buFont typeface="Wingdings" panose="05000000000000000000" pitchFamily="2" charset="2"/>
                <a:buChar char="l"/>
                <a:defRPr/>
              </a:pPr>
              <a:r>
                <a:rPr lang="ru-RU" altLang="zh-CN" sz="105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Наилучшая защита данных</a:t>
              </a:r>
              <a:endParaRPr lang="ru-RU" altLang="zh-CN" sz="105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1" name="ïŝḻiďê"/>
            <p:cNvSpPr txBox="1"/>
            <p:nvPr/>
          </p:nvSpPr>
          <p:spPr bwMode="auto">
            <a:xfrm>
              <a:off x="1098304" y="3357900"/>
              <a:ext cx="4960729" cy="29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lvl="0" algn="ctr" defTabSz="913765">
                <a:spcBef>
                  <a:spcPct val="0"/>
                </a:spcBef>
                <a:defRPr sz="1800" b="1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defRPr>
              </a:lvl1pPr>
              <a:lvl2pPr marL="457200" defTabSz="913765">
                <a:defRPr sz="1800"/>
              </a:lvl2pPr>
              <a:lvl3pPr marL="914400" defTabSz="913765">
                <a:defRPr sz="1800"/>
              </a:lvl3pPr>
              <a:lvl4pPr marL="1371600" defTabSz="913765">
                <a:defRPr sz="1800"/>
              </a:lvl4pPr>
              <a:lvl5pPr marL="1828800" defTabSz="913765">
                <a:defRPr sz="1800"/>
              </a:lvl5pPr>
              <a:lvl6pPr marL="2286000" defTabSz="913765">
                <a:defRPr sz="1800"/>
              </a:lvl6pPr>
              <a:lvl7pPr marL="2743200" defTabSz="913765">
                <a:defRPr sz="1800"/>
              </a:lvl7pPr>
              <a:lvl8pPr marL="3200400" defTabSz="913765">
                <a:defRPr sz="1800"/>
              </a:lvl8pPr>
              <a:lvl9pPr marL="3657600" defTabSz="913765">
                <a:defRPr sz="1800"/>
              </a:lvl9pPr>
            </a:lstStyle>
            <a:p>
              <a:pPr algn="l"/>
              <a:r>
                <a:rPr lang="ru-RU" altLang="zh-CN" sz="1400" dirty="0">
                  <a:solidFill>
                    <a:schemeClr val="tx1"/>
                  </a:solidFill>
                </a:rPr>
                <a:t>Опыт в области частных сетей ПМР и </a:t>
              </a:r>
              <a:r>
                <a:rPr lang="en-US" altLang="zh-CN" sz="1400" dirty="0">
                  <a:solidFill>
                    <a:schemeClr val="tx1"/>
                  </a:solidFill>
                </a:rPr>
                <a:t>LTE</a:t>
              </a:r>
              <a:endParaRPr lang="en-US" altLang="zh-CN" sz="1400" dirty="0">
                <a:solidFill>
                  <a:schemeClr val="tx1"/>
                </a:solidFill>
              </a:endParaRPr>
            </a:p>
          </p:txBody>
        </p:sp>
        <p:pic>
          <p:nvPicPr>
            <p:cNvPr id="107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21" y="3333870"/>
              <a:ext cx="444613" cy="459325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4439405" y="2173282"/>
            <a:ext cx="1932700" cy="1452150"/>
            <a:chOff x="5654002" y="3025878"/>
            <a:chExt cx="1932700" cy="1452150"/>
          </a:xfrm>
        </p:grpSpPr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54002" y="3025878"/>
              <a:ext cx="1932700" cy="14521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07651" y="3527037"/>
              <a:ext cx="142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Публичное ядро </a:t>
              </a:r>
              <a:r>
                <a:rPr lang="en-US" dirty="0">
                  <a:solidFill>
                    <a:schemeClr val="bg1"/>
                  </a:solidFill>
                </a:rPr>
                <a:t>LTE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532045" y="1948376"/>
            <a:ext cx="4185093" cy="1693544"/>
            <a:chOff x="5313914" y="1210265"/>
            <a:chExt cx="2894805" cy="1452150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13914" y="1210265"/>
              <a:ext cx="2894805" cy="1452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99856" y="1518723"/>
              <a:ext cx="1588982" cy="79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Частное конвергентное ядро 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LTE</a:t>
              </a:r>
              <a:r>
                <a:rPr lang="ru-RU" dirty="0">
                  <a:solidFill>
                    <a:schemeClr val="bg1"/>
                  </a:solidFill>
                </a:rPr>
                <a:t> + </a:t>
              </a:r>
              <a:r>
                <a:rPr lang="en-US" dirty="0">
                  <a:solidFill>
                    <a:schemeClr val="bg1"/>
                  </a:solidFill>
                </a:rPr>
                <a:t>DMR\TETRA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图片 10"/>
          <p:cNvPicPr>
            <a:picLocks noChangeAspect="1"/>
          </p:cNvPicPr>
          <p:nvPr/>
        </p:nvPicPr>
        <p:blipFill>
          <a:blip r:embed="rId5">
            <a:biLevel thresh="75000"/>
            <a:lum bright="100000"/>
          </a:blip>
          <a:stretch>
            <a:fillRect/>
          </a:stretch>
        </p:blipFill>
        <p:spPr>
          <a:xfrm>
            <a:off x="8103239" y="2431459"/>
            <a:ext cx="593915" cy="549130"/>
          </a:xfrm>
          <a:prstGeom prst="rect">
            <a:avLst/>
          </a:prstGeom>
        </p:spPr>
      </p:pic>
      <p:pic>
        <p:nvPicPr>
          <p:cNvPr id="31" name="Shape 911"/>
          <p:cNvPicPr preferRelativeResize="0"/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974223" y="4346263"/>
            <a:ext cx="233444" cy="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1349"/>
          <p:cNvPicPr preferRelativeResize="0"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30000"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1626" y="3839239"/>
            <a:ext cx="647739" cy="92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911"/>
          <p:cNvPicPr preferRelativeResize="0"/>
          <p:nvPr/>
        </p:nvPicPr>
        <p:blipFill rotWithShape="1"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310684" y="4390820"/>
            <a:ext cx="251923" cy="38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911"/>
          <p:cNvPicPr preferRelativeResize="0"/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594520" y="4429191"/>
            <a:ext cx="212705" cy="32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1349"/>
          <p:cNvPicPr preferRelativeResize="0"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9805" y="3788377"/>
            <a:ext cx="456392" cy="65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1349"/>
          <p:cNvPicPr preferRelativeResize="0"/>
          <p:nvPr/>
        </p:nvPicPr>
        <p:blipFill>
          <a:blip r:embed="rId12">
            <a:clrChange>
              <a:clrFrom>
                <a:srgbClr val="F4F4F4">
                  <a:alpha val="100000"/>
                </a:srgbClr>
              </a:clrFrom>
              <a:clrTo>
                <a:srgbClr val="F4F4F4">
                  <a:alpha val="100000"/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56197" y="3697820"/>
            <a:ext cx="325095" cy="43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911"/>
          <p:cNvPicPr preferRelativeResize="0"/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520038" y="4103685"/>
            <a:ext cx="251923" cy="38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911"/>
          <p:cNvPicPr preferRelativeResize="0"/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186165" y="4046884"/>
            <a:ext cx="233444" cy="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911"/>
          <p:cNvPicPr preferRelativeResize="0"/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754484" y="4019973"/>
            <a:ext cx="233444" cy="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911"/>
          <p:cNvPicPr preferRelativeResize="0"/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lum contrast="-18000"/>
          </a:blip>
          <a:srcRect/>
          <a:stretch>
            <a:fillRect/>
          </a:stretch>
        </p:blipFill>
        <p:spPr>
          <a:xfrm>
            <a:off x="6995725" y="3827392"/>
            <a:ext cx="233444" cy="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911"/>
          <p:cNvPicPr preferRelativeResize="0"/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415069" y="4004667"/>
            <a:ext cx="233444" cy="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图片 4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5623" y="591280"/>
            <a:ext cx="1102489" cy="793848"/>
          </a:xfrm>
          <a:prstGeom prst="rect">
            <a:avLst/>
          </a:prstGeom>
        </p:spPr>
      </p:pic>
      <p:pic>
        <p:nvPicPr>
          <p:cNvPr id="47" name="图片 4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06201" y="591280"/>
            <a:ext cx="1102489" cy="793848"/>
          </a:xfrm>
          <a:prstGeom prst="rect">
            <a:avLst/>
          </a:prstGeom>
        </p:spPr>
      </p:pic>
      <p:pic>
        <p:nvPicPr>
          <p:cNvPr id="48" name="图片 4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11789" y="591280"/>
            <a:ext cx="1102489" cy="793848"/>
          </a:xfrm>
          <a:prstGeom prst="rect">
            <a:avLst/>
          </a:prstGeom>
        </p:spPr>
      </p:pic>
      <p:pic>
        <p:nvPicPr>
          <p:cNvPr id="49" name="图片 4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45466" y="591280"/>
            <a:ext cx="1102489" cy="793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9570" y="4230084"/>
            <a:ext cx="22976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Базовые станции </a:t>
            </a:r>
            <a:r>
              <a:rPr lang="en-US" sz="1400" dirty="0">
                <a:solidFill>
                  <a:schemeClr val="bg1"/>
                </a:solidFill>
              </a:rPr>
              <a:t>LTE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публичные и/или частные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21109" y="4422671"/>
            <a:ext cx="18299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Базовые станции </a:t>
            </a:r>
            <a:r>
              <a:rPr lang="en-US" sz="1400" dirty="0">
                <a:solidFill>
                  <a:schemeClr val="bg1"/>
                </a:solidFill>
              </a:rPr>
              <a:t>DMR\TETRA</a:t>
            </a:r>
            <a:r>
              <a:rPr lang="ru-RU" sz="1400" dirty="0">
                <a:solidFill>
                  <a:schemeClr val="bg1"/>
                </a:solidFill>
              </a:rPr>
              <a:t> частные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48222" y="1326496"/>
            <a:ext cx="47818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Позиционирование абонентов </a:t>
            </a:r>
            <a:r>
              <a:rPr lang="en-US" sz="1400" dirty="0">
                <a:solidFill>
                  <a:schemeClr val="bg1"/>
                </a:solidFill>
              </a:rPr>
              <a:t>LTE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en-US" sz="1400" dirty="0">
                <a:solidFill>
                  <a:schemeClr val="bg1"/>
                </a:solidFill>
              </a:rPr>
              <a:t>DMR\TETRA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Запись всех переговоров и данных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Диспетчеризация голосовая и управление терминалами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25667" y="2940629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MCx (Hytalk MC)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405754" y="3349728"/>
            <a:ext cx="966351" cy="5580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7562608" y="3355086"/>
            <a:ext cx="2380960" cy="5526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0024406" y="3349728"/>
            <a:ext cx="860226" cy="2198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Picture 1" descr="G:\数字产品资料夹\图片\主机\DMR\PD-780 透明背景-英文界面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800259" y="5524495"/>
            <a:ext cx="521996" cy="7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图片 13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11163083" y="5691441"/>
            <a:ext cx="887972" cy="5250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8" name="图片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16" y="5716367"/>
            <a:ext cx="569675" cy="475224"/>
          </a:xfrm>
          <a:prstGeom prst="rect">
            <a:avLst/>
          </a:prstGeom>
        </p:spPr>
      </p:pic>
      <p:pic>
        <p:nvPicPr>
          <p:cNvPr id="69" name="图片 7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53088" y="5488115"/>
            <a:ext cx="250591" cy="767741"/>
          </a:xfrm>
          <a:prstGeom prst="rect">
            <a:avLst/>
          </a:prstGeom>
        </p:spPr>
      </p:pic>
      <p:pic>
        <p:nvPicPr>
          <p:cNvPr id="70" name="图片 7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0F1F1"/>
              </a:clrFrom>
              <a:clrTo>
                <a:srgbClr val="F0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9200" y="5823956"/>
            <a:ext cx="724425" cy="342303"/>
          </a:xfrm>
          <a:prstGeom prst="rect">
            <a:avLst/>
          </a:prstGeom>
        </p:spPr>
      </p:pic>
      <p:grpSp>
        <p:nvGrpSpPr>
          <p:cNvPr id="71" name="组合 77"/>
          <p:cNvGrpSpPr>
            <a:grpSpLocks noChangeAspect="1"/>
          </p:cNvGrpSpPr>
          <p:nvPr/>
        </p:nvGrpSpPr>
        <p:grpSpPr>
          <a:xfrm>
            <a:off x="6846310" y="5617207"/>
            <a:ext cx="496963" cy="695748"/>
            <a:chOff x="2018604" y="1227147"/>
            <a:chExt cx="3220978" cy="4509369"/>
          </a:xfrm>
        </p:grpSpPr>
        <p:pic>
          <p:nvPicPr>
            <p:cNvPr id="72" name="图片 7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604" y="1227147"/>
              <a:ext cx="3220978" cy="4509369"/>
            </a:xfrm>
            <a:prstGeom prst="rect">
              <a:avLst/>
            </a:prstGeom>
            <a:effectLst/>
          </p:spPr>
        </p:pic>
        <p:pic>
          <p:nvPicPr>
            <p:cNvPr id="73" name="图片 7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059" y="2455101"/>
              <a:ext cx="1230264" cy="2094184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74" name="图片 141"/>
          <p:cNvPicPr>
            <a:picLocks noChangeAspect="1"/>
          </p:cNvPicPr>
          <p:nvPr/>
        </p:nvPicPr>
        <p:blipFill>
          <a:blip r:embed="rId21">
            <a:biLevel thresh="75000"/>
            <a:lum bright="100000"/>
          </a:blip>
          <a:stretch>
            <a:fillRect/>
          </a:stretch>
        </p:blipFill>
        <p:spPr>
          <a:xfrm rot="19101281">
            <a:off x="5783455" y="5183119"/>
            <a:ext cx="587427" cy="135490"/>
          </a:xfrm>
          <a:prstGeom prst="rect">
            <a:avLst/>
          </a:prstGeom>
        </p:spPr>
      </p:pic>
      <p:cxnSp>
        <p:nvCxnSpPr>
          <p:cNvPr id="78" name="Прямая соединительная линия 77"/>
          <p:cNvCxnSpPr>
            <a:endCxn id="21" idx="2"/>
          </p:cNvCxnSpPr>
          <p:nvPr/>
        </p:nvCxnSpPr>
        <p:spPr>
          <a:xfrm flipV="1">
            <a:off x="4945657" y="2033178"/>
            <a:ext cx="1" cy="6412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357770" y="1726532"/>
            <a:ext cx="11151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Интернет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16526" y="6127136"/>
            <a:ext cx="1115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LTE-</a:t>
            </a:r>
            <a:r>
              <a:rPr lang="ru-RU" sz="1400" dirty="0">
                <a:solidFill>
                  <a:schemeClr val="bg1"/>
                </a:solidFill>
              </a:rPr>
              <a:t>модемы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и камеры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554872" y="6213400"/>
            <a:ext cx="11151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Смартфоны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063865" y="6213475"/>
            <a:ext cx="171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Мультистандартные терминалы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622660" y="6187457"/>
            <a:ext cx="1650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Радиостанции </a:t>
            </a:r>
            <a:r>
              <a:rPr lang="en-US" sz="1400" dirty="0">
                <a:solidFill>
                  <a:schemeClr val="bg1"/>
                </a:solidFill>
              </a:rPr>
              <a:t>DMR\TETRA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1" name="图片 141"/>
          <p:cNvPicPr>
            <a:picLocks noChangeAspect="1"/>
          </p:cNvPicPr>
          <p:nvPr/>
        </p:nvPicPr>
        <p:blipFill>
          <a:blip r:embed="rId21">
            <a:biLevel thresh="75000"/>
            <a:lum bright="100000"/>
          </a:blip>
          <a:stretch>
            <a:fillRect/>
          </a:stretch>
        </p:blipFill>
        <p:spPr>
          <a:xfrm rot="16200000">
            <a:off x="6778012" y="5183120"/>
            <a:ext cx="587427" cy="135490"/>
          </a:xfrm>
          <a:prstGeom prst="rect">
            <a:avLst/>
          </a:prstGeom>
        </p:spPr>
      </p:pic>
      <p:pic>
        <p:nvPicPr>
          <p:cNvPr id="92" name="图片 141"/>
          <p:cNvPicPr>
            <a:picLocks noChangeAspect="1"/>
          </p:cNvPicPr>
          <p:nvPr/>
        </p:nvPicPr>
        <p:blipFill>
          <a:blip r:embed="rId21">
            <a:biLevel thresh="75000"/>
            <a:lum bright="100000"/>
          </a:blip>
          <a:stretch>
            <a:fillRect/>
          </a:stretch>
        </p:blipFill>
        <p:spPr>
          <a:xfrm rot="13587979">
            <a:off x="7772568" y="5183120"/>
            <a:ext cx="587427" cy="135490"/>
          </a:xfrm>
          <a:prstGeom prst="rect">
            <a:avLst/>
          </a:prstGeom>
        </p:spPr>
      </p:pic>
      <p:pic>
        <p:nvPicPr>
          <p:cNvPr id="93" name="图片 141"/>
          <p:cNvPicPr>
            <a:picLocks noChangeAspect="1"/>
          </p:cNvPicPr>
          <p:nvPr/>
        </p:nvPicPr>
        <p:blipFill>
          <a:blip r:embed="rId21">
            <a:biLevel thresh="75000"/>
            <a:lum bright="100000"/>
          </a:blip>
          <a:stretch>
            <a:fillRect/>
          </a:stretch>
        </p:blipFill>
        <p:spPr>
          <a:xfrm rot="19144983">
            <a:off x="9256083" y="5183120"/>
            <a:ext cx="587427" cy="135490"/>
          </a:xfrm>
          <a:prstGeom prst="rect">
            <a:avLst/>
          </a:prstGeom>
        </p:spPr>
      </p:pic>
      <p:pic>
        <p:nvPicPr>
          <p:cNvPr id="94" name="图片 141"/>
          <p:cNvPicPr>
            <a:picLocks noChangeAspect="1"/>
          </p:cNvPicPr>
          <p:nvPr/>
        </p:nvPicPr>
        <p:blipFill>
          <a:blip r:embed="rId21">
            <a:biLevel thresh="75000"/>
            <a:lum bright="100000"/>
          </a:blip>
          <a:stretch>
            <a:fillRect/>
          </a:stretch>
        </p:blipFill>
        <p:spPr>
          <a:xfrm rot="13587979">
            <a:off x="10182870" y="5183120"/>
            <a:ext cx="587427" cy="135490"/>
          </a:xfrm>
          <a:prstGeom prst="rect">
            <a:avLst/>
          </a:prstGeom>
        </p:spPr>
      </p:pic>
      <p:pic>
        <p:nvPicPr>
          <p:cNvPr id="96" name="图片 48" descr="C:/Users/190435~1/AppData/Local/Temp/picturescale_20200414123545/output_20200414123547.pngoutput_202004141235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8973" y="936742"/>
            <a:ext cx="3553076" cy="2168145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4152405" y="2784847"/>
            <a:ext cx="5562046" cy="27559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bg1"/>
              </a:solidFill>
              <a:latin typeface="Microsoft YaHei Light" panose="020B0502040204020203" charset="-122"/>
              <a:ea typeface="Microsoft YaHei Light" panose="020B0502040204020203" charset="-122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 dirty="0"/>
              <a:t>Мобильное видеонаблюдение</a:t>
            </a:r>
            <a:endParaRPr lang="ru-RU" altLang="en-US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3" name="矩形 92"/>
          <p:cNvSpPr/>
          <p:nvPr/>
        </p:nvSpPr>
        <p:spPr>
          <a:xfrm>
            <a:off x="942975" y="5331460"/>
            <a:ext cx="10431145" cy="1527175"/>
          </a:xfrm>
          <a:prstGeom prst="rect">
            <a:avLst/>
          </a:prstGeom>
          <a:solidFill>
            <a:srgbClr val="D2D0D0">
              <a:alpha val="2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920" tIns="60960" rIns="121920" bIns="60960"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35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96" name="直接箭头连接符 95"/>
          <p:cNvCxnSpPr/>
          <p:nvPr/>
        </p:nvCxnSpPr>
        <p:spPr>
          <a:xfrm>
            <a:off x="4792784" y="5459400"/>
            <a:ext cx="0" cy="1071361"/>
          </a:xfrm>
          <a:prstGeom prst="straightConnector1">
            <a:avLst/>
          </a:prstGeom>
          <a:noFill/>
          <a:ln w="19050" cap="flat" cmpd="sng" algn="ctr">
            <a:solidFill>
              <a:srgbClr val="5B9BD5"/>
            </a:solidFill>
            <a:prstDash val="sysDash"/>
            <a:miter lim="800000"/>
            <a:headEnd type="none"/>
            <a:tailEnd type="none"/>
          </a:ln>
          <a:effectLst/>
        </p:spPr>
      </p:cxnSp>
      <p:grpSp>
        <p:nvGrpSpPr>
          <p:cNvPr id="97" name="组合 96"/>
          <p:cNvGrpSpPr/>
          <p:nvPr/>
        </p:nvGrpSpPr>
        <p:grpSpPr>
          <a:xfrm>
            <a:off x="2892333" y="5706895"/>
            <a:ext cx="2067560" cy="912867"/>
            <a:chOff x="2225583" y="5369223"/>
            <a:chExt cx="2067560" cy="912867"/>
          </a:xfrm>
        </p:grpSpPr>
        <p:grpSp>
          <p:nvGrpSpPr>
            <p:cNvPr id="98" name="组合 97"/>
            <p:cNvGrpSpPr/>
            <p:nvPr/>
          </p:nvGrpSpPr>
          <p:grpSpPr>
            <a:xfrm>
              <a:off x="2225583" y="5822651"/>
              <a:ext cx="2067560" cy="459439"/>
              <a:chOff x="1542710" y="5281359"/>
              <a:chExt cx="2067560" cy="459439"/>
            </a:xfrm>
          </p:grpSpPr>
          <p:sp>
            <p:nvSpPr>
              <p:cNvPr id="100" name="矩形 99"/>
              <p:cNvSpPr/>
              <p:nvPr/>
            </p:nvSpPr>
            <p:spPr>
              <a:xfrm>
                <a:off x="1542710" y="5281359"/>
                <a:ext cx="206756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Обычный видеорегистратор</a:t>
                </a:r>
                <a:endParaRPr kumimoji="0" lang="ru-R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1670269" y="5495688"/>
                <a:ext cx="1534160" cy="245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ru-R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Запись видео и аудио</a:t>
                </a:r>
                <a:endParaRPr kumimoji="0" lang="ru-R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78945" y="5369223"/>
              <a:ext cx="311942" cy="442703"/>
            </a:xfrm>
            <a:prstGeom prst="rect">
              <a:avLst/>
            </a:prstGeom>
          </p:spPr>
        </p:pic>
      </p:grpSp>
      <p:grpSp>
        <p:nvGrpSpPr>
          <p:cNvPr id="103" name="组合 102"/>
          <p:cNvGrpSpPr/>
          <p:nvPr/>
        </p:nvGrpSpPr>
        <p:grpSpPr>
          <a:xfrm>
            <a:off x="6091053" y="6181913"/>
            <a:ext cx="4191413" cy="581994"/>
            <a:chOff x="-807493" y="5302949"/>
            <a:chExt cx="4191413" cy="581994"/>
          </a:xfrm>
        </p:grpSpPr>
        <p:sp>
          <p:nvSpPr>
            <p:cNvPr id="108" name="矩形 107"/>
            <p:cNvSpPr/>
            <p:nvPr/>
          </p:nvSpPr>
          <p:spPr>
            <a:xfrm>
              <a:off x="-324894" y="5302949"/>
              <a:ext cx="315341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LTE/5G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r>
                <a:rPr kumimoji="0" lang="ru-R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интеллектуальный видеорегистратор</a:t>
              </a:r>
              <a:endParaRPr kumimoji="0" lang="ru-RU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-807493" y="5486163"/>
              <a:ext cx="4191413" cy="398780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ru-R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Запись видео и аудио</a:t>
              </a:r>
              <a:endPara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ru-R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Передача в реальном времени</a:t>
              </a:r>
              <a:endPara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05" name="图片 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146" y="5618539"/>
            <a:ext cx="358740" cy="545798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88" y="5484513"/>
            <a:ext cx="383090" cy="697408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02780" y="5484513"/>
            <a:ext cx="437494" cy="69740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52500" y="3691432"/>
            <a:ext cx="5621131" cy="1642621"/>
            <a:chOff x="952500" y="3469182"/>
            <a:chExt cx="5621131" cy="1642621"/>
          </a:xfrm>
        </p:grpSpPr>
        <p:grpSp>
          <p:nvGrpSpPr>
            <p:cNvPr id="4" name="组合 3"/>
            <p:cNvGrpSpPr/>
            <p:nvPr/>
          </p:nvGrpSpPr>
          <p:grpSpPr>
            <a:xfrm>
              <a:off x="952500" y="3469182"/>
              <a:ext cx="5621131" cy="1642621"/>
              <a:chOff x="952500" y="3469182"/>
              <a:chExt cx="5621131" cy="1642621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952500" y="3469182"/>
                <a:ext cx="5621131" cy="1381084"/>
                <a:chOff x="285750" y="3353760"/>
                <a:chExt cx="5621131" cy="1381084"/>
              </a:xfrm>
            </p:grpSpPr>
            <p:sp>
              <p:nvSpPr>
                <p:cNvPr id="80" name="矩形 79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285750" y="3353760"/>
                  <a:ext cx="5621131" cy="1381084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lIns="121920" tIns="60960" rIns="121920" bIns="60960"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53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grpSp>
              <p:nvGrpSpPr>
                <p:cNvPr id="81" name="组合 80"/>
                <p:cNvGrpSpPr/>
                <p:nvPr/>
              </p:nvGrpSpPr>
              <p:grpSpPr>
                <a:xfrm>
                  <a:off x="2534089" y="4262646"/>
                  <a:ext cx="2733236" cy="457930"/>
                  <a:chOff x="1827260" y="4352098"/>
                  <a:chExt cx="2733236" cy="457930"/>
                </a:xfrm>
              </p:grpSpPr>
              <p:sp>
                <p:nvSpPr>
                  <p:cNvPr id="91" name="矩形 90"/>
                  <p:cNvSpPr/>
                  <p:nvPr/>
                </p:nvSpPr>
                <p:spPr>
                  <a:xfrm>
                    <a:off x="2184212" y="4352098"/>
                    <a:ext cx="1640671" cy="27559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ru-RU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cs typeface="+mn-ea"/>
                        <a:sym typeface="+mn-lt"/>
                      </a:rPr>
                      <a:t>Док-станции</a:t>
                    </a:r>
                    <a:endParaRPr kumimoji="0" lang="ru-RU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矩形 91"/>
                  <p:cNvSpPr/>
                  <p:nvPr/>
                </p:nvSpPr>
                <p:spPr>
                  <a:xfrm>
                    <a:off x="1827260" y="4566183"/>
                    <a:ext cx="2733236" cy="24384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marR="0" lvl="0" indent="-17145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defRPr/>
                    </a:pPr>
                    <a:r>
                      <a:rPr kumimoji="0" lang="ru-RU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cs typeface="+mn-ea"/>
                        <a:sym typeface="+mn-lt"/>
                      </a:rPr>
                      <a:t>Быстрая зарядка и сбор данных</a:t>
                    </a:r>
                    <a:endParaRPr kumimoji="0" lang="ru-RU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</p:grpSp>
            <p:pic>
              <p:nvPicPr>
                <p:cNvPr id="82" name="图片 81"/>
                <p:cNvPicPr>
                  <a:picLocks noChangeAspect="1"/>
                </p:cNvPicPr>
                <p:nvPr/>
              </p:nvPicPr>
              <p:blipFill rotWithShape="1">
                <a:blip r:embed="rId6"/>
                <a:srcRect/>
                <a:stretch>
                  <a:fillRect/>
                </a:stretch>
              </p:blipFill>
              <p:spPr>
                <a:xfrm>
                  <a:off x="5212791" y="3583541"/>
                  <a:ext cx="485934" cy="654981"/>
                </a:xfrm>
                <a:prstGeom prst="rect">
                  <a:avLst/>
                </a:prstGeom>
              </p:spPr>
            </p:pic>
            <p:pic>
              <p:nvPicPr>
                <p:cNvPr id="83" name="图片 82"/>
                <p:cNvPicPr>
                  <a:picLocks noChangeAspect="1"/>
                </p:cNvPicPr>
                <p:nvPr/>
              </p:nvPicPr>
              <p:blipFill rotWithShape="1">
                <a:blip r:embed="rId7"/>
                <a:srcRect/>
                <a:stretch>
                  <a:fillRect/>
                </a:stretch>
              </p:blipFill>
              <p:spPr>
                <a:xfrm>
                  <a:off x="4074399" y="3735054"/>
                  <a:ext cx="593865" cy="351955"/>
                </a:xfrm>
                <a:prstGeom prst="rect">
                  <a:avLst/>
                </a:prstGeom>
              </p:spPr>
            </p:pic>
            <p:grpSp>
              <p:nvGrpSpPr>
                <p:cNvPr id="84" name="组合 83"/>
                <p:cNvGrpSpPr/>
                <p:nvPr/>
              </p:nvGrpSpPr>
              <p:grpSpPr>
                <a:xfrm>
                  <a:off x="2928823" y="3581110"/>
                  <a:ext cx="601049" cy="659842"/>
                  <a:chOff x="10692801" y="3591585"/>
                  <a:chExt cx="661159" cy="725830"/>
                </a:xfrm>
              </p:grpSpPr>
              <p:pic>
                <p:nvPicPr>
                  <p:cNvPr id="86" name="图片 85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10692801" y="3591585"/>
                    <a:ext cx="661159" cy="378140"/>
                  </a:xfrm>
                  <a:prstGeom prst="rect">
                    <a:avLst/>
                  </a:prstGeom>
                </p:spPr>
              </p:pic>
              <p:grpSp>
                <p:nvGrpSpPr>
                  <p:cNvPr id="87" name="组合 86"/>
                  <p:cNvGrpSpPr/>
                  <p:nvPr/>
                </p:nvGrpSpPr>
                <p:grpSpPr>
                  <a:xfrm>
                    <a:off x="10767534" y="3964025"/>
                    <a:ext cx="484264" cy="353390"/>
                    <a:chOff x="9651763" y="3887879"/>
                    <a:chExt cx="1650091" cy="1204152"/>
                  </a:xfr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pic>
                  <p:nvPicPr>
                    <p:cNvPr id="88" name="图片 87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651763" y="3887879"/>
                      <a:ext cx="1650091" cy="4762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图片 88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651763" y="4251843"/>
                      <a:ext cx="1650091" cy="47622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0" name="图片 89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651763" y="4615803"/>
                      <a:ext cx="1650091" cy="476228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85" name="图片 84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 rotWithShape="1">
                <a:blip r:embed="rId11"/>
                <a:srcRect/>
                <a:stretch>
                  <a:fillRect/>
                </a:stretch>
              </p:blipFill>
              <p:spPr>
                <a:xfrm>
                  <a:off x="2116249" y="3429000"/>
                  <a:ext cx="401397" cy="944684"/>
                </a:xfrm>
                <a:prstGeom prst="rect">
                  <a:avLst/>
                </a:prstGeom>
              </p:spPr>
            </p:pic>
          </p:grpSp>
          <p:cxnSp>
            <p:nvCxnSpPr>
              <p:cNvPr id="94" name="直接箭头连接符 93"/>
              <p:cNvCxnSpPr/>
              <p:nvPr/>
            </p:nvCxnSpPr>
            <p:spPr>
              <a:xfrm>
                <a:off x="4378126" y="4859803"/>
                <a:ext cx="0" cy="2520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headEnd type="none"/>
                <a:tailEnd type="none"/>
              </a:ln>
              <a:effectLst/>
            </p:spPr>
          </p:cxnSp>
        </p:grpSp>
        <p:grpSp>
          <p:nvGrpSpPr>
            <p:cNvPr id="132" name="组合 131"/>
            <p:cNvGrpSpPr/>
            <p:nvPr/>
          </p:nvGrpSpPr>
          <p:grpSpPr>
            <a:xfrm>
              <a:off x="1084747" y="3594261"/>
              <a:ext cx="1353711" cy="1086173"/>
              <a:chOff x="1159900" y="3537110"/>
              <a:chExt cx="1365350" cy="1095514"/>
            </a:xfrm>
          </p:grpSpPr>
          <p:sp>
            <p:nvSpPr>
              <p:cNvPr id="133" name="椭圆 132"/>
              <p:cNvSpPr/>
              <p:nvPr/>
            </p:nvSpPr>
            <p:spPr>
              <a:xfrm>
                <a:off x="1159900" y="3537110"/>
                <a:ext cx="1365350" cy="1095514"/>
              </a:xfrm>
              <a:prstGeom prst="ellipse">
                <a:avLst/>
              </a:prstGeom>
              <a:solidFill>
                <a:schemeClr val="accent2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5" name="矩形 134"/>
              <p:cNvSpPr/>
              <p:nvPr/>
            </p:nvSpPr>
            <p:spPr>
              <a:xfrm>
                <a:off x="1265645" y="3604340"/>
                <a:ext cx="1109276" cy="3093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altLang="en-US" sz="1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Точка сбора</a:t>
                </a:r>
                <a:endParaRPr lang="ru-RU" altLang="en-US" sz="1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5" name="图片 144"/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8999676" y="5507700"/>
            <a:ext cx="387351" cy="666751"/>
          </a:xfrm>
          <a:prstGeom prst="rect">
            <a:avLst/>
          </a:prstGeom>
        </p:spPr>
      </p:pic>
      <p:sp>
        <p:nvSpPr>
          <p:cNvPr id="113" name="矩形 112"/>
          <p:cNvSpPr/>
          <p:nvPr/>
        </p:nvSpPr>
        <p:spPr>
          <a:xfrm>
            <a:off x="6567170" y="1378585"/>
            <a:ext cx="4800600" cy="1614805"/>
          </a:xfrm>
          <a:prstGeom prst="rect">
            <a:avLst/>
          </a:prstGeom>
          <a:solidFill>
            <a:srgbClr val="44546A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920" tIns="60960" rIns="121920" bIns="60960"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53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2535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14" name="组合 113"/>
          <p:cNvGrpSpPr/>
          <p:nvPr/>
        </p:nvGrpSpPr>
        <p:grpSpPr>
          <a:xfrm rot="0">
            <a:off x="6877685" y="2992755"/>
            <a:ext cx="3552190" cy="2411730"/>
            <a:chOff x="2636161" y="2741383"/>
            <a:chExt cx="3552265" cy="2376600"/>
          </a:xfrm>
        </p:grpSpPr>
        <p:cxnSp>
          <p:nvCxnSpPr>
            <p:cNvPr id="128" name="直接连接符 127"/>
            <p:cNvCxnSpPr/>
            <p:nvPr/>
          </p:nvCxnSpPr>
          <p:spPr>
            <a:xfrm>
              <a:off x="4330552" y="2741383"/>
              <a:ext cx="13124" cy="2376600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29" name="云形 128"/>
            <p:cNvSpPr/>
            <p:nvPr/>
          </p:nvSpPr>
          <p:spPr>
            <a:xfrm>
              <a:off x="2636161" y="3132451"/>
              <a:ext cx="3486150" cy="1419160"/>
            </a:xfrm>
            <a:prstGeom prst="cloud">
              <a:avLst/>
            </a:prstGeom>
            <a:solidFill>
              <a:srgbClr val="B0C756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2749438" y="3433390"/>
              <a:ext cx="3438988" cy="525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Широкополосная сеть передачи данных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 / APN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Hytera Broadband Communication</a:t>
              </a:r>
              <a:r>
                <a:rPr kumimoji="0" lang="en-US" altLang="zh-CN" sz="1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 System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7194550" y="2420620"/>
            <a:ext cx="39350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altLang="en-US" sz="1400" b="1" dirty="0">
                <a:solidFill>
                  <a:schemeClr val="bg1"/>
                </a:solidFill>
                <a:cs typeface="+mn-ea"/>
                <a:sym typeface="+mn-lt"/>
              </a:rPr>
              <a:t>Система визуальной диспетчеризации</a:t>
            </a:r>
            <a:endParaRPr lang="ru-RU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7193915" y="2752090"/>
            <a:ext cx="3454400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000" b="1">
                <a:latin typeface="思源黑体 Normal" panose="020B0400000000000000" pitchFamily="34" charset="-122"/>
                <a:ea typeface="思源黑体 Normal" panose="020B0400000000000000" pitchFamily="34" charset="-122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Трансляция видео и диспетчеризация в реальном времени</a:t>
            </a:r>
            <a:endParaRPr kumimoji="0" lang="ru-RU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4877435" y="5403850"/>
            <a:ext cx="6381115" cy="1359535"/>
          </a:xfrm>
          <a:prstGeom prst="rect">
            <a:avLst/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1" name="组合 150"/>
          <p:cNvGrpSpPr/>
          <p:nvPr/>
        </p:nvGrpSpPr>
        <p:grpSpPr>
          <a:xfrm rot="0">
            <a:off x="8169275" y="1475105"/>
            <a:ext cx="1504950" cy="1016000"/>
            <a:chOff x="3605972" y="1849437"/>
            <a:chExt cx="2191376" cy="1479233"/>
          </a:xfrm>
        </p:grpSpPr>
        <p:pic>
          <p:nvPicPr>
            <p:cNvPr id="152" name="图片 151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709441" y="1924050"/>
              <a:ext cx="1986509" cy="1058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3" name="图片 152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3605972" y="1849437"/>
              <a:ext cx="2191376" cy="1479233"/>
            </a:xfrm>
            <a:prstGeom prst="rect">
              <a:avLst/>
            </a:prstGeom>
          </p:spPr>
        </p:pic>
        <p:pic>
          <p:nvPicPr>
            <p:cNvPr id="154" name="图片 153" descr="C:\Users\220700499\AppData\Local\Microsoft\Windows\INetCache\Content.Word\Hytera_中英文品牌标识组合_横式B_CMYK.JPG"/>
            <p:cNvPicPr/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86582" y="2954339"/>
              <a:ext cx="428767" cy="1575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矩形 73"/>
          <p:cNvSpPr/>
          <p:nvPr/>
        </p:nvSpPr>
        <p:spPr>
          <a:xfrm>
            <a:off x="11010900" y="1378585"/>
            <a:ext cx="356870" cy="356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65" y="4170045"/>
            <a:ext cx="546100" cy="6419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6427" y="5475894"/>
            <a:ext cx="394112" cy="700644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 rot="0">
            <a:off x="3442970" y="2966720"/>
            <a:ext cx="1870075" cy="741680"/>
            <a:chOff x="1159566" y="3577158"/>
            <a:chExt cx="1869919" cy="741544"/>
          </a:xfrm>
        </p:grpSpPr>
        <p:cxnSp>
          <p:nvCxnSpPr>
            <p:cNvPr id="67" name="直接箭头连接符 66"/>
            <p:cNvCxnSpPr/>
            <p:nvPr/>
          </p:nvCxnSpPr>
          <p:spPr>
            <a:xfrm flipH="1">
              <a:off x="2089584" y="3577158"/>
              <a:ext cx="9883" cy="741544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sp>
          <p:nvSpPr>
            <p:cNvPr id="68" name="云形 67"/>
            <p:cNvSpPr/>
            <p:nvPr/>
          </p:nvSpPr>
          <p:spPr>
            <a:xfrm>
              <a:off x="1320525" y="3714182"/>
              <a:ext cx="1548000" cy="416683"/>
            </a:xfrm>
            <a:prstGeom prst="cloud">
              <a:avLst/>
            </a:prstGeom>
            <a:solidFill>
              <a:srgbClr val="0070C0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159566" y="3775720"/>
              <a:ext cx="1869919" cy="290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IP Network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952500" y="1378585"/>
            <a:ext cx="5621020" cy="1614805"/>
          </a:xfrm>
          <a:prstGeom prst="rect">
            <a:avLst/>
          </a:prstGeom>
          <a:solidFill>
            <a:srgbClr val="44546A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920" tIns="60960" rIns="121920" bIns="60960"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53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2535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358390" y="2439035"/>
            <a:ext cx="43021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Система управления цифровыми доказательствами</a:t>
            </a:r>
            <a:endParaRPr kumimoji="0" lang="ru-RU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610485" y="2779395"/>
            <a:ext cx="389953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000" b="1">
                <a:latin typeface="思源黑体 Normal" panose="020B0400000000000000" pitchFamily="34" charset="-122"/>
                <a:ea typeface="思源黑体 Normal" panose="020B0400000000000000" pitchFamily="34" charset="-122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Централизованное хранение и обработка видеодоказательств</a:t>
            </a:r>
            <a:endParaRPr kumimoji="0" lang="ru-RU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6" name="组合 135"/>
          <p:cNvGrpSpPr/>
          <p:nvPr/>
        </p:nvGrpSpPr>
        <p:grpSpPr>
          <a:xfrm rot="0">
            <a:off x="1082675" y="1679575"/>
            <a:ext cx="1357630" cy="1086485"/>
            <a:chOff x="7596228" y="2220979"/>
            <a:chExt cx="2046081" cy="1636969"/>
          </a:xfrm>
        </p:grpSpPr>
        <p:sp>
          <p:nvSpPr>
            <p:cNvPr id="137" name="椭圆 136"/>
            <p:cNvSpPr/>
            <p:nvPr/>
          </p:nvSpPr>
          <p:spPr>
            <a:xfrm>
              <a:off x="7599185" y="2220979"/>
              <a:ext cx="2040172" cy="1636969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7596228" y="2412994"/>
              <a:ext cx="2046081" cy="462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Штаб-квартира</a:t>
              </a:r>
              <a:endParaRPr kumimoji="0" lang="ru-RU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 rot="0">
            <a:off x="3540125" y="1464945"/>
            <a:ext cx="1504950" cy="1016000"/>
            <a:chOff x="8441623" y="3614468"/>
            <a:chExt cx="3015940" cy="2035834"/>
          </a:xfrm>
        </p:grpSpPr>
        <p:grpSp>
          <p:nvGrpSpPr>
            <p:cNvPr id="147" name="组合 146"/>
            <p:cNvGrpSpPr/>
            <p:nvPr/>
          </p:nvGrpSpPr>
          <p:grpSpPr>
            <a:xfrm>
              <a:off x="8441623" y="3614468"/>
              <a:ext cx="3015940" cy="2035834"/>
              <a:chOff x="5966192" y="3047065"/>
              <a:chExt cx="3260932" cy="2201210"/>
            </a:xfrm>
          </p:grpSpPr>
          <p:pic>
            <p:nvPicPr>
              <p:cNvPr id="149" name="图片 148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11809" y="3170403"/>
                <a:ext cx="2981365" cy="14063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0" name="图片 14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66192" y="3047065"/>
                <a:ext cx="3260932" cy="2201210"/>
              </a:xfrm>
              <a:prstGeom prst="rect">
                <a:avLst/>
              </a:prstGeom>
            </p:spPr>
          </p:pic>
        </p:grpSp>
        <p:pic>
          <p:nvPicPr>
            <p:cNvPr id="148" name="图片 147" descr="C:\Users\220700499\AppData\Local\Microsoft\Windows\INetCache\Content.Word\Hytera_中英文品牌标识组合_横式B_CMYK.JPG"/>
            <p:cNvPicPr/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653588" y="5135119"/>
              <a:ext cx="590102" cy="2168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6216650" y="1378585"/>
            <a:ext cx="356870" cy="356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234" name="Рисунок 2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33336" y="4257449"/>
            <a:ext cx="611858" cy="477104"/>
          </a:xfrm>
          <a:prstGeom prst="rect">
            <a:avLst/>
          </a:prstGeom>
        </p:spPr>
      </p:pic>
      <p:pic>
        <p:nvPicPr>
          <p:cNvPr id="247" name="Picture 2" descr="http://cdn.onlinewebfonts.com/svg/img_6711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37" y="2114140"/>
            <a:ext cx="800757" cy="5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logs.sw.siemens.com/wp-content/uploads/sites/14/2014/08/minerals-scaled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" y="5586095"/>
            <a:ext cx="1724660" cy="9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мещающий 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查看图片"/>
          <p:cNvPicPr>
            <a:picLocks noChangeAspect="1" noChangeArrowheads="1"/>
          </p:cNvPicPr>
          <p:nvPr/>
        </p:nvPicPr>
        <p:blipFill>
          <a:blip r:embed="rId1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10" y="1959610"/>
            <a:ext cx="5593715" cy="293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查看图片"/>
          <p:cNvPicPr>
            <a:picLocks noChangeAspect="1" noChangeArrowheads="1"/>
          </p:cNvPicPr>
          <p:nvPr/>
        </p:nvPicPr>
        <p:blipFill rotWithShape="1">
          <a:blip r:embed="rId2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6519545" y="2276475"/>
            <a:ext cx="916305" cy="12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查看图片"/>
          <p:cNvPicPr>
            <a:picLocks noChangeAspect="1" noChangeArrowheads="1"/>
          </p:cNvPicPr>
          <p:nvPr/>
        </p:nvPicPr>
        <p:blipFill rotWithShape="1">
          <a:blip r:embed="rId4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4919345" y="3525520"/>
            <a:ext cx="1473200" cy="20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305" y="454025"/>
            <a:ext cx="9954260" cy="497205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e-pack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en-US" altLang="en-US"/>
              <a:t> </a:t>
            </a:r>
            <a:r>
              <a:rPr lang="ru-RU" altLang="en-US"/>
              <a:t>сеть экстренной связи</a:t>
            </a:r>
            <a:endParaRPr lang="ru-RU" altLang="en-US"/>
          </a:p>
        </p:txBody>
      </p:sp>
      <p:cxnSp>
        <p:nvCxnSpPr>
          <p:cNvPr id="21" name="直接连接符 53"/>
          <p:cNvCxnSpPr/>
          <p:nvPr/>
        </p:nvCxnSpPr>
        <p:spPr>
          <a:xfrm>
            <a:off x="1170814" y="3685288"/>
            <a:ext cx="2239186" cy="1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62"/>
          <p:cNvCxnSpPr>
            <a:stCxn id="37" idx="6"/>
            <a:endCxn id="25" idx="2"/>
          </p:cNvCxnSpPr>
          <p:nvPr/>
        </p:nvCxnSpPr>
        <p:spPr>
          <a:xfrm flipV="1">
            <a:off x="5683995" y="2542924"/>
            <a:ext cx="1837690" cy="1142365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63"/>
          <p:cNvCxnSpPr>
            <a:stCxn id="25" idx="6"/>
            <a:endCxn id="23" idx="2"/>
          </p:cNvCxnSpPr>
          <p:nvPr/>
        </p:nvCxnSpPr>
        <p:spPr>
          <a:xfrm>
            <a:off x="7707084" y="2542866"/>
            <a:ext cx="3103788" cy="1142423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66"/>
          <p:cNvCxnSpPr>
            <a:stCxn id="37" idx="5"/>
            <a:endCxn id="27" idx="2"/>
          </p:cNvCxnSpPr>
          <p:nvPr/>
        </p:nvCxnSpPr>
        <p:spPr>
          <a:xfrm>
            <a:off x="5656690" y="3749423"/>
            <a:ext cx="2700655" cy="1530985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78"/>
          <p:cNvCxnSpPr>
            <a:stCxn id="23" idx="2"/>
            <a:endCxn id="27" idx="6"/>
          </p:cNvCxnSpPr>
          <p:nvPr/>
        </p:nvCxnSpPr>
        <p:spPr>
          <a:xfrm flipH="1">
            <a:off x="8542652" y="3685289"/>
            <a:ext cx="2268220" cy="1595120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2839085" y="2783205"/>
            <a:ext cx="1327150" cy="1386205"/>
            <a:chOff x="4471" y="4383"/>
            <a:chExt cx="2090" cy="2183"/>
          </a:xfrm>
        </p:grpSpPr>
        <p:pic>
          <p:nvPicPr>
            <p:cNvPr id="18" name="Picture 8" descr="C:\Users\dh\Desktop\0507png\2\未标题-12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" y="5400"/>
              <a:ext cx="209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流程图: 接点 52"/>
            <p:cNvSpPr>
              <a:spLocks noChangeAspect="1"/>
            </p:cNvSpPr>
            <p:nvPr/>
          </p:nvSpPr>
          <p:spPr bwMode="auto">
            <a:xfrm>
              <a:off x="5370" y="5661"/>
              <a:ext cx="292" cy="286"/>
            </a:xfrm>
            <a:prstGeom prst="flowChartConnector">
              <a:avLst/>
            </a:prstGeom>
            <a:solidFill>
              <a:srgbClr val="FF8124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8" name="图片 2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t="33159" r="20859" b="5460"/>
            <a:stretch>
              <a:fillRect/>
            </a:stretch>
          </p:blipFill>
          <p:spPr>
            <a:xfrm>
              <a:off x="4995" y="4383"/>
              <a:ext cx="1043" cy="14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26582"/>
                </a:prstClr>
              </a:outerShdw>
            </a:effectLst>
          </p:spPr>
        </p:pic>
      </p:grpSp>
      <p:grpSp>
        <p:nvGrpSpPr>
          <p:cNvPr id="5" name="Группа 4"/>
          <p:cNvGrpSpPr/>
          <p:nvPr/>
        </p:nvGrpSpPr>
        <p:grpSpPr>
          <a:xfrm>
            <a:off x="414655" y="2783205"/>
            <a:ext cx="1327150" cy="1386205"/>
            <a:chOff x="653" y="4383"/>
            <a:chExt cx="2090" cy="2183"/>
          </a:xfrm>
        </p:grpSpPr>
        <p:pic>
          <p:nvPicPr>
            <p:cNvPr id="19" name="Picture 8" descr="C:\Users\dh\Desktop\0507png\2\未标题-12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5400"/>
              <a:ext cx="209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流程图: 接点 49"/>
            <p:cNvSpPr>
              <a:spLocks noChangeAspect="1"/>
            </p:cNvSpPr>
            <p:nvPr/>
          </p:nvSpPr>
          <p:spPr bwMode="auto">
            <a:xfrm>
              <a:off x="1552" y="5661"/>
              <a:ext cx="292" cy="286"/>
            </a:xfrm>
            <a:prstGeom prst="flowChartConnector">
              <a:avLst/>
            </a:prstGeom>
            <a:solidFill>
              <a:srgbClr val="FF8124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9" name="图片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t="33159" r="20859" b="5460"/>
            <a:stretch>
              <a:fillRect/>
            </a:stretch>
          </p:blipFill>
          <p:spPr>
            <a:xfrm>
              <a:off x="1177" y="4383"/>
              <a:ext cx="1043" cy="14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26582"/>
                </a:prstClr>
              </a:outerShdw>
            </a:effectLst>
          </p:spPr>
        </p:pic>
      </p:grpSp>
      <p:cxnSp>
        <p:nvCxnSpPr>
          <p:cNvPr id="35" name="直接连接符 53"/>
          <p:cNvCxnSpPr/>
          <p:nvPr/>
        </p:nvCxnSpPr>
        <p:spPr>
          <a:xfrm>
            <a:off x="3503169" y="3685288"/>
            <a:ext cx="1995170" cy="0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4947285" y="2783205"/>
            <a:ext cx="1327150" cy="1386205"/>
            <a:chOff x="7791" y="4383"/>
            <a:chExt cx="2090" cy="2183"/>
          </a:xfrm>
        </p:grpSpPr>
        <p:pic>
          <p:nvPicPr>
            <p:cNvPr id="17" name="Picture 8" descr="C:\Users\dh\Desktop\0507png\2\未标题-12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1" y="5400"/>
              <a:ext cx="209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t="33159" r="20859" b="5460"/>
            <a:stretch>
              <a:fillRect/>
            </a:stretch>
          </p:blipFill>
          <p:spPr>
            <a:xfrm>
              <a:off x="8314" y="4383"/>
              <a:ext cx="1043" cy="14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26582"/>
                </a:prstClr>
              </a:outerShdw>
            </a:effectLst>
          </p:spPr>
        </p:pic>
        <p:sp>
          <p:nvSpPr>
            <p:cNvPr id="37" name="流程图: 接点 52"/>
            <p:cNvSpPr>
              <a:spLocks noChangeAspect="1"/>
            </p:cNvSpPr>
            <p:nvPr/>
          </p:nvSpPr>
          <p:spPr bwMode="auto">
            <a:xfrm>
              <a:off x="8659" y="5661"/>
              <a:ext cx="292" cy="286"/>
            </a:xfrm>
            <a:prstGeom prst="flowChartConnector">
              <a:avLst/>
            </a:prstGeom>
            <a:solidFill>
              <a:srgbClr val="FF8124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" b="90000" l="751" r="89612">
                        <a14:foregroundMark x1="43179" y1="15750" x2="43179" y2="15750"/>
                        <a14:foregroundMark x1="67835" y1="36750" x2="67835" y2="36750"/>
                        <a14:foregroundMark x1="50688" y1="54125" x2="50688" y2="54125"/>
                        <a14:foregroundMark x1="50313" y1="52375" x2="50313" y2="52375"/>
                        <a14:foregroundMark x1="8511" y1="43500" x2="8511" y2="43500"/>
                        <a14:foregroundMark x1="5257" y1="57000" x2="5257" y2="57000"/>
                        <a14:foregroundMark x1="34418" y1="42500" x2="34418" y2="42500"/>
                        <a14:foregroundMark x1="54068" y1="44000" x2="54068" y2="44000"/>
                        <a14:foregroundMark x1="56571" y1="51500" x2="56571" y2="51500"/>
                        <a14:foregroundMark x1="54318" y1="45500" x2="54318" y2="45500"/>
                        <a14:foregroundMark x1="54693" y1="62750" x2="54693" y2="62750"/>
                        <a14:foregroundMark x1="29161" y1="43625" x2="29161" y2="43625"/>
                        <a14:foregroundMark x1="24280" y1="42875" x2="24280" y2="42875"/>
                        <a14:foregroundMark x1="34168" y1="47000" x2="34168" y2="47000"/>
                        <a14:foregroundMark x1="38298" y1="48750" x2="38298" y2="48750"/>
                        <a14:foregroundMark x1="30914" y1="45875" x2="30914" y2="45875"/>
                        <a14:foregroundMark x1="26408" y1="44000" x2="26408" y2="44000"/>
                        <a14:foregroundMark x1="23154" y1="39750" x2="23154" y2="39750"/>
                        <a14:foregroundMark x1="14143" y1="56000" x2="14143" y2="56000"/>
                        <a14:foregroundMark x1="27534" y1="39625" x2="27534" y2="39625"/>
                        <a14:foregroundMark x1="29287" y1="68625" x2="29287" y2="68625"/>
                        <a14:foregroundMark x1="34793" y1="68750" x2="34793" y2="68750"/>
                        <a14:foregroundMark x1="34293" y1="65375" x2="34293" y2="65375"/>
                        <a14:foregroundMark x1="28536" y1="62375" x2="28536" y2="62375"/>
                        <a14:foregroundMark x1="751" y1="56625" x2="751" y2="56625"/>
                        <a14:foregroundMark x1="22904" y1="42000" x2="22904" y2="42000"/>
                        <a14:foregroundMark x1="29412" y1="42000" x2="29412" y2="42000"/>
                        <a14:foregroundMark x1="38048" y1="45125" x2="38048" y2="45125"/>
                        <a14:foregroundMark x1="33417" y1="67250" x2="33417" y2="67250"/>
                        <a14:foregroundMark x1="26033" y1="67125" x2="26033" y2="67125"/>
                        <a14:backgroundMark x1="55319" y1="88625" x2="80350" y2="70375"/>
                        <a14:backgroundMark x1="47685" y1="82875" x2="56195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" r="21786" b="16992"/>
          <a:stretch>
            <a:fillRect/>
          </a:stretch>
        </p:blipFill>
        <p:spPr>
          <a:xfrm>
            <a:off x="100690" y="4011546"/>
            <a:ext cx="1707321" cy="183225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0240010" y="1558925"/>
            <a:ext cx="1327150" cy="2852420"/>
            <a:chOff x="16126" y="2455"/>
            <a:chExt cx="2090" cy="4492"/>
          </a:xfrm>
        </p:grpSpPr>
        <p:pic>
          <p:nvPicPr>
            <p:cNvPr id="22" name="Picture 8" descr="C:\Users\dh\Desktop\0507png\2\未标题-12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6" y="5400"/>
              <a:ext cx="209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流程图: 接点 56"/>
            <p:cNvSpPr>
              <a:spLocks noChangeAspect="1"/>
            </p:cNvSpPr>
            <p:nvPr/>
          </p:nvSpPr>
          <p:spPr bwMode="auto">
            <a:xfrm>
              <a:off x="17025" y="5661"/>
              <a:ext cx="292" cy="286"/>
            </a:xfrm>
            <a:prstGeom prst="flowChartConnector">
              <a:avLst/>
            </a:prstGeom>
            <a:solidFill>
              <a:srgbClr val="FF8124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4" name="图片 22" descr="E-pack200-图2"/>
            <p:cNvPicPr>
              <a:picLocks noChangeAspect="1"/>
            </p:cNvPicPr>
            <p:nvPr/>
          </p:nvPicPr>
          <p:blipFill>
            <a:blip r:embed="rId14"/>
            <a:srcRect l="31462" t="3639" r="32231" b="10448"/>
            <a:stretch>
              <a:fillRect/>
            </a:stretch>
          </p:blipFill>
          <p:spPr>
            <a:xfrm>
              <a:off x="16571" y="2455"/>
              <a:ext cx="1309" cy="3098"/>
            </a:xfrm>
            <a:prstGeom prst="rect">
              <a:avLst/>
            </a:prstGeom>
          </p:spPr>
        </p:pic>
        <p:pic>
          <p:nvPicPr>
            <p:cNvPr id="61" name="图片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73375" y1="78000" x2="90750" y2="77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6" t="16513" r="12247" b="20102"/>
            <a:stretch>
              <a:fillRect/>
            </a:stretch>
          </p:blipFill>
          <p:spPr>
            <a:xfrm rot="20240231">
              <a:off x="16702" y="6017"/>
              <a:ext cx="1287" cy="931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7786370" y="3124835"/>
            <a:ext cx="1327150" cy="2959100"/>
            <a:chOff x="12262" y="4921"/>
            <a:chExt cx="2090" cy="4660"/>
          </a:xfrm>
        </p:grpSpPr>
        <p:pic>
          <p:nvPicPr>
            <p:cNvPr id="26" name="Picture 8" descr="C:\Users\dh\Desktop\0507png\2\未标题-12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2" y="7912"/>
              <a:ext cx="209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流程图: 接点 61"/>
            <p:cNvSpPr>
              <a:spLocks noChangeAspect="1"/>
            </p:cNvSpPr>
            <p:nvPr/>
          </p:nvSpPr>
          <p:spPr bwMode="auto">
            <a:xfrm>
              <a:off x="13161" y="8173"/>
              <a:ext cx="292" cy="286"/>
            </a:xfrm>
            <a:prstGeom prst="flowChartConnector">
              <a:avLst/>
            </a:prstGeom>
            <a:solidFill>
              <a:srgbClr val="FF8124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6" name="图片 22" descr="E-pack200-图2"/>
            <p:cNvPicPr>
              <a:picLocks noChangeAspect="1"/>
            </p:cNvPicPr>
            <p:nvPr/>
          </p:nvPicPr>
          <p:blipFill>
            <a:blip r:embed="rId14"/>
            <a:srcRect l="31462" t="3639" r="32231" b="10448"/>
            <a:stretch>
              <a:fillRect/>
            </a:stretch>
          </p:blipFill>
          <p:spPr>
            <a:xfrm>
              <a:off x="12680" y="4921"/>
              <a:ext cx="1309" cy="3098"/>
            </a:xfrm>
            <a:prstGeom prst="rect">
              <a:avLst/>
            </a:prstGeom>
          </p:spPr>
        </p:pic>
        <p:pic>
          <p:nvPicPr>
            <p:cNvPr id="62" name="图片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73375" y1="78000" x2="90750" y2="77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6" t="16513" r="12247" b="20102"/>
            <a:stretch>
              <a:fillRect/>
            </a:stretch>
          </p:blipFill>
          <p:spPr>
            <a:xfrm rot="20240231">
              <a:off x="12573" y="8651"/>
              <a:ext cx="1287" cy="931"/>
            </a:xfrm>
            <a:prstGeom prst="rect">
              <a:avLst/>
            </a:prstGeom>
          </p:spPr>
        </p:pic>
      </p:grpSp>
      <p:pic>
        <p:nvPicPr>
          <p:cNvPr id="2188" name="图片 218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55550" y="2501128"/>
            <a:ext cx="1024589" cy="1024589"/>
          </a:xfrm>
          <a:prstGeom prst="rect">
            <a:avLst/>
          </a:prstGeom>
        </p:spPr>
      </p:pic>
      <p:pic>
        <p:nvPicPr>
          <p:cNvPr id="63" name="Picture 2" descr="查看图片"/>
          <p:cNvPicPr>
            <a:picLocks noChangeAspect="1" noChangeArrowheads="1"/>
          </p:cNvPicPr>
          <p:nvPr/>
        </p:nvPicPr>
        <p:blipFill>
          <a:blip r:embed="rId18" cstate="print">
            <a:alphaModFix amt="38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57" y="4017989"/>
            <a:ext cx="2696230" cy="14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查看图片"/>
          <p:cNvPicPr>
            <a:picLocks noChangeAspect="1" noChangeArrowheads="1"/>
          </p:cNvPicPr>
          <p:nvPr/>
        </p:nvPicPr>
        <p:blipFill rotWithShape="1">
          <a:blip r:embed="rId2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6214745" y="1405255"/>
            <a:ext cx="916305" cy="12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查看图片"/>
          <p:cNvPicPr>
            <a:picLocks noChangeAspect="1" noChangeArrowheads="1"/>
          </p:cNvPicPr>
          <p:nvPr/>
        </p:nvPicPr>
        <p:blipFill rotWithShape="1">
          <a:blip r:embed="rId2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6605270" y="939165"/>
            <a:ext cx="916305" cy="12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查看图片"/>
          <p:cNvPicPr>
            <a:picLocks noChangeAspect="1" noChangeArrowheads="1"/>
          </p:cNvPicPr>
          <p:nvPr/>
        </p:nvPicPr>
        <p:blipFill rotWithShape="1">
          <a:blip r:embed="rId19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8013700" y="2440940"/>
            <a:ext cx="756285" cy="10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查看图片"/>
          <p:cNvPicPr>
            <a:picLocks noChangeAspect="1" noChangeArrowheads="1"/>
          </p:cNvPicPr>
          <p:nvPr/>
        </p:nvPicPr>
        <p:blipFill rotWithShape="1">
          <a:blip r:embed="rId2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7786370" y="939165"/>
            <a:ext cx="916305" cy="12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查看图片"/>
          <p:cNvPicPr>
            <a:picLocks noChangeAspect="1" noChangeArrowheads="1"/>
          </p:cNvPicPr>
          <p:nvPr/>
        </p:nvPicPr>
        <p:blipFill rotWithShape="1">
          <a:blip r:embed="rId2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7966710" y="1356995"/>
            <a:ext cx="916305" cy="12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查看图片"/>
          <p:cNvPicPr>
            <a:picLocks noChangeAspect="1" noChangeArrowheads="1"/>
          </p:cNvPicPr>
          <p:nvPr/>
        </p:nvPicPr>
        <p:blipFill rotWithShape="1">
          <a:blip r:embed="rId19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7348220" y="3491865"/>
            <a:ext cx="756285" cy="10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查看图片"/>
          <p:cNvPicPr>
            <a:picLocks noChangeAspect="1" noChangeArrowheads="1"/>
          </p:cNvPicPr>
          <p:nvPr/>
        </p:nvPicPr>
        <p:blipFill rotWithShape="1">
          <a:blip r:embed="rId19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9371330" y="1753235"/>
            <a:ext cx="756285" cy="10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查看图片"/>
          <p:cNvPicPr>
            <a:picLocks noChangeAspect="1" noChangeArrowheads="1"/>
          </p:cNvPicPr>
          <p:nvPr/>
        </p:nvPicPr>
        <p:blipFill rotWithShape="1">
          <a:blip r:embed="rId19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 bright="66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5282" r="69679" b="50000"/>
          <a:stretch>
            <a:fillRect/>
          </a:stretch>
        </p:blipFill>
        <p:spPr bwMode="auto">
          <a:xfrm>
            <a:off x="9879965" y="4328795"/>
            <a:ext cx="756285" cy="10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950710" y="70485"/>
            <a:ext cx="1327150" cy="2955925"/>
            <a:chOff x="10946" y="111"/>
            <a:chExt cx="2090" cy="4655"/>
          </a:xfrm>
        </p:grpSpPr>
        <p:pic>
          <p:nvPicPr>
            <p:cNvPr id="24" name="Picture 8" descr="C:\Users\dh\Desktop\0507png\2\未标题-12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6" y="3600"/>
              <a:ext cx="209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流程图: 接点 59"/>
            <p:cNvSpPr>
              <a:spLocks noChangeAspect="1"/>
            </p:cNvSpPr>
            <p:nvPr/>
          </p:nvSpPr>
          <p:spPr bwMode="auto">
            <a:xfrm>
              <a:off x="11845" y="3862"/>
              <a:ext cx="292" cy="286"/>
            </a:xfrm>
            <a:prstGeom prst="flowChartConnector">
              <a:avLst/>
            </a:prstGeom>
            <a:solidFill>
              <a:srgbClr val="FF8124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0" y="3844"/>
              <a:ext cx="335" cy="3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图片 7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2" t="7246" r="32149" b="9789"/>
            <a:stretch>
              <a:fillRect/>
            </a:stretch>
          </p:blipFill>
          <p:spPr>
            <a:xfrm>
              <a:off x="11572" y="111"/>
              <a:ext cx="975" cy="29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2" descr="https://ss2.bdstatic.com/70cFvnSh_Q1YnxGkpoWK1HF6hhy/it/u=3190805325,873489737&amp;fm=26&amp;gp=0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4" r="20066"/>
            <a:stretch>
              <a:fillRect/>
            </a:stretch>
          </p:blipFill>
          <p:spPr bwMode="auto">
            <a:xfrm>
              <a:off x="11512" y="3019"/>
              <a:ext cx="877" cy="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7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2034540" y="5280660"/>
            <a:ext cx="294005" cy="951230"/>
          </a:xfrm>
          <a:prstGeom prst="rect">
            <a:avLst/>
          </a:prstGeom>
        </p:spPr>
      </p:pic>
      <p:pic>
        <p:nvPicPr>
          <p:cNvPr id="15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6274435" y="5703570"/>
            <a:ext cx="294005" cy="951230"/>
          </a:xfrm>
          <a:prstGeom prst="rect">
            <a:avLst/>
          </a:prstGeom>
        </p:spPr>
      </p:pic>
      <p:pic>
        <p:nvPicPr>
          <p:cNvPr id="16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9371330" y="5585460"/>
            <a:ext cx="294005" cy="951230"/>
          </a:xfrm>
          <a:prstGeom prst="rect">
            <a:avLst/>
          </a:prstGeom>
        </p:spPr>
      </p:pic>
      <p:pic>
        <p:nvPicPr>
          <p:cNvPr id="36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9271000" y="3377565"/>
            <a:ext cx="294005" cy="951230"/>
          </a:xfrm>
          <a:prstGeom prst="rect">
            <a:avLst/>
          </a:prstGeom>
        </p:spPr>
      </p:pic>
      <p:pic>
        <p:nvPicPr>
          <p:cNvPr id="39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11741785" y="2286000"/>
            <a:ext cx="294005" cy="951230"/>
          </a:xfrm>
          <a:prstGeom prst="rect">
            <a:avLst/>
          </a:prstGeom>
        </p:spPr>
      </p:pic>
      <p:pic>
        <p:nvPicPr>
          <p:cNvPr id="40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8542655" y="269875"/>
            <a:ext cx="294005" cy="951230"/>
          </a:xfrm>
          <a:prstGeom prst="rect">
            <a:avLst/>
          </a:prstGeom>
        </p:spPr>
      </p:pic>
      <p:pic>
        <p:nvPicPr>
          <p:cNvPr id="41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8976995" y="784860"/>
            <a:ext cx="294005" cy="951230"/>
          </a:xfrm>
          <a:prstGeom prst="rect">
            <a:avLst/>
          </a:prstGeom>
        </p:spPr>
      </p:pic>
      <p:pic>
        <p:nvPicPr>
          <p:cNvPr id="42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11665585" y="3218815"/>
            <a:ext cx="294005" cy="951230"/>
          </a:xfrm>
          <a:prstGeom prst="rect">
            <a:avLst/>
          </a:prstGeom>
        </p:spPr>
      </p:pic>
      <p:pic>
        <p:nvPicPr>
          <p:cNvPr id="43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9665335" y="5531485"/>
            <a:ext cx="294005" cy="951230"/>
          </a:xfrm>
          <a:prstGeom prst="rect">
            <a:avLst/>
          </a:prstGeom>
        </p:spPr>
      </p:pic>
      <p:pic>
        <p:nvPicPr>
          <p:cNvPr id="44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9529445" y="3237230"/>
            <a:ext cx="294005" cy="951230"/>
          </a:xfrm>
          <a:prstGeom prst="rect">
            <a:avLst/>
          </a:prstGeom>
        </p:spPr>
      </p:pic>
      <p:pic>
        <p:nvPicPr>
          <p:cNvPr id="45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8883015" y="3218815"/>
            <a:ext cx="294005" cy="951230"/>
          </a:xfrm>
          <a:prstGeom prst="rect">
            <a:avLst/>
          </a:prstGeom>
        </p:spPr>
      </p:pic>
      <p:pic>
        <p:nvPicPr>
          <p:cNvPr id="46" name="Рисунок 9"/>
          <p:cNvPicPr>
            <a:picLocks noChangeAspect="1"/>
          </p:cNvPicPr>
          <p:nvPr/>
        </p:nvPicPr>
        <p:blipFill rotWithShape="1">
          <a:blip r:embed="rId24"/>
          <a:srcRect/>
          <a:stretch>
            <a:fillRect/>
          </a:stretch>
        </p:blipFill>
        <p:spPr>
          <a:xfrm>
            <a:off x="9077325" y="3027045"/>
            <a:ext cx="294005" cy="95123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45415" y="1753235"/>
            <a:ext cx="2078355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28575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ru-RU" alt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До </a:t>
            </a: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31 </a:t>
            </a:r>
            <a:r>
              <a:rPr lang="ru-RU" alt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БС в сети</a:t>
            </a:r>
            <a:endParaRPr lang="en-US" altLang="zh-CN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R="0" lvl="0" indent="-28575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ru-RU" alt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 канала связи</a:t>
            </a:r>
            <a:endParaRPr lang="ru-RU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Изображение 13" descr="12_云图"/>
          <p:cNvPicPr>
            <a:picLocks noChangeAspect="1"/>
          </p:cNvPicPr>
          <p:nvPr/>
        </p:nvPicPr>
        <p:blipFill>
          <a:blip r:embed="rId25">
            <a:lum bright="100000"/>
          </a:blip>
          <a:srcRect l="21028" t="34333" r="22944" b="32194"/>
          <a:stretch>
            <a:fillRect/>
          </a:stretch>
        </p:blipFill>
        <p:spPr>
          <a:xfrm>
            <a:off x="3998595" y="1423035"/>
            <a:ext cx="1280795" cy="765175"/>
          </a:xfrm>
          <a:prstGeom prst="rect">
            <a:avLst/>
          </a:prstGeom>
        </p:spPr>
      </p:pic>
      <p:sp>
        <p:nvSpPr>
          <p:cNvPr id="48" name="文本框 76"/>
          <p:cNvSpPr txBox="1"/>
          <p:nvPr/>
        </p:nvSpPr>
        <p:spPr>
          <a:xfrm>
            <a:off x="4329243" y="1709014"/>
            <a:ext cx="657225" cy="255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ru-RU" sz="1065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4G / 5G</a:t>
            </a:r>
            <a:endParaRPr lang="en-US" altLang="ru-RU" sz="1065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50" name="图片 143" descr="闪电.png"/>
          <p:cNvPicPr>
            <a:picLocks noChangeAspect="1"/>
          </p:cNvPicPr>
          <p:nvPr/>
        </p:nvPicPr>
        <p:blipFill>
          <a:blip r:embed="rId26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0800000">
            <a:off x="3702685" y="2286000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图片 143" descr="闪电.png"/>
          <p:cNvPicPr>
            <a:picLocks noChangeAspect="1"/>
          </p:cNvPicPr>
          <p:nvPr/>
        </p:nvPicPr>
        <p:blipFill>
          <a:blip r:embed="rId26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0800000">
            <a:off x="6775450" y="5487035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图片 143" descr="闪电.png"/>
          <p:cNvPicPr>
            <a:picLocks noChangeAspect="1"/>
          </p:cNvPicPr>
          <p:nvPr/>
        </p:nvPicPr>
        <p:blipFill>
          <a:blip r:embed="rId26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0800000">
            <a:off x="7966710" y="1078865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图片 143" descr="闪电.png"/>
          <p:cNvPicPr>
            <a:picLocks noChangeAspect="1"/>
          </p:cNvPicPr>
          <p:nvPr/>
        </p:nvPicPr>
        <p:blipFill>
          <a:blip r:embed="rId26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0800000">
            <a:off x="11278235" y="2940685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图片 143" descr="闪电.png"/>
          <p:cNvPicPr>
            <a:picLocks noChangeAspect="1"/>
          </p:cNvPicPr>
          <p:nvPr/>
        </p:nvPicPr>
        <p:blipFill>
          <a:blip r:embed="rId26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4940000">
            <a:off x="9201785" y="5307330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图片 143" descr="闪电.png"/>
          <p:cNvPicPr>
            <a:picLocks noChangeAspect="1"/>
          </p:cNvPicPr>
          <p:nvPr/>
        </p:nvPicPr>
        <p:blipFill>
          <a:blip r:embed="rId26" cstate="print">
            <a:biLevel thresh="50000"/>
            <a:duotone>
              <a:prstClr val="black"/>
              <a:schemeClr val="accent1">
                <a:tint val="45000"/>
                <a:satMod val="400000"/>
              </a:schemeClr>
            </a:duotone>
            <a:lum bright="24000"/>
          </a:blip>
          <a:srcRect/>
          <a:stretch>
            <a:fillRect/>
          </a:stretch>
        </p:blipFill>
        <p:spPr bwMode="auto">
          <a:xfrm rot="16800000">
            <a:off x="1625600" y="5002530"/>
            <a:ext cx="463550" cy="2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мещающий 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24305" y="439420"/>
            <a:ext cx="9954260" cy="497205"/>
          </a:xfrm>
        </p:spPr>
        <p:txBody>
          <a:bodyPr/>
          <a:lstStyle/>
          <a:p>
            <a:r>
              <a:rPr lang="ru-RU" altLang="en-US" sz="2400"/>
              <a:t>Шлюзы взаимодействия с другими системами</a:t>
            </a:r>
            <a:endParaRPr lang="ru-RU" altLang="en-US" sz="2400"/>
          </a:p>
        </p:txBody>
      </p:sp>
      <p:cxnSp>
        <p:nvCxnSpPr>
          <p:cNvPr id="32" name="直接连接符 31"/>
          <p:cNvCxnSpPr/>
          <p:nvPr/>
        </p:nvCxnSpPr>
        <p:spPr>
          <a:xfrm>
            <a:off x="3019425" y="2348865"/>
            <a:ext cx="7848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942127" y="1671955"/>
            <a:ext cx="2077298" cy="1353820"/>
            <a:chOff x="1371459" y="4635846"/>
            <a:chExt cx="2077534" cy="1354135"/>
          </a:xfrm>
          <a:gradFill flip="none" rotWithShape="1">
            <a:gsLst>
              <a:gs pos="0">
                <a:srgbClr val="53F7FF"/>
              </a:gs>
              <a:gs pos="100000">
                <a:srgbClr val="00B0F0"/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93" name="圆角矩形 92"/>
            <p:cNvSpPr/>
            <p:nvPr/>
          </p:nvSpPr>
          <p:spPr>
            <a:xfrm>
              <a:off x="1371459" y="4635846"/>
              <a:ext cx="2077534" cy="1354135"/>
            </a:xfrm>
            <a:prstGeom prst="roundRect">
              <a:avLst>
                <a:gd name="adj" fmla="val 8743"/>
              </a:avLst>
            </a:prstGeom>
            <a:gradFill>
              <a:gsLst>
                <a:gs pos="0">
                  <a:srgbClr val="53F7FF">
                    <a:alpha val="55000"/>
                  </a:srgbClr>
                </a:gs>
                <a:gs pos="100000">
                  <a:srgbClr val="00B0F0"/>
                </a:gs>
              </a:gsLst>
              <a:path path="circle">
                <a:fillToRect l="50000" t="130000" r="50000" b="-30000"/>
              </a:path>
            </a:gradFill>
          </p:spPr>
          <p:txBody>
            <a:bodyPr wrap="square" rtlCol="0" anchor="ctr">
              <a:no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371459" y="4819738"/>
              <a:ext cx="2077533" cy="1065902"/>
              <a:chOff x="2968791" y="1472182"/>
              <a:chExt cx="2077533" cy="1065902"/>
            </a:xfrm>
            <a:grpFill/>
          </p:grpSpPr>
          <p:sp>
            <p:nvSpPr>
              <p:cNvPr id="71" name="文本框 70"/>
              <p:cNvSpPr txBox="1"/>
              <p:nvPr/>
            </p:nvSpPr>
            <p:spPr>
              <a:xfrm>
                <a:off x="2968791" y="2076311"/>
                <a:ext cx="2077533" cy="461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imSun" panose="02010600030101010101" pitchFamily="2" charset="-122"/>
                  </a:rPr>
                  <a:t>Hytera DMR Trunking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imSun" panose="02010600030101010101" pitchFamily="2" charset="-122"/>
                    <a:sym typeface="+mn-ea"/>
                  </a:rPr>
                  <a:t>Hytera DMR Conventional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sym typeface="+mn-ea"/>
                </a:endParaRPr>
              </a:p>
            </p:txBody>
          </p:sp>
          <p:pic>
            <p:nvPicPr>
              <p:cNvPr id="20488" name="Picture 8" descr="Cellular Tower Icon #123774 - Free Icons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8865" y="1472182"/>
                <a:ext cx="606831" cy="606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942126" y="3472815"/>
            <a:ext cx="2041103" cy="1323340"/>
            <a:chOff x="4590064" y="4635847"/>
            <a:chExt cx="2041159" cy="1323618"/>
          </a:xfrm>
        </p:grpSpPr>
        <p:sp>
          <p:nvSpPr>
            <p:cNvPr id="98" name="圆角矩形 97"/>
            <p:cNvSpPr/>
            <p:nvPr/>
          </p:nvSpPr>
          <p:spPr>
            <a:xfrm>
              <a:off x="4590064" y="4635847"/>
              <a:ext cx="2041159" cy="1323618"/>
            </a:xfrm>
            <a:prstGeom prst="roundRect">
              <a:avLst>
                <a:gd name="adj" fmla="val 8743"/>
              </a:avLst>
            </a:prstGeom>
            <a:gradFill>
              <a:gsLst>
                <a:gs pos="0">
                  <a:srgbClr val="53F7FF">
                    <a:alpha val="55000"/>
                  </a:srgbClr>
                </a:gs>
                <a:gs pos="100000">
                  <a:srgbClr val="00B0F0"/>
                </a:gs>
              </a:gsLst>
              <a:path path="circle">
                <a:fillToRect l="50000" t="130000" r="50000" b="-30000"/>
              </a:path>
            </a:gradFill>
          </p:spPr>
          <p:txBody>
            <a:bodyPr wrap="square" rtlCol="0" anchor="ctr">
              <a:noAutofit/>
            </a:bodyPr>
            <a:lstStyle/>
            <a:p>
              <a:pPr marL="171450" indent="-1714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800" dirty="0">
                <a:solidFill>
                  <a:schemeClr val="bg1"/>
                </a:solidFill>
                <a:latin typeface="Microsoft YaHei Light" panose="020B0502040204020203" charset="-122"/>
                <a:ea typeface="Microsoft YaHei Light" panose="020B0502040204020203" charset="-122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4616120" y="4851365"/>
              <a:ext cx="1989046" cy="995089"/>
              <a:chOff x="3055816" y="1503809"/>
              <a:chExt cx="1989046" cy="995089"/>
            </a:xfrm>
          </p:grpSpPr>
          <p:sp>
            <p:nvSpPr>
              <p:cNvPr id="88" name="文本框 87"/>
              <p:cNvSpPr txBox="1"/>
              <p:nvPr/>
            </p:nvSpPr>
            <p:spPr>
              <a:xfrm>
                <a:off x="3055816" y="2223651"/>
                <a:ext cx="1989046" cy="275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b="1" dirty="0" err="1">
                    <a:solidFill>
                      <a:schemeClr val="bg1"/>
                    </a:solidFill>
                    <a:latin typeface="Century Gothic" panose="020B0502020202020204" pitchFamily="34" charset="0"/>
                    <a:ea typeface="SimSun" panose="02010600030101010101" pitchFamily="2" charset="-122"/>
                  </a:rPr>
                  <a:t>Hytera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SimSun" panose="02010600030101010101" pitchFamily="2" charset="-122"/>
                  </a:rPr>
                  <a:t> TETRA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</a:endParaRPr>
              </a:p>
            </p:txBody>
          </p:sp>
          <p:pic>
            <p:nvPicPr>
              <p:cNvPr id="89" name="Picture 8" descr="Cellular Tower Icon #123774 - Free Icons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3942" y="1503809"/>
                <a:ext cx="606831" cy="606831"/>
              </a:xfrm>
              <a:prstGeom prst="rect">
                <a:avLst/>
              </a:prstGeom>
              <a:grp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4" name="组合 93"/>
          <p:cNvGrpSpPr/>
          <p:nvPr/>
        </p:nvGrpSpPr>
        <p:grpSpPr>
          <a:xfrm>
            <a:off x="4668424" y="2786380"/>
            <a:ext cx="1169765" cy="973111"/>
            <a:chOff x="7228829" y="1996616"/>
            <a:chExt cx="1295931" cy="1040083"/>
          </a:xfrm>
        </p:grpSpPr>
        <p:pic>
          <p:nvPicPr>
            <p:cNvPr id="95" name="Picture 2" descr="Cloud Servers – Asia For Library Technolog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150" y="1996616"/>
              <a:ext cx="1249610" cy="749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文本框 95"/>
            <p:cNvSpPr txBox="1"/>
            <p:nvPr/>
          </p:nvSpPr>
          <p:spPr>
            <a:xfrm>
              <a:off x="7228829" y="2674845"/>
              <a:ext cx="1295931" cy="36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Calibri" panose="020F0502020204030204" charset="0"/>
                </a:rPr>
                <a:t>SmartOne</a:t>
              </a:r>
              <a:endParaRPr lang="en-US" altLang="en-US" sz="16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charset="0"/>
              </a:endParaRP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7433945" y="1671955"/>
            <a:ext cx="3788410" cy="1353820"/>
          </a:xfrm>
          <a:prstGeom prst="roundRect">
            <a:avLst>
              <a:gd name="adj" fmla="val 8743"/>
            </a:avLst>
          </a:prstGeom>
          <a:gradFill>
            <a:gsLst>
              <a:gs pos="0">
                <a:srgbClr val="53F7FF">
                  <a:alpha val="55000"/>
                </a:srgbClr>
              </a:gs>
              <a:gs pos="100000">
                <a:srgbClr val="00B0F0"/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800" dirty="0">
              <a:solidFill>
                <a:schemeClr val="bg1"/>
              </a:solidFill>
              <a:latin typeface="Microsoft YaHei Light" panose="020B0502040204020203" charset="-122"/>
              <a:ea typeface="Microsoft YaHei Light" panose="020B0502040204020203" charset="-122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3">
            <a:grayscl/>
            <a:lum bright="48000"/>
          </a:blip>
          <a:stretch>
            <a:fillRect/>
          </a:stretch>
        </p:blipFill>
        <p:spPr>
          <a:xfrm rot="530336">
            <a:off x="9258300" y="2103755"/>
            <a:ext cx="455295" cy="20002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90" y="1939925"/>
            <a:ext cx="410845" cy="410845"/>
          </a:xfrm>
          <a:prstGeom prst="rect">
            <a:avLst/>
          </a:prstGeom>
        </p:spPr>
      </p:pic>
      <p:pic>
        <p:nvPicPr>
          <p:cNvPr id="20500" name="Picture 20" descr="On Switch Icon #127209 - Free Icons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60" y="2056130"/>
            <a:ext cx="612775" cy="2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组合 89"/>
          <p:cNvGrpSpPr/>
          <p:nvPr/>
        </p:nvGrpSpPr>
        <p:grpSpPr>
          <a:xfrm>
            <a:off x="9232900" y="1922780"/>
            <a:ext cx="1988820" cy="899404"/>
            <a:chOff x="3057279" y="1511583"/>
            <a:chExt cx="1989046" cy="899105"/>
          </a:xfrm>
        </p:grpSpPr>
        <p:sp>
          <p:nvSpPr>
            <p:cNvPr id="91" name="文本框 90"/>
            <p:cNvSpPr txBox="1"/>
            <p:nvPr/>
          </p:nvSpPr>
          <p:spPr>
            <a:xfrm>
              <a:off x="3057279" y="2164549"/>
              <a:ext cx="1989046" cy="246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altLang="en-US" sz="1000" b="1" dirty="0">
                  <a:solidFill>
                    <a:schemeClr val="bg2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Сторонняя сеть ПМР</a:t>
              </a:r>
              <a:endParaRPr kumimoji="0" lang="ru-RU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92" name="Picture 8" descr="Cellular Tower Icon #123774 - Free Icons Library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924" y="1511583"/>
              <a:ext cx="606831" cy="60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0" name="直接连接符 99"/>
          <p:cNvCxnSpPr/>
          <p:nvPr/>
        </p:nvCxnSpPr>
        <p:spPr>
          <a:xfrm flipH="1">
            <a:off x="8343900" y="2218690"/>
            <a:ext cx="301625" cy="19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410872" y="2351947"/>
            <a:ext cx="107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Радиошлюз</a:t>
            </a:r>
            <a:endParaRPr kumimoji="0" lang="ru-RU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MPUC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7433945" y="3879215"/>
            <a:ext cx="3788410" cy="1323340"/>
          </a:xfrm>
          <a:prstGeom prst="roundRect">
            <a:avLst>
              <a:gd name="adj" fmla="val 8743"/>
            </a:avLst>
          </a:prstGeom>
          <a:gradFill>
            <a:gsLst>
              <a:gs pos="0">
                <a:srgbClr val="53F7FF">
                  <a:alpha val="55000"/>
                </a:srgbClr>
              </a:gs>
              <a:gs pos="100000">
                <a:srgbClr val="00B0F0"/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 anchor="ctr">
            <a:noAutofit/>
          </a:bodyPr>
          <a:lstStyle/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800" dirty="0">
              <a:solidFill>
                <a:schemeClr val="bg1"/>
              </a:solidFill>
              <a:latin typeface="Microsoft YaHei Light" panose="020B0502040204020203" charset="-122"/>
              <a:ea typeface="Microsoft YaHei Light" panose="020B0502040204020203" charset="-12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73670" y="3980180"/>
            <a:ext cx="1490345" cy="1149026"/>
          </a:xfrm>
          <a:prstGeom prst="rect">
            <a:avLst/>
          </a:prstGeom>
          <a:solidFill>
            <a:srgbClr val="0070C0"/>
          </a:solidFill>
          <a:ln>
            <a:noFill/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grayscl/>
            <a:lum bright="48000"/>
          </a:blip>
          <a:stretch>
            <a:fillRect/>
          </a:stretch>
        </p:blipFill>
        <p:spPr>
          <a:xfrm rot="530336">
            <a:off x="9301480" y="4390390"/>
            <a:ext cx="455295" cy="2000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90" y="4166235"/>
            <a:ext cx="410845" cy="41084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9232900" y="4149090"/>
            <a:ext cx="1988820" cy="796689"/>
            <a:chOff x="3057279" y="1511583"/>
            <a:chExt cx="1989046" cy="796424"/>
          </a:xfrm>
        </p:grpSpPr>
        <p:sp>
          <p:nvSpPr>
            <p:cNvPr id="44" name="文本框 43"/>
            <p:cNvSpPr txBox="1"/>
            <p:nvPr/>
          </p:nvSpPr>
          <p:spPr>
            <a:xfrm>
              <a:off x="3057279" y="2062979"/>
              <a:ext cx="1989046" cy="245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</a:rPr>
                <a:t>Удалённая система 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</a:rPr>
                <a:t>DMR</a:t>
              </a:r>
              <a:endPara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45" name="Picture 8" descr="Cellular Tower Icon #123774 - Free Icons Library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924" y="1511583"/>
              <a:ext cx="606831" cy="60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2" name="直接连接符 41"/>
          <p:cNvCxnSpPr/>
          <p:nvPr/>
        </p:nvCxnSpPr>
        <p:spPr>
          <a:xfrm flipH="1">
            <a:off x="8343900" y="4444365"/>
            <a:ext cx="301625" cy="19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753985" y="4577080"/>
            <a:ext cx="82169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50" b="1" dirty="0">
                <a:solidFill>
                  <a:schemeClr val="bg2"/>
                </a:solidFill>
                <a:latin typeface="Calibri" panose="020F0502020204030204"/>
                <a:ea typeface="SimSun" panose="02010600030101010101" pitchFamily="2" charset="-122"/>
              </a:rPr>
              <a:t>POC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70" y="4166235"/>
            <a:ext cx="410845" cy="41084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8430895" y="4571365"/>
            <a:ext cx="82169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50" b="1" dirty="0">
                <a:solidFill>
                  <a:schemeClr val="bg2"/>
                </a:solidFill>
                <a:latin typeface="Calibri" panose="020F0502020204030204"/>
                <a:ea typeface="SimSun" panose="02010600030101010101" pitchFamily="2" charset="-122"/>
              </a:rPr>
              <a:t>DMR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430895" y="2357755"/>
            <a:ext cx="1188085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Радиостанция</a:t>
            </a:r>
            <a:endParaRPr kumimoji="0" lang="ru-RU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2983230" y="4134485"/>
            <a:ext cx="8210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3804285" y="2337435"/>
            <a:ext cx="0" cy="18065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3812540" y="3136900"/>
            <a:ext cx="8972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endCxn id="20500" idx="1"/>
          </p:cNvCxnSpPr>
          <p:nvPr/>
        </p:nvCxnSpPr>
        <p:spPr>
          <a:xfrm flipV="1">
            <a:off x="6778625" y="2203450"/>
            <a:ext cx="96583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6778625" y="2199005"/>
            <a:ext cx="0" cy="9378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5751195" y="3136900"/>
            <a:ext cx="102743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/>
          <p:cNvSpPr txBox="1"/>
          <p:nvPr/>
        </p:nvSpPr>
        <p:spPr>
          <a:xfrm>
            <a:off x="6919595" y="1922780"/>
            <a:ext cx="363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IP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0" y="5565775"/>
            <a:ext cx="12192000" cy="12922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9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256540" y="5697308"/>
            <a:ext cx="5018104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Прямое IP-соединение с сетью Hytera </a:t>
            </a:r>
            <a:r>
              <a:rPr lang="ru-RU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ПМР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Групповой вызов POC и 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ПМР 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для всех 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кросс-подключений</a:t>
            </a:r>
            <a:endParaRPr lang="ru-RU" altLang="en-US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С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мешанная группа с пользователями 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ПМР 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и POC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5735001" y="5694570"/>
            <a:ext cx="6456999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Радио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-соединение со сторонней сетью 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ПМР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Индивидуальный 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вызов POC и 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ПМР 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для Hytera DMR </a:t>
            </a:r>
            <a:r>
              <a:rPr lang="en-US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Trunking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ROIP на </a:t>
            </a:r>
            <a:r>
              <a:rPr lang="ru-RU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конвергентных </a:t>
            </a:r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терминалах с Hytera DMR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 </a:t>
            </a:r>
            <a:r>
              <a:rPr lang="en-US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  <a:sym typeface="+mn-ea"/>
              </a:rPr>
              <a:t>Trunking</a:t>
            </a:r>
            <a:endParaRPr lang="ru-RU" altLang="en-US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</p:txBody>
      </p:sp>
      <p:pic>
        <p:nvPicPr>
          <p:cNvPr id="10" name="Picture 2" descr="Cloud Servers – Asia For Library Techn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39" y="3389571"/>
            <a:ext cx="1127862" cy="7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Соединительная линия уступом 11"/>
          <p:cNvCxnSpPr>
            <a:endCxn id="10" idx="0"/>
          </p:cNvCxnSpPr>
          <p:nvPr/>
        </p:nvCxnSpPr>
        <p:spPr>
          <a:xfrm>
            <a:off x="5838190" y="3137535"/>
            <a:ext cx="940435" cy="252095"/>
          </a:xfrm>
          <a:prstGeom prst="bentConnector2">
            <a:avLst/>
          </a:prstGeom>
          <a:ln w="190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95"/>
          <p:cNvSpPr txBox="1"/>
          <p:nvPr/>
        </p:nvSpPr>
        <p:spPr>
          <a:xfrm>
            <a:off x="5899325" y="3972184"/>
            <a:ext cx="11697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charset="0"/>
              </a:rPr>
              <a:t>Hytalk MC</a:t>
            </a:r>
            <a:endParaRPr lang="en-US" altLang="en-US" sz="1200" b="1" dirty="0">
              <a:solidFill>
                <a:srgbClr val="FFFF00"/>
              </a:solidFill>
              <a:latin typeface="Century Gothic" panose="020B0502020202020204" pitchFamily="34" charset="0"/>
              <a:cs typeface="Calibri" panose="020F0502020204030204" charset="0"/>
            </a:endParaRPr>
          </a:p>
        </p:txBody>
      </p:sp>
      <p:sp>
        <p:nvSpPr>
          <p:cNvPr id="15" name="文本框 42"/>
          <p:cNvSpPr txBox="1"/>
          <p:nvPr/>
        </p:nvSpPr>
        <p:spPr>
          <a:xfrm>
            <a:off x="8081578" y="4798695"/>
            <a:ext cx="82169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50" b="1" dirty="0">
                <a:solidFill>
                  <a:schemeClr val="bg2"/>
                </a:solidFill>
                <a:latin typeface="Calibri" panose="020F0502020204030204"/>
                <a:ea typeface="SimSun" panose="02010600030101010101" pitchFamily="2" charset="-122"/>
              </a:rPr>
              <a:t>BN100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2" name="图片 37"/>
          <p:cNvPicPr>
            <a:picLocks noChangeAspect="1"/>
          </p:cNvPicPr>
          <p:nvPr/>
        </p:nvPicPr>
        <p:blipFill>
          <a:blip r:embed="rId3">
            <a:grayscl/>
            <a:lum bright="48000"/>
          </a:blip>
          <a:stretch>
            <a:fillRect/>
          </a:stretch>
        </p:blipFill>
        <p:spPr>
          <a:xfrm rot="1550336">
            <a:off x="7268210" y="4119245"/>
            <a:ext cx="455295" cy="200025"/>
          </a:xfrm>
          <a:prstGeom prst="rect">
            <a:avLst/>
          </a:prstGeom>
        </p:spPr>
      </p:pic>
      <p:sp>
        <p:nvSpPr>
          <p:cNvPr id="3" name="文本框 84"/>
          <p:cNvSpPr txBox="1"/>
          <p:nvPr/>
        </p:nvSpPr>
        <p:spPr>
          <a:xfrm>
            <a:off x="3019425" y="2042160"/>
            <a:ext cx="363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IP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</p:txBody>
      </p:sp>
      <p:sp>
        <p:nvSpPr>
          <p:cNvPr id="8" name="文本框 84"/>
          <p:cNvSpPr txBox="1"/>
          <p:nvPr/>
        </p:nvSpPr>
        <p:spPr>
          <a:xfrm>
            <a:off x="3019425" y="3827780"/>
            <a:ext cx="363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charset="0"/>
              </a:rPr>
              <a:t>IP</a:t>
            </a:r>
            <a:endParaRPr lang="en-US" altLang="zh-CN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  <p:custDataLst>
      <p:tags r:id="rId7"/>
    </p:custDataLst>
  </p:cSld>
  <p:clrMapOvr>
    <a:masterClrMapping/>
  </p:clrMapOvr>
  <p:transition spd="slow">
    <p:wipe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20.43519685039368,&quot;left&quot;:113.12724409448819,&quot;top&quot;:342.79456692913385,&quot;width&quot;:749.5173228346455}"/>
</p:tagLst>
</file>

<file path=ppt/tags/tag11.xml><?xml version="1.0" encoding="utf-8"?>
<p:tagLst xmlns:p="http://schemas.openxmlformats.org/presentationml/2006/main">
  <p:tag name="KSO_WM_DIAGRAM_VIRTUALLY_FRAME" val="{&quot;height&quot;:120.43519685039368,&quot;left&quot;:113.12724409448819,&quot;top&quot;:342.79456692913385,&quot;width&quot;:749.5173228346455}"/>
</p:tagLst>
</file>

<file path=ppt/tags/tag12.xml><?xml version="1.0" encoding="utf-8"?>
<p:tagLst xmlns:p="http://schemas.openxmlformats.org/presentationml/2006/main">
  <p:tag name="REFSHAPE" val="648200020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ISLIDE.ICON" val="#170533;#12400;#170533;#19604;#77006;#152241;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RESOURCE_RECORD_KEY" val="{&quot;70&quot;:[3322020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KSO_WM_DIAGRAM_VIRTUALLY_FRAME" val="{&quot;height&quot;:120.43519685039368,&quot;left&quot;:113.12724409448819,&quot;top&quot;:342.79456692913385,&quot;width&quot;:749.5173228346455}"/>
</p:tagLst>
</file>

<file path=ppt/tags/tag7.xml><?xml version="1.0" encoding="utf-8"?>
<p:tagLst xmlns:p="http://schemas.openxmlformats.org/presentationml/2006/main">
  <p:tag name="KSO_WM_DIAGRAM_VIRTUALLY_FRAME" val="{&quot;height&quot;:120.43519685039368,&quot;left&quot;:113.12724409448819,&quot;top&quot;:342.79456692913385,&quot;width&quot;:749.5173228346455}"/>
</p:tagLst>
</file>

<file path=ppt/tags/tag8.xml><?xml version="1.0" encoding="utf-8"?>
<p:tagLst xmlns:p="http://schemas.openxmlformats.org/presentationml/2006/main">
  <p:tag name="KSO_WM_DIAGRAM_VIRTUALLY_FRAME" val="{&quot;height&quot;:120.43519685039368,&quot;left&quot;:113.12724409448819,&quot;top&quot;:342.79456692913385,&quot;width&quot;:749.5173228346455}"/>
</p:tagLst>
</file>

<file path=ppt/tags/tag9.xml><?xml version="1.0" encoding="utf-8"?>
<p:tagLst xmlns:p="http://schemas.openxmlformats.org/presentationml/2006/main">
  <p:tag name="KSO_WM_DIAGRAM_VIRTUALLY_FRAME" val="{&quot;height&quot;:120.43519685039368,&quot;left&quot;:113.12724409448819,&quot;top&quot;:342.79456692913385,&quot;width&quot;:749.5173228346455}"/>
</p:tagLst>
</file>

<file path=ppt/theme/theme1.xml><?xml version="1.0" encoding="utf-8"?>
<a:theme xmlns:a="http://schemas.openxmlformats.org/drawingml/2006/main" name="2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Times New Roman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8743</Words>
  <Application>WPS Presentation</Application>
  <PresentationFormat>Широкоэкранный</PresentationFormat>
  <Paragraphs>671</Paragraphs>
  <Slides>17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4" baseType="lpstr">
      <vt:lpstr>Arial</vt:lpstr>
      <vt:lpstr>SimSun</vt:lpstr>
      <vt:lpstr>Wingdings</vt:lpstr>
      <vt:lpstr>Calibri Light</vt:lpstr>
      <vt:lpstr>Tahoma</vt:lpstr>
      <vt:lpstr>Microsoft YaHei</vt:lpstr>
      <vt:lpstr>Times New Roman</vt:lpstr>
      <vt:lpstr>仿宋_GB2312</vt:lpstr>
      <vt:lpstr>Century Gothic</vt:lpstr>
      <vt:lpstr>Loos ExtraWide Black</vt:lpstr>
      <vt:lpstr>Segoe UI</vt:lpstr>
      <vt:lpstr>Arial Narrow</vt:lpstr>
      <vt:lpstr>Microsoft YaHei Light</vt:lpstr>
      <vt:lpstr>Arial</vt:lpstr>
      <vt:lpstr>Calibri</vt:lpstr>
      <vt:lpstr>Times New Roman</vt:lpstr>
      <vt:lpstr>思源黑体 Normal</vt:lpstr>
      <vt:lpstr>Calibri</vt:lpstr>
      <vt:lpstr>Wingdings</vt:lpstr>
      <vt:lpstr>DejaVu Sans</vt:lpstr>
      <vt:lpstr>等线</vt:lpstr>
      <vt:lpstr>HarmonyOS Sans SC Light</vt:lpstr>
      <vt:lpstr>阿里巴巴普惠体 2.0 55 Regular</vt:lpstr>
      <vt:lpstr>Arial Unicode MS</vt:lpstr>
      <vt:lpstr>DejaVu Sans</vt:lpstr>
      <vt:lpstr>等线</vt:lpstr>
      <vt:lpstr>2_Специальное оформление</vt:lpstr>
      <vt:lpstr>Конвергентные решения профессиональной радиосвязи</vt:lpstr>
      <vt:lpstr>парадигма профессиональной радиосвязи Hytera</vt:lpstr>
      <vt:lpstr>Экосистема конвергентной сети Hytera</vt:lpstr>
      <vt:lpstr>Топология сети DMR \ TETRA</vt:lpstr>
      <vt:lpstr>Эволюция базовых станций DMR</vt:lpstr>
      <vt:lpstr>ЧАСТНАЯ СЕТЬ LTE НА БАЗЕ СЕТИ ОПОРНОГО ОПЕРАТОРА</vt:lpstr>
      <vt:lpstr>Мобильное видеонаблюдение</vt:lpstr>
      <vt:lpstr>e-pack - сеть экстренной связи</vt:lpstr>
      <vt:lpstr>Шлюзы взаимодействия с другими системами</vt:lpstr>
      <vt:lpstr>Визуальная диспетчеризация</vt:lpstr>
      <vt:lpstr>PowerPoint 演示文稿</vt:lpstr>
      <vt:lpstr>интеллектуальные аксессуары</vt:lpstr>
      <vt:lpstr>PowerPoint 演示文稿</vt:lpstr>
      <vt:lpstr>PowerPoint 演示文稿</vt:lpstr>
      <vt:lpstr>PowerPoint 演示文稿</vt:lpstr>
      <vt:lpstr>Преимущества работы с лидером в области ПМР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zsk</dc:creator>
  <cp:lastModifiedBy>KAV</cp:lastModifiedBy>
  <cp:revision>489</cp:revision>
  <dcterms:created xsi:type="dcterms:W3CDTF">2024-04-22T02:25:00Z</dcterms:created>
  <dcterms:modified xsi:type="dcterms:W3CDTF">2026-04-04T14:16:31Z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1049-12.2.0.23196</vt:lpwstr>
  </property>
  <property fmtid="{D5CDD505-2E9C-101B-9397-08002B2CF9AE}" pid="3" name="ICV">
    <vt:lpwstr>8CB5161D864842E08D026FF982A954D4_13</vt:lpwstr>
  </property>
</Properties>
</file>