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2"/>
  </p:notesMasterIdLst>
  <p:sldIdLst>
    <p:sldId id="2145707804" r:id="rId2"/>
    <p:sldId id="388" r:id="rId3"/>
    <p:sldId id="2145707808" r:id="rId4"/>
    <p:sldId id="2145707809" r:id="rId5"/>
    <p:sldId id="2113691449" r:id="rId6"/>
    <p:sldId id="2113691453" r:id="rId7"/>
    <p:sldId id="2113691454" r:id="rId8"/>
    <p:sldId id="2113691455" r:id="rId9"/>
    <p:sldId id="2145707765" r:id="rId10"/>
    <p:sldId id="2145707769" r:id="rId11"/>
    <p:sldId id="2145707768" r:id="rId12"/>
    <p:sldId id="2145707797" r:id="rId13"/>
    <p:sldId id="2145707771" r:id="rId14"/>
    <p:sldId id="2145707772" r:id="rId15"/>
    <p:sldId id="2145707754" r:id="rId16"/>
    <p:sldId id="2145707773" r:id="rId17"/>
    <p:sldId id="2145707774" r:id="rId18"/>
    <p:sldId id="2145707687" r:id="rId19"/>
    <p:sldId id="2145707767" r:id="rId20"/>
    <p:sldId id="2113691451" r:id="rId21"/>
    <p:sldId id="2113691448" r:id="rId22"/>
    <p:sldId id="2145707798" r:id="rId23"/>
    <p:sldId id="2145707782" r:id="rId24"/>
    <p:sldId id="2113691452" r:id="rId25"/>
    <p:sldId id="2145707801" r:id="rId26"/>
    <p:sldId id="2145707810" r:id="rId27"/>
    <p:sldId id="2145707814" r:id="rId28"/>
    <p:sldId id="2145707794" r:id="rId29"/>
    <p:sldId id="406" r:id="rId30"/>
    <p:sldId id="2145707818" r:id="rId31"/>
    <p:sldId id="2113691435" r:id="rId32"/>
    <p:sldId id="2145707693" r:id="rId33"/>
    <p:sldId id="2145707700" r:id="rId34"/>
    <p:sldId id="2145707816" r:id="rId35"/>
    <p:sldId id="2145707694" r:id="rId36"/>
    <p:sldId id="2145707695" r:id="rId37"/>
    <p:sldId id="2145707696" r:id="rId38"/>
    <p:sldId id="2145707697" r:id="rId39"/>
    <p:sldId id="2145707699" r:id="rId40"/>
    <p:sldId id="2109380126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2DDB5E-9CA4-DA8C-E806-FB37389DE5EE}" name="Druchinina Viktoriia" initials="DV" userId="S-1-5-21-856949267-3657558228-1776031721-4128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лерия Полысаева" initials="ВП" lastIdx="1" clrIdx="0">
    <p:extLst>
      <p:ext uri="{19B8F6BF-5375-455C-9EA6-DF929625EA0E}">
        <p15:presenceInfo xmlns:p15="http://schemas.microsoft.com/office/powerpoint/2012/main" userId="Валерия Полысаева" providerId="None"/>
      </p:ext>
    </p:extLst>
  </p:cmAuthor>
  <p:cmAuthor id="2" name="Microsoft Office User" initials="MOU" lastIdx="1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6FF"/>
    <a:srgbClr val="0033FF"/>
    <a:srgbClr val="99ADFF"/>
    <a:srgbClr val="0063FF"/>
    <a:srgbClr val="E8FEFB"/>
    <a:srgbClr val="C9F2EA"/>
    <a:srgbClr val="FCFFE5"/>
    <a:srgbClr val="F5F0FF"/>
    <a:srgbClr val="FFEAE6"/>
    <a:srgbClr val="26D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019" autoAdjust="0"/>
    <p:restoredTop sz="96739"/>
  </p:normalViewPr>
  <p:slideViewPr>
    <p:cSldViewPr snapToGrid="0" showGuides="1">
      <p:cViewPr varScale="1">
        <p:scale>
          <a:sx n="69" d="100"/>
          <a:sy n="69" d="100"/>
        </p:scale>
        <p:origin x="72" y="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4384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2D1-4621-8EEB-663F1E8BD91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851781B-4578-444E-BA17-39B9907D3EE8}" type="VALUE">
                      <a:rPr lang="en-US">
                        <a:solidFill>
                          <a:schemeClr val="bg2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2D1-4621-8EEB-663F1E8BD9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LS Hauss Book" pitchFamily="50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UserGate</c:v>
                </c:pt>
                <c:pt idx="1">
                  <c:v>«Код безопасности»</c:v>
                </c:pt>
                <c:pt idx="2">
                  <c:v>Check Point</c:v>
                </c:pt>
                <c:pt idx="3">
                  <c:v>«ИнфоТеКС»</c:v>
                </c:pt>
                <c:pt idx="4">
                  <c:v>Fortinet</c:v>
                </c:pt>
                <c:pt idx="5">
                  <c:v>«Фактор-ТС»</c:v>
                </c:pt>
                <c:pt idx="6">
                  <c:v>Cisco</c:v>
                </c:pt>
                <c:pt idx="7">
                  <c:v>Palo Alto</c:v>
                </c:pt>
                <c:pt idx="8">
                  <c:v>Positive Technologies</c:v>
                </c:pt>
                <c:pt idx="9">
                  <c:v>ГК «Солар»</c:v>
                </c:pt>
                <c:pt idx="10">
                  <c:v>Ideco</c:v>
                </c:pt>
                <c:pt idx="11">
                  <c:v>Остальные</c:v>
                </c:pt>
              </c:strCache>
            </c:strRef>
          </c:cat>
          <c:val>
            <c:numRef>
              <c:f>Лист1!$B$2:$B$13</c:f>
              <c:numCache>
                <c:formatCode>0%</c:formatCode>
                <c:ptCount val="12"/>
                <c:pt idx="0">
                  <c:v>0.23</c:v>
                </c:pt>
                <c:pt idx="1">
                  <c:v>0.18</c:v>
                </c:pt>
                <c:pt idx="2">
                  <c:v>0.14000000000000001</c:v>
                </c:pt>
                <c:pt idx="3">
                  <c:v>0.1</c:v>
                </c:pt>
                <c:pt idx="4">
                  <c:v>0.08</c:v>
                </c:pt>
                <c:pt idx="5">
                  <c:v>0.06</c:v>
                </c:pt>
                <c:pt idx="6">
                  <c:v>0.05</c:v>
                </c:pt>
                <c:pt idx="7">
                  <c:v>0.05</c:v>
                </c:pt>
                <c:pt idx="8">
                  <c:v>0.04</c:v>
                </c:pt>
                <c:pt idx="9">
                  <c:v>0.02</c:v>
                </c:pt>
                <c:pt idx="10">
                  <c:v>0.02</c:v>
                </c:pt>
                <c:pt idx="1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D1-4621-8EEB-663F1E8BD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3"/>
        <c:axId val="1212084464"/>
        <c:axId val="1212083984"/>
      </c:barChart>
      <c:catAx>
        <c:axId val="12120844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LS Hauss Book" pitchFamily="50" charset="0"/>
                <a:ea typeface="+mn-ea"/>
                <a:cs typeface="+mn-cs"/>
              </a:defRPr>
            </a:pPr>
            <a:endParaRPr lang="ru-RU"/>
          </a:p>
        </c:txPr>
        <c:crossAx val="1212083984"/>
        <c:crosses val="autoZero"/>
        <c:auto val="1"/>
        <c:lblAlgn val="ctr"/>
        <c:lblOffset val="100"/>
        <c:noMultiLvlLbl val="0"/>
      </c:catAx>
      <c:valAx>
        <c:axId val="121208398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212084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LS Hauss Book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LS Hauss Book" pitchFamily="2" charset="0"/>
              </a:defRPr>
            </a:lvl1pPr>
          </a:lstStyle>
          <a:p>
            <a:fld id="{1F9F3F84-A5FD-874E-AC49-64BA44AF7310}" type="datetimeFigureOut">
              <a:rPr lang="ru-RU" smtClean="0"/>
              <a:pPr/>
              <a:t>05.04.2026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LS Hauss Book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LS Hauss Book" pitchFamily="2" charset="0"/>
              </a:defRPr>
            </a:lvl1pPr>
          </a:lstStyle>
          <a:p>
            <a:fld id="{6D42070B-DB33-AE43-BD02-BD0293CE2EA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10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LS Hauss Book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LS Hauss Book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LS Hauss Book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LS Hauss Book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LS Hauss Book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443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93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0153A-9C56-9D2D-ACEA-804D712C3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D62D09C-E7A0-85CE-272E-4617AD973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B8A782A-E64D-50F5-22E1-75EC38523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B04225-F3FB-3013-0B7E-55D300548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4894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078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085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54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131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A3083-6B2E-FA5F-6D55-FFC0887DC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230820C-5F26-AF45-75CF-98BA60EEE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1AEC071-E9F5-EC30-E245-05F27BB72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2BE15E-0281-0F91-A04A-088379D5E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011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75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A0D67-EDDF-561A-DBE8-BDE407CD7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7DB0CDA-39D4-F53B-4AB2-BE5B93F4C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EAB135A-C373-8069-6E61-0267E67DD0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27CD5A-4F80-416B-82A6-A2EA13956D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231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A655C-5A53-3F4F-5F73-4CA47EFC8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BE4D9DD-C1C8-BD45-FE4A-41971EAC2C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BA880B9-6913-F898-8365-BC68ACB70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CA8339-2494-5F06-588B-DA177DE58E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946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0DFF8-F6FE-632D-36B1-231AA20E5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68FC174-6903-325E-50B5-F929C7FFBC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B9FA5F7-AD38-2FB8-A805-63DE80BC1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700+ - численность </a:t>
            </a:r>
            <a:r>
              <a:rPr lang="en-US" dirty="0"/>
              <a:t>UserGate</a:t>
            </a:r>
            <a:r>
              <a:rPr lang="ru-RU" dirty="0"/>
              <a:t> на конец 2025 года</a:t>
            </a:r>
          </a:p>
          <a:p>
            <a:r>
              <a:rPr lang="ru-RU" dirty="0"/>
              <a:t>65</a:t>
            </a:r>
            <a:r>
              <a:rPr lang="en-US" dirty="0"/>
              <a:t>%/35%</a:t>
            </a:r>
            <a:r>
              <a:rPr lang="ru-RU" dirty="0"/>
              <a:t> - распределение </a:t>
            </a:r>
            <a:r>
              <a:rPr lang="en-US" dirty="0"/>
              <a:t>R&amp;D</a:t>
            </a:r>
          </a:p>
          <a:p>
            <a:r>
              <a:rPr lang="en-US" dirty="0"/>
              <a:t>40+ - </a:t>
            </a:r>
            <a:r>
              <a:rPr lang="ru-RU" dirty="0"/>
              <a:t>численность </a:t>
            </a:r>
            <a:r>
              <a:rPr lang="en-US" dirty="0"/>
              <a:t>uFactor</a:t>
            </a:r>
          </a:p>
          <a:p>
            <a:r>
              <a:rPr lang="en-US" dirty="0"/>
              <a:t>4000 – </a:t>
            </a:r>
            <a:r>
              <a:rPr lang="ru-RU" dirty="0"/>
              <a:t>продано аппаратных платформ в 2025</a:t>
            </a:r>
          </a:p>
          <a:p>
            <a:r>
              <a:rPr lang="ru-RU" dirty="0"/>
              <a:t>5300+ - общее число клиентов </a:t>
            </a:r>
            <a:r>
              <a:rPr lang="en-US" dirty="0"/>
              <a:t>UserGate</a:t>
            </a:r>
          </a:p>
          <a:p>
            <a:r>
              <a:rPr lang="en-US" dirty="0"/>
              <a:t>10+ </a:t>
            </a:r>
            <a:r>
              <a:rPr lang="ru-RU" dirty="0"/>
              <a:t>млрд. – выручка </a:t>
            </a:r>
            <a:r>
              <a:rPr lang="en-US" dirty="0"/>
              <a:t>UserGate</a:t>
            </a:r>
            <a:r>
              <a:rPr lang="ru-RU" dirty="0"/>
              <a:t> без учета НДС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E4CB78-E540-8E2E-E49D-6FDC95659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390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2271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6F902-98B4-CC9C-B934-59EC2E935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6A7EEF2-B79B-5C5A-6E3A-39C62ABB0A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B7175EB-8727-645B-FE7F-B67CE7A33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23F988-F91F-12D2-6A3A-8D6DB48DF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281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CC265-32E2-608F-BE6E-322768EBA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8CE1D37-84E9-1EAA-DC72-F9BBE32E11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060FA28-8F04-22E9-F663-EB9FFB4AE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62BC6C-3DE7-354B-53AC-2E56DA7194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846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6B8D7-B282-1ADF-336E-161C3B55E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01C2783-423B-3BED-888F-6B58976463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B2B3C1F-EC00-E282-591E-7A284BFDE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6EC866-D2A5-B893-ACC1-1C5316E56B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714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CEA93-73A1-3732-F996-E14100D9F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F4F8398-884B-0BEC-2434-81CDF8A2A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528502F-5541-615F-6544-6FA65B6C46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29789A-03DC-7EF4-1788-371C6D74D1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685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65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CDCD6-93F3-57AC-1CD1-87D816463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36EE7B4-AA28-3DEE-B2A1-A0F20A759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9CDD9CE-98AE-CC27-75A9-9FDEE5888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DBC0E9-6476-2E1D-34DD-9E140E4ECA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902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8638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86382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588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63323-EE28-97E5-7C25-B8D097204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E7E026C-1774-C837-E1A2-0E6447F05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16AE9B9-9EB2-1C2D-4B1A-DDE3A9028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700+ - численность </a:t>
            </a:r>
            <a:r>
              <a:rPr lang="en-US" dirty="0"/>
              <a:t>UserGate</a:t>
            </a:r>
            <a:r>
              <a:rPr lang="ru-RU" dirty="0"/>
              <a:t> на конец 2025 года</a:t>
            </a:r>
          </a:p>
          <a:p>
            <a:r>
              <a:rPr lang="ru-RU" dirty="0"/>
              <a:t>65</a:t>
            </a:r>
            <a:r>
              <a:rPr lang="en-US" dirty="0"/>
              <a:t>%/35%</a:t>
            </a:r>
            <a:r>
              <a:rPr lang="ru-RU" dirty="0"/>
              <a:t> - распределение </a:t>
            </a:r>
            <a:r>
              <a:rPr lang="en-US" dirty="0"/>
              <a:t>R&amp;D</a:t>
            </a:r>
          </a:p>
          <a:p>
            <a:r>
              <a:rPr lang="en-US" dirty="0"/>
              <a:t>40+ - </a:t>
            </a:r>
            <a:r>
              <a:rPr lang="ru-RU" dirty="0"/>
              <a:t>численность </a:t>
            </a:r>
            <a:r>
              <a:rPr lang="en-US" dirty="0"/>
              <a:t>uFactor</a:t>
            </a:r>
          </a:p>
          <a:p>
            <a:r>
              <a:rPr lang="en-US" dirty="0"/>
              <a:t>4000 – </a:t>
            </a:r>
            <a:r>
              <a:rPr lang="ru-RU" dirty="0"/>
              <a:t>продано аппаратных платформ в 2025</a:t>
            </a:r>
          </a:p>
          <a:p>
            <a:r>
              <a:rPr lang="ru-RU" dirty="0"/>
              <a:t>5300+ - общее число клиентов </a:t>
            </a:r>
            <a:r>
              <a:rPr lang="en-US" dirty="0"/>
              <a:t>UserGate</a:t>
            </a:r>
          </a:p>
          <a:p>
            <a:r>
              <a:rPr lang="en-US" dirty="0"/>
              <a:t>10+ </a:t>
            </a:r>
            <a:r>
              <a:rPr lang="ru-RU" dirty="0"/>
              <a:t>млрд. – выручка </a:t>
            </a:r>
            <a:r>
              <a:rPr lang="en-US" dirty="0"/>
              <a:t>UserGate</a:t>
            </a:r>
            <a:r>
              <a:rPr lang="ru-RU" dirty="0"/>
              <a:t> без учета НДС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AA4FB6-7437-4927-305D-6083AE264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393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25183-43D4-DDBA-EEA3-583E0CA18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DA998CE-B934-5778-10CA-860AA9025E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F631EAA-1E13-76F9-0088-6CF29C077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700+ - численность </a:t>
            </a:r>
            <a:r>
              <a:rPr lang="en-US" dirty="0"/>
              <a:t>UserGate</a:t>
            </a:r>
            <a:r>
              <a:rPr lang="ru-RU" dirty="0"/>
              <a:t> на конец 2025 года</a:t>
            </a:r>
          </a:p>
          <a:p>
            <a:r>
              <a:rPr lang="ru-RU" dirty="0"/>
              <a:t>65</a:t>
            </a:r>
            <a:r>
              <a:rPr lang="en-US" dirty="0"/>
              <a:t>%/35%</a:t>
            </a:r>
            <a:r>
              <a:rPr lang="ru-RU" dirty="0"/>
              <a:t> - распределение </a:t>
            </a:r>
            <a:r>
              <a:rPr lang="en-US" dirty="0"/>
              <a:t>R&amp;D</a:t>
            </a:r>
          </a:p>
          <a:p>
            <a:r>
              <a:rPr lang="en-US" dirty="0"/>
              <a:t>40+ - </a:t>
            </a:r>
            <a:r>
              <a:rPr lang="ru-RU" dirty="0"/>
              <a:t>численность </a:t>
            </a:r>
            <a:r>
              <a:rPr lang="en-US" dirty="0"/>
              <a:t>uFactor</a:t>
            </a:r>
          </a:p>
          <a:p>
            <a:r>
              <a:rPr lang="en-US" dirty="0"/>
              <a:t>4000 – </a:t>
            </a:r>
            <a:r>
              <a:rPr lang="ru-RU" dirty="0"/>
              <a:t>продано аппаратных платформ в 2025</a:t>
            </a:r>
          </a:p>
          <a:p>
            <a:r>
              <a:rPr lang="ru-RU" dirty="0"/>
              <a:t>5300+ - общее число клиентов </a:t>
            </a:r>
            <a:r>
              <a:rPr lang="en-US" dirty="0"/>
              <a:t>UserGate</a:t>
            </a:r>
          </a:p>
          <a:p>
            <a:r>
              <a:rPr lang="en-US" dirty="0"/>
              <a:t>10+ </a:t>
            </a:r>
            <a:r>
              <a:rPr lang="ru-RU" dirty="0"/>
              <a:t>млрд. – выручка </a:t>
            </a:r>
            <a:r>
              <a:rPr lang="en-US" dirty="0"/>
              <a:t>UserGate</a:t>
            </a:r>
            <a:r>
              <a:rPr lang="ru-RU" dirty="0"/>
              <a:t> без учета НДС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1E256F-DDAD-230D-B82F-0467D0A8BA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51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0666A-A4B3-0353-0693-B6EC5AC56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9737C88-8414-87DC-2D69-502951AF9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4CFC52D-23EB-C892-D88F-E25743EC0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700+ - численность </a:t>
            </a:r>
            <a:r>
              <a:rPr lang="en-US" dirty="0"/>
              <a:t>UserGate</a:t>
            </a:r>
            <a:r>
              <a:rPr lang="ru-RU" dirty="0"/>
              <a:t> на конец 2025 года</a:t>
            </a:r>
          </a:p>
          <a:p>
            <a:r>
              <a:rPr lang="ru-RU" dirty="0"/>
              <a:t>65</a:t>
            </a:r>
            <a:r>
              <a:rPr lang="en-US" dirty="0"/>
              <a:t>%/35%</a:t>
            </a:r>
            <a:r>
              <a:rPr lang="ru-RU" dirty="0"/>
              <a:t> - распределение </a:t>
            </a:r>
            <a:r>
              <a:rPr lang="en-US" dirty="0"/>
              <a:t>R&amp;D</a:t>
            </a:r>
          </a:p>
          <a:p>
            <a:r>
              <a:rPr lang="en-US" dirty="0"/>
              <a:t>40+ - </a:t>
            </a:r>
            <a:r>
              <a:rPr lang="ru-RU" dirty="0"/>
              <a:t>численность </a:t>
            </a:r>
            <a:r>
              <a:rPr lang="en-US" dirty="0"/>
              <a:t>uFactor</a:t>
            </a:r>
          </a:p>
          <a:p>
            <a:r>
              <a:rPr lang="en-US" dirty="0"/>
              <a:t>4000 – </a:t>
            </a:r>
            <a:r>
              <a:rPr lang="ru-RU" dirty="0"/>
              <a:t>продано аппаратных платформ в 2025</a:t>
            </a:r>
          </a:p>
          <a:p>
            <a:r>
              <a:rPr lang="ru-RU" dirty="0"/>
              <a:t>5300+ - общее число клиентов </a:t>
            </a:r>
            <a:r>
              <a:rPr lang="en-US" dirty="0"/>
              <a:t>UserGate</a:t>
            </a:r>
          </a:p>
          <a:p>
            <a:r>
              <a:rPr lang="en-US" dirty="0"/>
              <a:t>10+ </a:t>
            </a:r>
            <a:r>
              <a:rPr lang="ru-RU" dirty="0"/>
              <a:t>млрд. – выручка </a:t>
            </a:r>
            <a:r>
              <a:rPr lang="en-US" dirty="0"/>
              <a:t>UserGate</a:t>
            </a:r>
            <a:r>
              <a:rPr lang="ru-RU" dirty="0"/>
              <a:t> без учета НДС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065B4E-2674-7E04-2BCC-C951A78E9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378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0FACC-CBD5-80E1-6B13-8034A471A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4974B28-46BB-CF08-C63F-E59E85654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CF1DC1C-EE89-5AE1-7AD7-7E05E247D2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700+ - численность </a:t>
            </a:r>
            <a:r>
              <a:rPr lang="en-US" dirty="0"/>
              <a:t>UserGate</a:t>
            </a:r>
            <a:r>
              <a:rPr lang="ru-RU" dirty="0"/>
              <a:t> на конец 2025 года</a:t>
            </a:r>
          </a:p>
          <a:p>
            <a:r>
              <a:rPr lang="ru-RU" dirty="0"/>
              <a:t>65</a:t>
            </a:r>
            <a:r>
              <a:rPr lang="en-US" dirty="0"/>
              <a:t>%/35%</a:t>
            </a:r>
            <a:r>
              <a:rPr lang="ru-RU" dirty="0"/>
              <a:t> - распределение </a:t>
            </a:r>
            <a:r>
              <a:rPr lang="en-US" dirty="0"/>
              <a:t>R&amp;D</a:t>
            </a:r>
          </a:p>
          <a:p>
            <a:r>
              <a:rPr lang="en-US" dirty="0"/>
              <a:t>40+ - </a:t>
            </a:r>
            <a:r>
              <a:rPr lang="ru-RU" dirty="0"/>
              <a:t>численность </a:t>
            </a:r>
            <a:r>
              <a:rPr lang="en-US" dirty="0"/>
              <a:t>uFactor</a:t>
            </a:r>
          </a:p>
          <a:p>
            <a:r>
              <a:rPr lang="en-US" dirty="0"/>
              <a:t>4000 – </a:t>
            </a:r>
            <a:r>
              <a:rPr lang="ru-RU" dirty="0"/>
              <a:t>продано аппаратных платформ в 2025</a:t>
            </a:r>
          </a:p>
          <a:p>
            <a:r>
              <a:rPr lang="ru-RU" dirty="0"/>
              <a:t>5300+ - общее число клиентов </a:t>
            </a:r>
            <a:r>
              <a:rPr lang="en-US" dirty="0"/>
              <a:t>UserGate</a:t>
            </a:r>
          </a:p>
          <a:p>
            <a:r>
              <a:rPr lang="en-US" dirty="0"/>
              <a:t>10+ </a:t>
            </a:r>
            <a:r>
              <a:rPr lang="ru-RU" dirty="0"/>
              <a:t>млрд. – выручка </a:t>
            </a:r>
            <a:r>
              <a:rPr lang="en-US" dirty="0"/>
              <a:t>UserGate</a:t>
            </a:r>
            <a:r>
              <a:rPr lang="ru-RU" dirty="0"/>
              <a:t> без учета НДС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AB64AA-4062-DDF3-F49B-BE58DAAFBD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639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D45EB-BA94-0824-0028-E8BE100FE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726B2A3-B8BE-7585-FE01-5D9C106B7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15BD11A-1EF5-224A-C638-9D6588D47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700+ - численность </a:t>
            </a:r>
            <a:r>
              <a:rPr lang="en-US" dirty="0"/>
              <a:t>UserGate</a:t>
            </a:r>
            <a:r>
              <a:rPr lang="ru-RU" dirty="0"/>
              <a:t> на конец 2025 года</a:t>
            </a:r>
          </a:p>
          <a:p>
            <a:r>
              <a:rPr lang="ru-RU" dirty="0"/>
              <a:t>65</a:t>
            </a:r>
            <a:r>
              <a:rPr lang="en-US" dirty="0"/>
              <a:t>%/35%</a:t>
            </a:r>
            <a:r>
              <a:rPr lang="ru-RU" dirty="0"/>
              <a:t> - распределение </a:t>
            </a:r>
            <a:r>
              <a:rPr lang="en-US" dirty="0"/>
              <a:t>R&amp;D</a:t>
            </a:r>
          </a:p>
          <a:p>
            <a:r>
              <a:rPr lang="en-US" dirty="0"/>
              <a:t>40+ - </a:t>
            </a:r>
            <a:r>
              <a:rPr lang="ru-RU" dirty="0"/>
              <a:t>численность </a:t>
            </a:r>
            <a:r>
              <a:rPr lang="en-US" dirty="0"/>
              <a:t>uFactor</a:t>
            </a:r>
          </a:p>
          <a:p>
            <a:r>
              <a:rPr lang="en-US" dirty="0"/>
              <a:t>4000 – </a:t>
            </a:r>
            <a:r>
              <a:rPr lang="ru-RU" dirty="0"/>
              <a:t>продано аппаратных платформ в 2025</a:t>
            </a:r>
          </a:p>
          <a:p>
            <a:r>
              <a:rPr lang="ru-RU" dirty="0"/>
              <a:t>5300+ - общее число клиентов </a:t>
            </a:r>
            <a:r>
              <a:rPr lang="en-US" dirty="0"/>
              <a:t>UserGate</a:t>
            </a:r>
          </a:p>
          <a:p>
            <a:r>
              <a:rPr lang="en-US" dirty="0"/>
              <a:t>10+ </a:t>
            </a:r>
            <a:r>
              <a:rPr lang="ru-RU" dirty="0"/>
              <a:t>млрд. – выручка </a:t>
            </a:r>
            <a:r>
              <a:rPr lang="en-US" dirty="0"/>
              <a:t>UserGate</a:t>
            </a:r>
            <a:r>
              <a:rPr lang="ru-RU" dirty="0"/>
              <a:t> без учета НДС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6C4EE2-ECA5-0D50-A549-F462A77F57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729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560F6-72DE-CC2B-2FCA-7757FF25C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F3AC82E-5886-77A7-F698-9D3251372F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FE0ABF6-38F6-46CC-AE9A-850B6590F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700+ - численность </a:t>
            </a:r>
            <a:r>
              <a:rPr lang="en-US" dirty="0"/>
              <a:t>UserGate</a:t>
            </a:r>
            <a:r>
              <a:rPr lang="ru-RU" dirty="0"/>
              <a:t> на конец 2025 года</a:t>
            </a:r>
          </a:p>
          <a:p>
            <a:r>
              <a:rPr lang="ru-RU" dirty="0"/>
              <a:t>65</a:t>
            </a:r>
            <a:r>
              <a:rPr lang="en-US" dirty="0"/>
              <a:t>%/35%</a:t>
            </a:r>
            <a:r>
              <a:rPr lang="ru-RU" dirty="0"/>
              <a:t> - распределение </a:t>
            </a:r>
            <a:r>
              <a:rPr lang="en-US" dirty="0"/>
              <a:t>R&amp;D</a:t>
            </a:r>
          </a:p>
          <a:p>
            <a:r>
              <a:rPr lang="en-US" dirty="0"/>
              <a:t>40+ - </a:t>
            </a:r>
            <a:r>
              <a:rPr lang="ru-RU" dirty="0"/>
              <a:t>численность </a:t>
            </a:r>
            <a:r>
              <a:rPr lang="en-US" dirty="0"/>
              <a:t>uFactor</a:t>
            </a:r>
          </a:p>
          <a:p>
            <a:r>
              <a:rPr lang="en-US" dirty="0"/>
              <a:t>4000 – </a:t>
            </a:r>
            <a:r>
              <a:rPr lang="ru-RU" dirty="0"/>
              <a:t>продано аппаратных платформ в 2025</a:t>
            </a:r>
          </a:p>
          <a:p>
            <a:r>
              <a:rPr lang="ru-RU" dirty="0"/>
              <a:t>5300+ - общее число клиентов </a:t>
            </a:r>
            <a:r>
              <a:rPr lang="en-US" dirty="0"/>
              <a:t>UserGate</a:t>
            </a:r>
          </a:p>
          <a:p>
            <a:r>
              <a:rPr lang="en-US" dirty="0"/>
              <a:t>10+ </a:t>
            </a:r>
            <a:r>
              <a:rPr lang="ru-RU" dirty="0"/>
              <a:t>млрд. – выручка </a:t>
            </a:r>
            <a:r>
              <a:rPr lang="en-US" dirty="0"/>
              <a:t>UserGate</a:t>
            </a:r>
            <a:r>
              <a:rPr lang="ru-RU" dirty="0"/>
              <a:t> без учета НДС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35F335-FBBC-2DAC-7841-ACAB2786F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532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2070B-DB33-AE43-BD02-BD0293CE2EA5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92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2 стр бе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EE6382-49F6-E9DD-29E6-998F46C85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237" y="404813"/>
            <a:ext cx="2305800" cy="478501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A9041857-9D9C-F329-77DF-56BB626DD9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9393" y="4402691"/>
            <a:ext cx="6812812" cy="125253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ALS Hauss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Дополнительное описание к названию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6F89189-C08F-A66D-4C13-F9CE7E19B8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3698" y="1651570"/>
            <a:ext cx="11583339" cy="2133600"/>
          </a:xfrm>
        </p:spPr>
        <p:txBody>
          <a:bodyPr anchor="t"/>
          <a:lstStyle>
            <a:lvl1pPr marL="0" marR="0" indent="0" algn="l" defTabSz="41272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8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LS Granate Medium" pitchFamily="2" charset="0"/>
                <a:ea typeface="Verdana" panose="020B0604030504040204" pitchFamily="34" charset="0"/>
                <a:cs typeface="SB Sans Display Semibold" panose="020B0503040504020204" pitchFamily="34" charset="0"/>
                <a:sym typeface="Helvetica"/>
              </a:defRPr>
            </a:lvl1pPr>
          </a:lstStyle>
          <a:p>
            <a:r>
              <a:rPr lang="ru-RU" dirty="0"/>
              <a:t>Название презентации 88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6" name="Дата 3">
            <a:extLst>
              <a:ext uri="{FF2B5EF4-FFF2-40B4-BE49-F238E27FC236}">
                <a16:creationId xmlns:a16="http://schemas.microsoft.com/office/drawing/2014/main" id="{3B3B1F5E-1C50-71A8-04A2-476A6DD70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5873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A7247-2B9D-08A9-8480-C4F6F036A4D8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620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/ 6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5" y="2410690"/>
            <a:ext cx="3452550" cy="1127039"/>
          </a:xfrm>
        </p:spPr>
        <p:txBody>
          <a:bodyPr>
            <a:noAutofit/>
          </a:bodyPr>
          <a:lstStyle>
            <a:lvl1pPr>
              <a:defRPr b="0" i="0" u="none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 u="none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 u="none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 u="none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110B3BD0-615F-4522-A38D-49E5C727B2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61908" y="2410690"/>
            <a:ext cx="3452551" cy="1127040"/>
          </a:xfrm>
        </p:spPr>
        <p:txBody>
          <a:bodyPr>
            <a:noAutofit/>
          </a:bodyPr>
          <a:lstStyle>
            <a:lvl1pPr>
              <a:defRPr b="0" i="0" u="none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 u="none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 u="none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 u="none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5A8D5853-4747-2213-056E-7D7D3DC77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965" y="5002298"/>
            <a:ext cx="3452550" cy="1127039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03871F83-5365-51A7-D0B4-5D78D3C6A80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61908" y="5002298"/>
            <a:ext cx="3452551" cy="112704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0B38EC4D-D365-0347-5CB3-565DD08C3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88851" y="2410690"/>
            <a:ext cx="3452549" cy="1149463"/>
          </a:xfrm>
        </p:spPr>
        <p:txBody>
          <a:bodyPr>
            <a:noAutofit/>
          </a:bodyPr>
          <a:lstStyle>
            <a:lvl1pPr>
              <a:defRPr b="0" i="0" u="none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 u="none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 u="none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 u="none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452EC309-8C63-E613-F1F7-A20C639836B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88851" y="5002298"/>
            <a:ext cx="3452549" cy="1149463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F3B56B2F-75F7-3CB7-F51E-C3DA95A916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1736818"/>
            <a:ext cx="3452551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24DB19E9-027F-5D67-C07A-2848FDE9A1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1908" y="1736818"/>
            <a:ext cx="3452551" cy="50997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7B1EE146-BB47-18DE-09F5-ABEB40F4A9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88853" y="1736818"/>
            <a:ext cx="3452551" cy="50997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371481A-5B16-AA51-254C-E7A7C4B00E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63" y="4292634"/>
            <a:ext cx="3452551" cy="50997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61B630A5-1642-2038-2660-F0895C127D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61908" y="4292634"/>
            <a:ext cx="3452551" cy="50997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CFB027EF-F3EC-C759-A019-71F2ACA411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88853" y="4292634"/>
            <a:ext cx="3452551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 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F8B1272-6007-A8D9-C397-F156C8E06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656" y="362648"/>
            <a:ext cx="1422000" cy="295095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7259D99E-3796-B33D-60EE-0A792F4CC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2355F0-2642-49AB-7038-F09FB729EAEC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61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/ 8 бло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08482-07B2-4585-F995-FFBB9F9F3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6" y="2414774"/>
            <a:ext cx="2507988" cy="1400695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sz="1800"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110B3BD0-615F-4522-A38D-49E5C727B2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7062" y="2414774"/>
            <a:ext cx="2507989" cy="1400696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sz="1800"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5A8D5853-4747-2213-056E-7D7D3DC77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966" y="4916998"/>
            <a:ext cx="2507988" cy="126507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sz="1800" b="0" i="0">
                <a:solidFill>
                  <a:schemeClr val="tx1"/>
                </a:solidFill>
                <a:latin typeface="ALS Hauss Book" pitchFamily="2" charset="0"/>
              </a:defRPr>
            </a:lvl2pPr>
            <a:lvl3pPr marL="180000" indent="0">
              <a:buNone/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03871F83-5365-51A7-D0B4-5D78D3C6A80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37062" y="4917000"/>
            <a:ext cx="2507989" cy="1265076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sz="1800"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0B38EC4D-D365-0347-5CB3-565DD08C3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39159" y="2414774"/>
            <a:ext cx="2507987" cy="1400696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sz="1800"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452EC309-8C63-E613-F1F7-A20C639836B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39159" y="4917000"/>
            <a:ext cx="2507987" cy="1265075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sz="1800"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id="{20103668-890C-4A81-E7BB-1134AE3473F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41254" y="2414770"/>
            <a:ext cx="2507987" cy="1400700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sz="1800"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F6A64FB2-8752-B616-0627-E84095F4A4D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041254" y="4916998"/>
            <a:ext cx="2507987" cy="1265078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sz="1800"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DC9755F8-313A-9CF8-F6B0-EC180131B8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4" y="1757528"/>
            <a:ext cx="2507988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b="0" i="0"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CAD84B2F-A384-41E1-7F7D-0DD6C9091B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7063" y="1757528"/>
            <a:ext cx="2507988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b="0" i="0"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91669A78-6C4E-8C31-03B2-B21CD99EDC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39162" y="1757528"/>
            <a:ext cx="2507988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b="0" i="0"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DC92FCB4-63B5-3E4B-C051-5B708C816B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41261" y="1757528"/>
            <a:ext cx="2507988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b="0" i="0"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C42B4E81-AF59-12BA-F271-BE95451597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4964" y="4265840"/>
            <a:ext cx="2507988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b="0" i="0"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A41C7983-B120-E0DC-9822-28ED943F166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37063" y="4265840"/>
            <a:ext cx="2507988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b="0" i="0"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E26A27C-5F27-4F06-D0CC-DB9280324E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9162" y="4265840"/>
            <a:ext cx="2507988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b="0" i="0"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54443EBA-26F1-71C9-4DD5-9081D4BB83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41261" y="4265840"/>
            <a:ext cx="2507988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b="0" i="0"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CB8C554-43C3-8AB9-FE5A-5A1C7A266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656" y="362648"/>
            <a:ext cx="1422000" cy="2950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03A8E2-BC97-E40C-F6E5-9DDA8B17AB37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025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 / Текст +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ALS Granate" pitchFamily="2" charset="0"/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3" y="2744367"/>
            <a:ext cx="5761037" cy="3384971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 sz="1400" b="0" i="0">
                <a:solidFill>
                  <a:schemeClr val="tx1"/>
                </a:solidFill>
                <a:latin typeface="ALS Hauss Book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Рисунок 4">
            <a:extLst>
              <a:ext uri="{FF2B5EF4-FFF2-40B4-BE49-F238E27FC236}">
                <a16:creationId xmlns:a16="http://schemas.microsoft.com/office/drawing/2014/main" id="{0C0FDD72-1D5F-2695-2826-FD02C017BC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2519" y="1376363"/>
            <a:ext cx="5604519" cy="4752975"/>
          </a:xfrm>
        </p:spPr>
        <p:txBody>
          <a:bodyPr/>
          <a:lstStyle>
            <a:lvl1pPr>
              <a:defRPr b="0" i="0">
                <a:latin typeface="ALS Hauss Book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5" name="Текст 8">
            <a:extLst>
              <a:ext uri="{FF2B5EF4-FFF2-40B4-BE49-F238E27FC236}">
                <a16:creationId xmlns:a16="http://schemas.microsoft.com/office/drawing/2014/main" id="{6463E999-ADC7-7D7D-4A13-A3250ABD3A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2" y="1373043"/>
            <a:ext cx="5761036" cy="873378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sng" kern="1200" baseline="0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  <a:p>
            <a:pPr lvl="0"/>
            <a:r>
              <a:rPr lang="ru-RU" dirty="0"/>
              <a:t>в две строки </a:t>
            </a:r>
            <a:r>
              <a:rPr lang="en-US" dirty="0"/>
              <a:t>20pt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E0CB1ED-5CA2-5F7D-22AA-69353D887C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81047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08482-07B2-4585-F995-FFBB9F9F3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3" y="1376363"/>
            <a:ext cx="5761037" cy="475297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 sz="1400" b="0" i="0">
                <a:solidFill>
                  <a:schemeClr val="tx1"/>
                </a:solidFill>
                <a:latin typeface="ALS Hauss Book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Рисунок 4">
            <a:extLst>
              <a:ext uri="{FF2B5EF4-FFF2-40B4-BE49-F238E27FC236}">
                <a16:creationId xmlns:a16="http://schemas.microsoft.com/office/drawing/2014/main" id="{0C0FDD72-1D5F-2695-2826-FD02C017BC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2519" y="1376363"/>
            <a:ext cx="5604519" cy="4752975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68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3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08482-07B2-4585-F995-FFBB9F9F3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3" y="1376363"/>
            <a:ext cx="5761037" cy="475297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 b="0" i="0">
                <a:solidFill>
                  <a:schemeClr val="tx1"/>
                </a:solidFill>
                <a:latin typeface="ALS Hauss Book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Рисунок 4">
            <a:extLst>
              <a:ext uri="{FF2B5EF4-FFF2-40B4-BE49-F238E27FC236}">
                <a16:creationId xmlns:a16="http://schemas.microsoft.com/office/drawing/2014/main" id="{2F3C843A-CB07-DD3C-470A-F4EA447C23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2519" y="1376363"/>
            <a:ext cx="5604519" cy="2592387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CF1F6030-22AD-6B29-0E1D-DC7D0DD452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2519" y="4138613"/>
            <a:ext cx="2823748" cy="1990725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4FDC67B5-F606-4C50-C77C-5D77101794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44013" y="4138613"/>
            <a:ext cx="2613025" cy="1990725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170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4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08482-07B2-4585-F995-FFBB9F9F3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tIns="46800"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3" y="1376363"/>
            <a:ext cx="5761037" cy="2592387"/>
          </a:xfrm>
        </p:spPr>
        <p:txBody>
          <a:bodyPr/>
          <a:lstStyle>
            <a:lvl1pPr>
              <a:defRPr b="0" i="0">
                <a:latin typeface="ALS Hauss Book" pitchFamily="2" charset="0"/>
              </a:defRPr>
            </a:lvl1pPr>
            <a:lvl2pPr>
              <a:defRPr b="0" i="0">
                <a:latin typeface="ALS Hauss Book" pitchFamily="2" charset="0"/>
              </a:defRPr>
            </a:lvl2pPr>
            <a:lvl3pPr>
              <a:defRPr b="0" i="0">
                <a:latin typeface="ALS Hauss Book" pitchFamily="2" charset="0"/>
              </a:defRPr>
            </a:lvl3pPr>
            <a:lvl4pPr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LS Hauss Book" pitchFamily="2" charset="0"/>
              </a:defRPr>
            </a:lvl4pPr>
            <a:lvl5pPr>
              <a:defRPr b="0" i="0">
                <a:latin typeface="ALS Hauss Book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0270749-A79C-A89C-3B63-CECB4C06B7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63" y="4138613"/>
            <a:ext cx="5761037" cy="1990725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3" name="Рисунок 4">
            <a:extLst>
              <a:ext uri="{FF2B5EF4-FFF2-40B4-BE49-F238E27FC236}">
                <a16:creationId xmlns:a16="http://schemas.microsoft.com/office/drawing/2014/main" id="{4FA4A4D7-969D-E889-3138-DF0B48422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2519" y="1376363"/>
            <a:ext cx="5604519" cy="2592387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0" name="Рисунок 6">
            <a:extLst>
              <a:ext uri="{FF2B5EF4-FFF2-40B4-BE49-F238E27FC236}">
                <a16:creationId xmlns:a16="http://schemas.microsoft.com/office/drawing/2014/main" id="{3A0CFD37-476B-0159-ABB7-5D785FB95D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2519" y="4138613"/>
            <a:ext cx="2823748" cy="1990725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B3109AC3-AC38-4940-37C9-C349BBCE38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44013" y="4138613"/>
            <a:ext cx="2613025" cy="1990725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690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/ рису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AEF31F8A-F810-49BD-AF7E-AB8A7794EE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2519" y="1376363"/>
            <a:ext cx="5604519" cy="2592387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4BF0340E-143D-5107-1894-8E86D5FBFE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2519" y="4138613"/>
            <a:ext cx="2823748" cy="1990725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9B70441-3CDD-F9DE-3FC1-A2C0333283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44013" y="4138613"/>
            <a:ext cx="2613025" cy="1990725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0270749-A79C-A89C-3B63-CECB4C06B7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63" y="4138613"/>
            <a:ext cx="5761037" cy="1990725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3" name="Рисунок 4">
            <a:extLst>
              <a:ext uri="{FF2B5EF4-FFF2-40B4-BE49-F238E27FC236}">
                <a16:creationId xmlns:a16="http://schemas.microsoft.com/office/drawing/2014/main" id="{898360E2-0D98-E00D-8E28-AED34FC500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4963" y="1376363"/>
            <a:ext cx="5761037" cy="2592387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7ED9CF-3051-0E15-BC98-78C3EFCB0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 tIns="46800"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02393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/ рисунки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AEF31F8A-F810-49BD-AF7E-AB8A7794EE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2519" y="1376363"/>
            <a:ext cx="5604519" cy="2592387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4BF0340E-143D-5107-1894-8E86D5FBFE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2519" y="4138613"/>
            <a:ext cx="2823748" cy="1990725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9B70441-3CDD-F9DE-3FC1-A2C0333283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44013" y="4138613"/>
            <a:ext cx="2613025" cy="1990725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3" name="Рисунок 4">
            <a:extLst>
              <a:ext uri="{FF2B5EF4-FFF2-40B4-BE49-F238E27FC236}">
                <a16:creationId xmlns:a16="http://schemas.microsoft.com/office/drawing/2014/main" id="{898360E2-0D98-E00D-8E28-AED34FC500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4963" y="1376363"/>
            <a:ext cx="5761037" cy="4752975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42E5643-78C7-CB0F-FF33-7A58B38573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 tIns="46800"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3767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Текст + Рисунок на пол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3" y="1376363"/>
            <a:ext cx="11522075" cy="2592387"/>
          </a:xfrm>
        </p:spPr>
        <p:txBody>
          <a:bodyPr>
            <a:noAutofit/>
          </a:bodyPr>
          <a:lstStyle>
            <a:lvl1pPr>
              <a:defRPr sz="2000"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sz="2000" b="0" i="0">
                <a:latin typeface="ALS Hauss Book" pitchFamily="2" charset="0"/>
              </a:defRPr>
            </a:lvl2pPr>
            <a:lvl3pPr>
              <a:defRPr sz="1800" b="0" i="0">
                <a:latin typeface="ALS Hauss Book" pitchFamily="2" charset="0"/>
              </a:defRPr>
            </a:lvl3pPr>
            <a:lvl4pPr>
              <a:defRPr sz="1600" b="0" i="0">
                <a:latin typeface="ALS Hauss Book" pitchFamily="2" charset="0"/>
              </a:defRPr>
            </a:lvl4pPr>
            <a:lvl5pPr>
              <a:defRPr sz="1400" b="0" i="0">
                <a:latin typeface="ALS Hauss Book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0270749-A79C-A89C-3B63-CECB4C06B7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138613"/>
            <a:ext cx="12192000" cy="2719387"/>
          </a:xfrm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91736DF-8D17-3021-DCFA-2D0CA3DED1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 tIns="46800"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59028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3DF7023E-67FE-DF67-E791-97879E662627}"/>
              </a:ext>
            </a:extLst>
          </p:cNvPr>
          <p:cNvCxnSpPr>
            <a:cxnSpLocks/>
          </p:cNvCxnSpPr>
          <p:nvPr userDrawn="1"/>
        </p:nvCxnSpPr>
        <p:spPr>
          <a:xfrm>
            <a:off x="407128" y="2967494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EA84C-88E7-814F-DCAC-F55769DB4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en-US" dirty="0"/>
              <a:t>ROADMAP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48308F-D0E4-8199-6499-2E691E166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F6BE97C0-504C-78A4-5C69-3081C135A5DB}"/>
              </a:ext>
            </a:extLst>
          </p:cNvPr>
          <p:cNvCxnSpPr>
            <a:cxnSpLocks/>
          </p:cNvCxnSpPr>
          <p:nvPr userDrawn="1"/>
        </p:nvCxnSpPr>
        <p:spPr>
          <a:xfrm>
            <a:off x="416459" y="3716338"/>
            <a:ext cx="11440579" cy="0"/>
          </a:xfrm>
          <a:prstGeom prst="straightConnector1">
            <a:avLst/>
          </a:prstGeom>
          <a:ln w="31750" cap="flat">
            <a:solidFill>
              <a:schemeClr val="bg2"/>
            </a:solidFill>
            <a:miter lim="800000"/>
            <a:headEnd type="none" w="lg" len="lg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9">
            <a:extLst>
              <a:ext uri="{FF2B5EF4-FFF2-40B4-BE49-F238E27FC236}">
                <a16:creationId xmlns:a16="http://schemas.microsoft.com/office/drawing/2014/main" id="{3D9CA753-93F5-7E20-E5DE-8BDD3FE2F6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2143124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</a:defRPr>
            </a:lvl1pPr>
            <a:lvl2pPr>
              <a:defRPr sz="1400" b="0" i="0">
                <a:solidFill>
                  <a:schemeClr val="tx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42C15053-6614-A5F0-F30A-B187077029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2" y="1449774"/>
            <a:ext cx="2607017" cy="693350"/>
          </a:xfrm>
        </p:spPr>
        <p:txBody>
          <a:bodyPr anchor="b"/>
          <a:lstStyle>
            <a:lvl1pPr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56D654FD-15F9-F79E-E713-13351EFDF3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0192" y="2143124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</a:defRPr>
            </a:lvl1pPr>
            <a:lvl2pPr>
              <a:defRPr sz="1400" b="0" i="0">
                <a:solidFill>
                  <a:schemeClr val="tx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CA36A76C-6988-1451-9318-9ED21C6780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0191" y="1449774"/>
            <a:ext cx="2607017" cy="693350"/>
          </a:xfrm>
        </p:spPr>
        <p:txBody>
          <a:bodyPr anchor="b"/>
          <a:lstStyle>
            <a:lvl1pPr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6E600702-164C-6B8C-6D0A-CCC5602C61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5421" y="2143124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</a:defRPr>
            </a:lvl1pPr>
            <a:lvl2pPr>
              <a:defRPr sz="1400" b="0" i="0">
                <a:solidFill>
                  <a:schemeClr val="tx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5" name="Текст 9">
            <a:extLst>
              <a:ext uri="{FF2B5EF4-FFF2-40B4-BE49-F238E27FC236}">
                <a16:creationId xmlns:a16="http://schemas.microsoft.com/office/drawing/2014/main" id="{E4886E0F-51F8-724D-493A-BE5077C6E2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25420" y="1449774"/>
            <a:ext cx="2607017" cy="693350"/>
          </a:xfrm>
        </p:spPr>
        <p:txBody>
          <a:bodyPr anchor="b"/>
          <a:lstStyle>
            <a:lvl1pPr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16" name="Текст 9">
            <a:extLst>
              <a:ext uri="{FF2B5EF4-FFF2-40B4-BE49-F238E27FC236}">
                <a16:creationId xmlns:a16="http://schemas.microsoft.com/office/drawing/2014/main" id="{A73FB6CA-7AC5-B8DB-8359-D8A5053BFA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70650" y="2143124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</a:defRPr>
            </a:lvl1pPr>
            <a:lvl2pPr>
              <a:defRPr sz="1400" b="0" i="0">
                <a:solidFill>
                  <a:schemeClr val="tx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7" name="Текст 9">
            <a:extLst>
              <a:ext uri="{FF2B5EF4-FFF2-40B4-BE49-F238E27FC236}">
                <a16:creationId xmlns:a16="http://schemas.microsoft.com/office/drawing/2014/main" id="{60EA775B-EEE5-5D62-FE1F-0D167DFFAB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70649" y="1449774"/>
            <a:ext cx="2607017" cy="693350"/>
          </a:xfrm>
        </p:spPr>
        <p:txBody>
          <a:bodyPr anchor="b"/>
          <a:lstStyle>
            <a:lvl1pPr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D8C4D8EF-74B6-13DF-DD6B-6B0C50F50C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4863" y="5067947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</a:defRPr>
            </a:lvl1pPr>
            <a:lvl2pPr>
              <a:defRPr sz="1400" b="0" i="0">
                <a:solidFill>
                  <a:schemeClr val="tx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9" name="Текст 9">
            <a:extLst>
              <a:ext uri="{FF2B5EF4-FFF2-40B4-BE49-F238E27FC236}">
                <a16:creationId xmlns:a16="http://schemas.microsoft.com/office/drawing/2014/main" id="{45367EB3-5705-DC4E-C895-CB60EEE675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4862" y="4374597"/>
            <a:ext cx="2607017" cy="693350"/>
          </a:xfrm>
        </p:spPr>
        <p:txBody>
          <a:bodyPr anchor="b"/>
          <a:lstStyle>
            <a:lvl1pPr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20" name="Текст 9">
            <a:extLst>
              <a:ext uri="{FF2B5EF4-FFF2-40B4-BE49-F238E27FC236}">
                <a16:creationId xmlns:a16="http://schemas.microsoft.com/office/drawing/2014/main" id="{8CDD550F-CC3B-C959-5DA7-28A3C10DD8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90092" y="5067947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</a:defRPr>
            </a:lvl1pPr>
            <a:lvl2pPr>
              <a:defRPr sz="1400" b="0" i="0">
                <a:solidFill>
                  <a:schemeClr val="tx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1" name="Текст 9">
            <a:extLst>
              <a:ext uri="{FF2B5EF4-FFF2-40B4-BE49-F238E27FC236}">
                <a16:creationId xmlns:a16="http://schemas.microsoft.com/office/drawing/2014/main" id="{8221F02C-9485-0B96-BFDA-F7DE59A981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90091" y="4374597"/>
            <a:ext cx="2607017" cy="693350"/>
          </a:xfrm>
        </p:spPr>
        <p:txBody>
          <a:bodyPr anchor="b"/>
          <a:lstStyle>
            <a:lvl1pPr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22" name="Текст 9">
            <a:extLst>
              <a:ext uri="{FF2B5EF4-FFF2-40B4-BE49-F238E27FC236}">
                <a16:creationId xmlns:a16="http://schemas.microsoft.com/office/drawing/2014/main" id="{C4A77195-14A8-EDD7-C645-2CAB4C05542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35321" y="5067947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</a:defRPr>
            </a:lvl1pPr>
            <a:lvl2pPr>
              <a:defRPr sz="1400" b="0" i="0">
                <a:solidFill>
                  <a:schemeClr val="tx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3" name="Текст 9">
            <a:extLst>
              <a:ext uri="{FF2B5EF4-FFF2-40B4-BE49-F238E27FC236}">
                <a16:creationId xmlns:a16="http://schemas.microsoft.com/office/drawing/2014/main" id="{14AF87C6-82A4-292C-A8DE-2EBE874EE1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5320" y="4374597"/>
            <a:ext cx="2607017" cy="693350"/>
          </a:xfrm>
        </p:spPr>
        <p:txBody>
          <a:bodyPr anchor="b"/>
          <a:lstStyle>
            <a:lvl1pPr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24" name="Текст 9">
            <a:extLst>
              <a:ext uri="{FF2B5EF4-FFF2-40B4-BE49-F238E27FC236}">
                <a16:creationId xmlns:a16="http://schemas.microsoft.com/office/drawing/2014/main" id="{B3829E27-1829-6349-E23A-52FF1B0B34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80550" y="5067947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</a:defRPr>
            </a:lvl1pPr>
            <a:lvl2pPr>
              <a:defRPr sz="1400" b="0" i="0">
                <a:solidFill>
                  <a:schemeClr val="tx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5" name="Текст 9">
            <a:extLst>
              <a:ext uri="{FF2B5EF4-FFF2-40B4-BE49-F238E27FC236}">
                <a16:creationId xmlns:a16="http://schemas.microsoft.com/office/drawing/2014/main" id="{89FE9B33-D496-177C-02EA-B88A0CE3C8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80549" y="4374597"/>
            <a:ext cx="2607017" cy="693350"/>
          </a:xfrm>
        </p:spPr>
        <p:txBody>
          <a:bodyPr anchor="b"/>
          <a:lstStyle>
            <a:lvl1pPr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99FE701-D33E-55E3-4EE9-CE9A913BB3F1}"/>
              </a:ext>
            </a:extLst>
          </p:cNvPr>
          <p:cNvCxnSpPr>
            <a:cxnSpLocks/>
          </p:cNvCxnSpPr>
          <p:nvPr userDrawn="1"/>
        </p:nvCxnSpPr>
        <p:spPr>
          <a:xfrm>
            <a:off x="3473167" y="2989262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DDCB83C-82F1-45C8-B637-0574E43CD91F}"/>
              </a:ext>
            </a:extLst>
          </p:cNvPr>
          <p:cNvCxnSpPr>
            <a:cxnSpLocks/>
          </p:cNvCxnSpPr>
          <p:nvPr userDrawn="1"/>
        </p:nvCxnSpPr>
        <p:spPr>
          <a:xfrm>
            <a:off x="6518396" y="2978378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B9B7D00-840A-4276-7B42-16AFB3257C61}"/>
              </a:ext>
            </a:extLst>
          </p:cNvPr>
          <p:cNvCxnSpPr>
            <a:cxnSpLocks/>
          </p:cNvCxnSpPr>
          <p:nvPr userDrawn="1"/>
        </p:nvCxnSpPr>
        <p:spPr>
          <a:xfrm>
            <a:off x="9563625" y="2967494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70F9596-C831-2E9A-5B38-0967FB4AD733}"/>
              </a:ext>
            </a:extLst>
          </p:cNvPr>
          <p:cNvCxnSpPr>
            <a:cxnSpLocks/>
          </p:cNvCxnSpPr>
          <p:nvPr userDrawn="1"/>
        </p:nvCxnSpPr>
        <p:spPr>
          <a:xfrm>
            <a:off x="983725" y="3705454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19A1EBB-CCB4-3ABD-FDA3-9E0F9F8A1D4F}"/>
              </a:ext>
            </a:extLst>
          </p:cNvPr>
          <p:cNvCxnSpPr>
            <a:cxnSpLocks/>
          </p:cNvCxnSpPr>
          <p:nvPr userDrawn="1"/>
        </p:nvCxnSpPr>
        <p:spPr>
          <a:xfrm>
            <a:off x="4046481" y="3716338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E68D088-8672-183B-BF2A-4EA047EDEB2E}"/>
              </a:ext>
            </a:extLst>
          </p:cNvPr>
          <p:cNvCxnSpPr>
            <a:cxnSpLocks/>
          </p:cNvCxnSpPr>
          <p:nvPr userDrawn="1"/>
        </p:nvCxnSpPr>
        <p:spPr>
          <a:xfrm>
            <a:off x="7091710" y="3705454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8E195503-F9B3-FCE7-E8A1-ECBA2545F7AE}"/>
              </a:ext>
            </a:extLst>
          </p:cNvPr>
          <p:cNvCxnSpPr>
            <a:cxnSpLocks/>
          </p:cNvCxnSpPr>
          <p:nvPr userDrawn="1"/>
        </p:nvCxnSpPr>
        <p:spPr>
          <a:xfrm>
            <a:off x="10126548" y="3694570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962DDEF-9810-6614-196B-E4468DAD43AD}"/>
              </a:ext>
            </a:extLst>
          </p:cNvPr>
          <p:cNvSpPr>
            <a:spLocks noChangeAspect="1"/>
          </p:cNvSpPr>
          <p:nvPr userDrawn="1"/>
        </p:nvSpPr>
        <p:spPr>
          <a:xfrm>
            <a:off x="910589" y="3637369"/>
            <a:ext cx="147600" cy="147600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latin typeface="ALS Hauss Book" pitchFamily="2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DF89C37-9B1C-602D-DD63-2D077743BEBA}"/>
              </a:ext>
            </a:extLst>
          </p:cNvPr>
          <p:cNvSpPr>
            <a:spLocks noChangeAspect="1"/>
          </p:cNvSpPr>
          <p:nvPr userDrawn="1"/>
        </p:nvSpPr>
        <p:spPr>
          <a:xfrm>
            <a:off x="3400031" y="3637369"/>
            <a:ext cx="147600" cy="147600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latin typeface="ALS Hauss Book" pitchFamily="2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E8C6B20-9D78-26F7-6A58-FAFF3AFC4D60}"/>
              </a:ext>
            </a:extLst>
          </p:cNvPr>
          <p:cNvSpPr>
            <a:spLocks noChangeAspect="1"/>
          </p:cNvSpPr>
          <p:nvPr userDrawn="1"/>
        </p:nvSpPr>
        <p:spPr>
          <a:xfrm>
            <a:off x="6445260" y="3637369"/>
            <a:ext cx="147600" cy="147600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latin typeface="ALS Hauss Book" pitchFamily="2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B0E315D-7B84-17E6-0AC9-C61BE89E7083}"/>
              </a:ext>
            </a:extLst>
          </p:cNvPr>
          <p:cNvSpPr>
            <a:spLocks noChangeAspect="1"/>
          </p:cNvSpPr>
          <p:nvPr userDrawn="1"/>
        </p:nvSpPr>
        <p:spPr>
          <a:xfrm>
            <a:off x="9490489" y="3637369"/>
            <a:ext cx="147600" cy="147600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latin typeface="ALS Hauss Book" pitchFamily="2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1BE915F-4C9C-B20B-3FA5-C01F9098D29A}"/>
              </a:ext>
            </a:extLst>
          </p:cNvPr>
          <p:cNvSpPr>
            <a:spLocks noChangeAspect="1"/>
          </p:cNvSpPr>
          <p:nvPr userDrawn="1"/>
        </p:nvSpPr>
        <p:spPr>
          <a:xfrm>
            <a:off x="3973345" y="3637369"/>
            <a:ext cx="147600" cy="147600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latin typeface="ALS Hauss Book" pitchFamily="2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4F96D1C-6159-9275-35EF-4587DFA6F57F}"/>
              </a:ext>
            </a:extLst>
          </p:cNvPr>
          <p:cNvSpPr>
            <a:spLocks noChangeAspect="1"/>
          </p:cNvSpPr>
          <p:nvPr userDrawn="1"/>
        </p:nvSpPr>
        <p:spPr>
          <a:xfrm>
            <a:off x="7018574" y="3637369"/>
            <a:ext cx="147600" cy="147600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latin typeface="ALS Hauss Book" pitchFamily="2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97B22B3-C0D3-D1F4-9FDD-0E8E0623FE3D}"/>
              </a:ext>
            </a:extLst>
          </p:cNvPr>
          <p:cNvSpPr>
            <a:spLocks noChangeAspect="1"/>
          </p:cNvSpPr>
          <p:nvPr userDrawn="1"/>
        </p:nvSpPr>
        <p:spPr>
          <a:xfrm>
            <a:off x="10063803" y="3637369"/>
            <a:ext cx="147600" cy="147600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latin typeface="ALS Hauss Book" pitchFamily="2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DF0256B-0656-A4B0-8F0E-FF6CD4D8F499}"/>
              </a:ext>
            </a:extLst>
          </p:cNvPr>
          <p:cNvSpPr>
            <a:spLocks noChangeAspect="1"/>
          </p:cNvSpPr>
          <p:nvPr userDrawn="1"/>
        </p:nvSpPr>
        <p:spPr>
          <a:xfrm>
            <a:off x="335948" y="3642538"/>
            <a:ext cx="147600" cy="147600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latin typeface="ALS Hauss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156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3 стр бе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1651B59-CE03-0035-9BC4-D5F2148B97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52" y="1688641"/>
            <a:ext cx="6158818" cy="2133600"/>
          </a:xfrm>
        </p:spPr>
        <p:txBody>
          <a:bodyPr anchor="t"/>
          <a:lstStyle>
            <a:lvl1pPr marL="0" marR="0" indent="0" algn="l" defTabSz="41272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5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LS Granate Medium" pitchFamily="2" charset="0"/>
                <a:ea typeface="Verdana" panose="020B0604030504040204" pitchFamily="34" charset="0"/>
                <a:cs typeface="SB Sans Display Semibold" panose="020B0503040504020204" pitchFamily="34" charset="0"/>
                <a:sym typeface="Helvetica"/>
              </a:defRPr>
            </a:lvl1pPr>
          </a:lstStyle>
          <a:p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три строки</a:t>
            </a:r>
            <a:r>
              <a:rPr lang="en-US" dirty="0"/>
              <a:t> 5</a:t>
            </a:r>
            <a:r>
              <a:rPr lang="ru-RU" dirty="0"/>
              <a:t>4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E8A00A-FE7A-BF38-4A6D-51ED7BE497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9393" y="4402691"/>
            <a:ext cx="6116377" cy="125253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ALS Hauss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Дополнительное описание к названию 2</a:t>
            </a:r>
            <a:r>
              <a:rPr lang="en-US" dirty="0"/>
              <a:t>0pt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B03C1C-E755-6149-ABA3-3272CD6537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237" y="404813"/>
            <a:ext cx="2305800" cy="478501"/>
          </a:xfrm>
          <a:prstGeom prst="rect">
            <a:avLst/>
          </a:prstGeom>
        </p:spPr>
      </p:pic>
      <p:sp>
        <p:nvSpPr>
          <p:cNvPr id="2" name="Дата 3">
            <a:extLst>
              <a:ext uri="{FF2B5EF4-FFF2-40B4-BE49-F238E27FC236}">
                <a16:creationId xmlns:a16="http://schemas.microsoft.com/office/drawing/2014/main" id="{21317D9F-AEF7-EEE8-1A6C-103CAACB5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5873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014E6D-0A88-E3E2-35DC-806FA43DAA5F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347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3DF7023E-67FE-DF67-E791-97879E662627}"/>
              </a:ext>
            </a:extLst>
          </p:cNvPr>
          <p:cNvCxnSpPr>
            <a:cxnSpLocks/>
          </p:cNvCxnSpPr>
          <p:nvPr userDrawn="1"/>
        </p:nvCxnSpPr>
        <p:spPr>
          <a:xfrm>
            <a:off x="407128" y="2967494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EA84C-88E7-814F-DCAC-F55769DB4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en-US" dirty="0"/>
              <a:t>ROADMAP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48308F-D0E4-8199-6499-2E691E166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F6BE97C0-504C-78A4-5C69-3081C135A5DB}"/>
              </a:ext>
            </a:extLst>
          </p:cNvPr>
          <p:cNvCxnSpPr>
            <a:cxnSpLocks/>
          </p:cNvCxnSpPr>
          <p:nvPr userDrawn="1"/>
        </p:nvCxnSpPr>
        <p:spPr>
          <a:xfrm>
            <a:off x="416459" y="3716338"/>
            <a:ext cx="11440579" cy="0"/>
          </a:xfrm>
          <a:prstGeom prst="straightConnector1">
            <a:avLst/>
          </a:prstGeom>
          <a:ln w="31750" cap="sq">
            <a:solidFill>
              <a:schemeClr val="bg2"/>
            </a:solidFill>
            <a:miter lim="800000"/>
            <a:headEnd type="diamond" w="lg" len="lg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9">
            <a:extLst>
              <a:ext uri="{FF2B5EF4-FFF2-40B4-BE49-F238E27FC236}">
                <a16:creationId xmlns:a16="http://schemas.microsoft.com/office/drawing/2014/main" id="{3D9CA753-93F5-7E20-E5DE-8BDD3FE2F6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2143124"/>
            <a:ext cx="2376488" cy="998538"/>
          </a:xfrm>
        </p:spPr>
        <p:txBody>
          <a:bodyPr/>
          <a:lstStyle>
            <a:lvl1pPr>
              <a:defRPr sz="1400" b="0" i="0"/>
            </a:lvl1pPr>
            <a:lvl2pPr>
              <a:defRPr sz="1400" b="0" i="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42C15053-6614-A5F0-F30A-B187077029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2" y="1449774"/>
            <a:ext cx="2607013" cy="693350"/>
          </a:xfrm>
        </p:spPr>
        <p:txBody>
          <a:bodyPr anchor="b"/>
          <a:lstStyle>
            <a:lvl1pPr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56D654FD-15F9-F79E-E713-13351EFDF3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0192" y="2143124"/>
            <a:ext cx="2376488" cy="998538"/>
          </a:xfrm>
        </p:spPr>
        <p:txBody>
          <a:bodyPr/>
          <a:lstStyle>
            <a:lvl1pPr>
              <a:defRPr sz="1400" b="0" i="0"/>
            </a:lvl1pPr>
            <a:lvl2pPr>
              <a:defRPr sz="1400" b="0" i="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CA36A76C-6988-1451-9318-9ED21C6780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0191" y="1449774"/>
            <a:ext cx="2607013" cy="693350"/>
          </a:xfrm>
        </p:spPr>
        <p:txBody>
          <a:bodyPr anchor="b"/>
          <a:lstStyle>
            <a:lvl1pPr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6E600702-164C-6B8C-6D0A-CCC5602C61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5421" y="2143124"/>
            <a:ext cx="2376488" cy="998538"/>
          </a:xfrm>
        </p:spPr>
        <p:txBody>
          <a:bodyPr/>
          <a:lstStyle>
            <a:lvl1pPr>
              <a:defRPr sz="1400" b="0" i="0"/>
            </a:lvl1pPr>
            <a:lvl2pPr>
              <a:defRPr sz="1400" b="0" i="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5" name="Текст 9">
            <a:extLst>
              <a:ext uri="{FF2B5EF4-FFF2-40B4-BE49-F238E27FC236}">
                <a16:creationId xmlns:a16="http://schemas.microsoft.com/office/drawing/2014/main" id="{E4886E0F-51F8-724D-493A-BE5077C6E2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25420" y="1449774"/>
            <a:ext cx="2607013" cy="693350"/>
          </a:xfrm>
        </p:spPr>
        <p:txBody>
          <a:bodyPr anchor="b"/>
          <a:lstStyle>
            <a:lvl1pPr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16" name="Текст 9">
            <a:extLst>
              <a:ext uri="{FF2B5EF4-FFF2-40B4-BE49-F238E27FC236}">
                <a16:creationId xmlns:a16="http://schemas.microsoft.com/office/drawing/2014/main" id="{A73FB6CA-7AC5-B8DB-8359-D8A5053BFA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70650" y="2143124"/>
            <a:ext cx="2376488" cy="998538"/>
          </a:xfrm>
        </p:spPr>
        <p:txBody>
          <a:bodyPr/>
          <a:lstStyle>
            <a:lvl1pPr>
              <a:defRPr sz="1400" b="0" i="0"/>
            </a:lvl1pPr>
            <a:lvl2pPr>
              <a:defRPr sz="1400" b="0" i="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7" name="Текст 9">
            <a:extLst>
              <a:ext uri="{FF2B5EF4-FFF2-40B4-BE49-F238E27FC236}">
                <a16:creationId xmlns:a16="http://schemas.microsoft.com/office/drawing/2014/main" id="{60EA775B-EEE5-5D62-FE1F-0D167DFFAB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70649" y="1449774"/>
            <a:ext cx="2607013" cy="693350"/>
          </a:xfrm>
        </p:spPr>
        <p:txBody>
          <a:bodyPr anchor="b"/>
          <a:lstStyle>
            <a:lvl1pPr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D8C4D8EF-74B6-13DF-DD6B-6B0C50F50C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8605" y="5067947"/>
            <a:ext cx="2376488" cy="998538"/>
          </a:xfrm>
        </p:spPr>
        <p:txBody>
          <a:bodyPr/>
          <a:lstStyle>
            <a:lvl1pPr>
              <a:defRPr sz="1400" b="0" i="0"/>
            </a:lvl1pPr>
            <a:lvl2pPr>
              <a:defRPr sz="1400" b="0" i="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9" name="Текст 9">
            <a:extLst>
              <a:ext uri="{FF2B5EF4-FFF2-40B4-BE49-F238E27FC236}">
                <a16:creationId xmlns:a16="http://schemas.microsoft.com/office/drawing/2014/main" id="{45367EB3-5705-DC4E-C895-CB60EEE675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8604" y="4374597"/>
            <a:ext cx="2607013" cy="693350"/>
          </a:xfrm>
        </p:spPr>
        <p:txBody>
          <a:bodyPr anchor="b"/>
          <a:lstStyle>
            <a:lvl1pPr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20" name="Текст 9">
            <a:extLst>
              <a:ext uri="{FF2B5EF4-FFF2-40B4-BE49-F238E27FC236}">
                <a16:creationId xmlns:a16="http://schemas.microsoft.com/office/drawing/2014/main" id="{8CDD550F-CC3B-C959-5DA7-28A3C10DD8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73834" y="5067947"/>
            <a:ext cx="2376488" cy="998538"/>
          </a:xfrm>
        </p:spPr>
        <p:txBody>
          <a:bodyPr/>
          <a:lstStyle>
            <a:lvl1pPr>
              <a:defRPr sz="1400" b="0" i="0"/>
            </a:lvl1pPr>
            <a:lvl2pPr>
              <a:defRPr sz="1400" b="0" i="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1" name="Текст 9">
            <a:extLst>
              <a:ext uri="{FF2B5EF4-FFF2-40B4-BE49-F238E27FC236}">
                <a16:creationId xmlns:a16="http://schemas.microsoft.com/office/drawing/2014/main" id="{8221F02C-9485-0B96-BFDA-F7DE59A981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73833" y="4374597"/>
            <a:ext cx="2607013" cy="693350"/>
          </a:xfrm>
        </p:spPr>
        <p:txBody>
          <a:bodyPr anchor="b"/>
          <a:lstStyle>
            <a:lvl1pPr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22" name="Текст 9">
            <a:extLst>
              <a:ext uri="{FF2B5EF4-FFF2-40B4-BE49-F238E27FC236}">
                <a16:creationId xmlns:a16="http://schemas.microsoft.com/office/drawing/2014/main" id="{C4A77195-14A8-EDD7-C645-2CAB4C05542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19063" y="5067947"/>
            <a:ext cx="2376488" cy="998538"/>
          </a:xfrm>
        </p:spPr>
        <p:txBody>
          <a:bodyPr/>
          <a:lstStyle>
            <a:lvl1pPr>
              <a:defRPr sz="1400" b="0" i="0"/>
            </a:lvl1pPr>
            <a:lvl2pPr>
              <a:defRPr sz="1400" b="0" i="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3" name="Текст 9">
            <a:extLst>
              <a:ext uri="{FF2B5EF4-FFF2-40B4-BE49-F238E27FC236}">
                <a16:creationId xmlns:a16="http://schemas.microsoft.com/office/drawing/2014/main" id="{14AF87C6-82A4-292C-A8DE-2EBE874EE1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19062" y="4374597"/>
            <a:ext cx="2607013" cy="693350"/>
          </a:xfrm>
        </p:spPr>
        <p:txBody>
          <a:bodyPr anchor="b"/>
          <a:lstStyle>
            <a:lvl1pPr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99FE701-D33E-55E3-4EE9-CE9A913BB3F1}"/>
              </a:ext>
            </a:extLst>
          </p:cNvPr>
          <p:cNvCxnSpPr>
            <a:cxnSpLocks/>
          </p:cNvCxnSpPr>
          <p:nvPr userDrawn="1"/>
        </p:nvCxnSpPr>
        <p:spPr>
          <a:xfrm>
            <a:off x="3473167" y="2989262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DDCB83C-82F1-45C8-B637-0574E43CD91F}"/>
              </a:ext>
            </a:extLst>
          </p:cNvPr>
          <p:cNvCxnSpPr>
            <a:cxnSpLocks/>
          </p:cNvCxnSpPr>
          <p:nvPr userDrawn="1"/>
        </p:nvCxnSpPr>
        <p:spPr>
          <a:xfrm>
            <a:off x="6518396" y="2978378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B9B7D00-840A-4276-7B42-16AFB3257C61}"/>
              </a:ext>
            </a:extLst>
          </p:cNvPr>
          <p:cNvCxnSpPr>
            <a:cxnSpLocks/>
          </p:cNvCxnSpPr>
          <p:nvPr userDrawn="1"/>
        </p:nvCxnSpPr>
        <p:spPr>
          <a:xfrm>
            <a:off x="9563625" y="2967494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70F9596-C831-2E9A-5B38-0967FB4AD733}"/>
              </a:ext>
            </a:extLst>
          </p:cNvPr>
          <p:cNvCxnSpPr>
            <a:cxnSpLocks/>
          </p:cNvCxnSpPr>
          <p:nvPr userDrawn="1"/>
        </p:nvCxnSpPr>
        <p:spPr>
          <a:xfrm>
            <a:off x="1915377" y="3705454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19A1EBB-CCB4-3ABD-FDA3-9E0F9F8A1D4F}"/>
              </a:ext>
            </a:extLst>
          </p:cNvPr>
          <p:cNvCxnSpPr>
            <a:cxnSpLocks/>
          </p:cNvCxnSpPr>
          <p:nvPr userDrawn="1"/>
        </p:nvCxnSpPr>
        <p:spPr>
          <a:xfrm>
            <a:off x="4978133" y="3716338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E68D088-8672-183B-BF2A-4EA047EDEB2E}"/>
              </a:ext>
            </a:extLst>
          </p:cNvPr>
          <p:cNvCxnSpPr>
            <a:cxnSpLocks/>
          </p:cNvCxnSpPr>
          <p:nvPr userDrawn="1"/>
        </p:nvCxnSpPr>
        <p:spPr>
          <a:xfrm>
            <a:off x="8023362" y="3705454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962DDEF-9810-6614-196B-E4468DAD43AD}"/>
              </a:ext>
            </a:extLst>
          </p:cNvPr>
          <p:cNvSpPr>
            <a:spLocks noChangeAspect="1"/>
          </p:cNvSpPr>
          <p:nvPr userDrawn="1"/>
        </p:nvSpPr>
        <p:spPr>
          <a:xfrm>
            <a:off x="1842241" y="3637369"/>
            <a:ext cx="147600" cy="147600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latin typeface="ALS Hauss Book" pitchFamily="2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DF89C37-9B1C-602D-DD63-2D077743BEBA}"/>
              </a:ext>
            </a:extLst>
          </p:cNvPr>
          <p:cNvSpPr>
            <a:spLocks noChangeAspect="1"/>
          </p:cNvSpPr>
          <p:nvPr userDrawn="1"/>
        </p:nvSpPr>
        <p:spPr>
          <a:xfrm>
            <a:off x="3400031" y="3637369"/>
            <a:ext cx="147600" cy="147600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latin typeface="ALS Hauss Book" pitchFamily="2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E8C6B20-9D78-26F7-6A58-FAFF3AFC4D60}"/>
              </a:ext>
            </a:extLst>
          </p:cNvPr>
          <p:cNvSpPr>
            <a:spLocks noChangeAspect="1"/>
          </p:cNvSpPr>
          <p:nvPr userDrawn="1"/>
        </p:nvSpPr>
        <p:spPr>
          <a:xfrm>
            <a:off x="6445260" y="3637369"/>
            <a:ext cx="147600" cy="147600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latin typeface="ALS Hauss Book" pitchFamily="2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B0E315D-7B84-17E6-0AC9-C61BE89E7083}"/>
              </a:ext>
            </a:extLst>
          </p:cNvPr>
          <p:cNvSpPr>
            <a:spLocks noChangeAspect="1"/>
          </p:cNvSpPr>
          <p:nvPr userDrawn="1"/>
        </p:nvSpPr>
        <p:spPr>
          <a:xfrm>
            <a:off x="9490489" y="3637369"/>
            <a:ext cx="147600" cy="147600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latin typeface="ALS Hauss Book" pitchFamily="2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1BE915F-4C9C-B20B-3FA5-C01F9098D29A}"/>
              </a:ext>
            </a:extLst>
          </p:cNvPr>
          <p:cNvSpPr>
            <a:spLocks noChangeAspect="1"/>
          </p:cNvSpPr>
          <p:nvPr userDrawn="1"/>
        </p:nvSpPr>
        <p:spPr>
          <a:xfrm>
            <a:off x="4904997" y="3637369"/>
            <a:ext cx="147600" cy="147600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latin typeface="ALS Hauss Book" pitchFamily="2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4F96D1C-6159-9275-35EF-4587DFA6F57F}"/>
              </a:ext>
            </a:extLst>
          </p:cNvPr>
          <p:cNvSpPr>
            <a:spLocks noChangeAspect="1"/>
          </p:cNvSpPr>
          <p:nvPr userDrawn="1"/>
        </p:nvSpPr>
        <p:spPr>
          <a:xfrm>
            <a:off x="7950226" y="3637369"/>
            <a:ext cx="147600" cy="147600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latin typeface="ALS Hauss Book" pitchFamily="2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59AE520-878E-5E50-6865-946ED55CD0CB}"/>
              </a:ext>
            </a:extLst>
          </p:cNvPr>
          <p:cNvSpPr>
            <a:spLocks noChangeAspect="1"/>
          </p:cNvSpPr>
          <p:nvPr userDrawn="1"/>
        </p:nvSpPr>
        <p:spPr>
          <a:xfrm>
            <a:off x="335948" y="3642538"/>
            <a:ext cx="147600" cy="147600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latin typeface="ALS Hauss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720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ОФОРМЛЕНИЯ</a:t>
            </a:r>
            <a:br>
              <a:rPr lang="ru-RU" dirty="0"/>
            </a:br>
            <a:r>
              <a:rPr lang="ru-RU" dirty="0"/>
              <a:t>СЛАЙДА С КОМАНДОЙ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C32A9D68-6FB6-3085-6141-55573C527C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4194" y="1525079"/>
            <a:ext cx="2636710" cy="35134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12B60910-0D2F-4026-A0E2-749017C5FA9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77645" y="1525079"/>
            <a:ext cx="2636710" cy="35134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E181BF83-E5A7-C96F-9450-8E6F2FF044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5897" y="1525079"/>
            <a:ext cx="2636710" cy="35134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4" name="Текст 24">
            <a:extLst>
              <a:ext uri="{FF2B5EF4-FFF2-40B4-BE49-F238E27FC236}">
                <a16:creationId xmlns:a16="http://schemas.microsoft.com/office/drawing/2014/main" id="{6F2292CD-DBE3-C4BC-D1C7-2338C05C15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4194" y="5332921"/>
            <a:ext cx="2636710" cy="79640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>
                <a:latin typeface="ALS Granate Medium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" name="Текст 24">
            <a:extLst>
              <a:ext uri="{FF2B5EF4-FFF2-40B4-BE49-F238E27FC236}">
                <a16:creationId xmlns:a16="http://schemas.microsoft.com/office/drawing/2014/main" id="{EBC8ED0C-5D21-817E-0BFC-5FC1406421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77645" y="5332920"/>
            <a:ext cx="2636710" cy="79640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>
                <a:latin typeface="ALS Granate Medium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1" name="Текст 24">
            <a:extLst>
              <a:ext uri="{FF2B5EF4-FFF2-40B4-BE49-F238E27FC236}">
                <a16:creationId xmlns:a16="http://schemas.microsoft.com/office/drawing/2014/main" id="{31E8CC52-17CC-C082-8710-F120EB929B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5897" y="5332919"/>
            <a:ext cx="2636710" cy="79640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>
                <a:latin typeface="ALS Granate Medium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699890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ОФОРМЛЕНИЯ</a:t>
            </a:r>
            <a:br>
              <a:rPr lang="ru-RU" dirty="0"/>
            </a:br>
            <a:r>
              <a:rPr lang="ru-RU" dirty="0"/>
              <a:t>СЛАЙДА С КОМАНДОЙ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A9CEB407-65C2-2E0F-A552-5C8202D30D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4964" y="1525093"/>
            <a:ext cx="2636710" cy="35134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A1216DB8-E37B-7656-A729-70AD2DB157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96751" y="1525093"/>
            <a:ext cx="2636710" cy="35134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13535126-2B54-AEE1-A38E-615A4D1AE1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8538" y="1525093"/>
            <a:ext cx="2636710" cy="35134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9E3EC2B2-E50E-B3B0-FF0B-42521C8F4B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4" y="5332935"/>
            <a:ext cx="2636710" cy="79640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>
                <a:latin typeface="ALS Granate Medium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7" name="Текст 24">
            <a:extLst>
              <a:ext uri="{FF2B5EF4-FFF2-40B4-BE49-F238E27FC236}">
                <a16:creationId xmlns:a16="http://schemas.microsoft.com/office/drawing/2014/main" id="{0BE77112-E5C7-9E32-1EE2-45285C626D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6751" y="5332934"/>
            <a:ext cx="2636710" cy="79640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>
                <a:latin typeface="ALS Granate Medium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8" name="Текст 24">
            <a:extLst>
              <a:ext uri="{FF2B5EF4-FFF2-40B4-BE49-F238E27FC236}">
                <a16:creationId xmlns:a16="http://schemas.microsoft.com/office/drawing/2014/main" id="{7E5CD807-19C6-B491-E8C4-AB7E4E10D6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8538" y="5332933"/>
            <a:ext cx="2636710" cy="79640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>
                <a:latin typeface="ALS Granate Medium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8131067A-0394-DEBA-599D-4D2AB970A3C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220326" y="1525092"/>
            <a:ext cx="2636710" cy="35134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20" name="Текст 24">
            <a:extLst>
              <a:ext uri="{FF2B5EF4-FFF2-40B4-BE49-F238E27FC236}">
                <a16:creationId xmlns:a16="http://schemas.microsoft.com/office/drawing/2014/main" id="{C598AF05-FB8C-C2E6-DBA2-6031E6B627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20326" y="5332933"/>
            <a:ext cx="2636710" cy="79640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>
                <a:latin typeface="ALS Granate Medium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4087090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ОФОРМЛЕНИЯ</a:t>
            </a:r>
            <a:br>
              <a:rPr lang="ru-RU" dirty="0"/>
            </a:br>
            <a:r>
              <a:rPr lang="ru-RU" dirty="0"/>
              <a:t>СЛАЙДА С КОМАНДОЙ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992C4B6B-9C52-6095-7AEA-B5FB14E4ED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974" y="2005080"/>
            <a:ext cx="1827023" cy="182702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59A088F3-4B86-9DF7-1DFF-FD5DC25753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30231" y="2005079"/>
            <a:ext cx="1827023" cy="182702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FA1B43AF-9042-7FDB-C140-A04746B4F1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2488" y="2005078"/>
            <a:ext cx="1827023" cy="182702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4" name="Рисунок 8">
            <a:extLst>
              <a:ext uri="{FF2B5EF4-FFF2-40B4-BE49-F238E27FC236}">
                <a16:creationId xmlns:a16="http://schemas.microsoft.com/office/drawing/2014/main" id="{3CFA084A-A1B5-C19E-99AB-F20F899E1B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4745" y="2005077"/>
            <a:ext cx="1827023" cy="182702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4F095251-819B-9FBB-03F3-A502F4727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87003" y="2005076"/>
            <a:ext cx="1827023" cy="182702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21" name="Текст 24">
            <a:extLst>
              <a:ext uri="{FF2B5EF4-FFF2-40B4-BE49-F238E27FC236}">
                <a16:creationId xmlns:a16="http://schemas.microsoft.com/office/drawing/2014/main" id="{D10DCAF4-3B2F-4E30-2267-5EF9FA1035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123" y="4007136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2" name="Текст 24">
            <a:extLst>
              <a:ext uri="{FF2B5EF4-FFF2-40B4-BE49-F238E27FC236}">
                <a16:creationId xmlns:a16="http://schemas.microsoft.com/office/drawing/2014/main" id="{10BF9209-5564-8822-5E22-FAAC7FA2F1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99380" y="4007136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3" name="Текст 24">
            <a:extLst>
              <a:ext uri="{FF2B5EF4-FFF2-40B4-BE49-F238E27FC236}">
                <a16:creationId xmlns:a16="http://schemas.microsoft.com/office/drawing/2014/main" id="{F7CB37FE-8AEC-07AE-F9D8-F6744EF0A0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51637" y="4007136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0A88AD66-159A-0DD2-9E4B-ED61FC5748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03894" y="4007136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C299744D-D61E-8F89-45D9-7B5EE92365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56152" y="4007136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993516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манда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ОФОРМЛЕНИЯ</a:t>
            </a:r>
            <a:br>
              <a:rPr lang="ru-RU" dirty="0"/>
            </a:br>
            <a:r>
              <a:rPr lang="ru-RU" dirty="0"/>
              <a:t>СЛАЙДА С КОМАНДОЙ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8">
            <a:extLst>
              <a:ext uri="{FF2B5EF4-FFF2-40B4-BE49-F238E27FC236}">
                <a16:creationId xmlns:a16="http://schemas.microsoft.com/office/drawing/2014/main" id="{6F2ED46F-88E7-A0B1-6CF1-4A456EEC10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295" y="1451057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7" name="Рисунок 8">
            <a:extLst>
              <a:ext uri="{FF2B5EF4-FFF2-40B4-BE49-F238E27FC236}">
                <a16:creationId xmlns:a16="http://schemas.microsoft.com/office/drawing/2014/main" id="{4EE44DFB-C301-C838-9E4E-1B74FD638D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2552" y="1451056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5346EE13-C4C5-5294-3321-D14125E92E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4809" y="1451055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0BA7661-6427-1D7C-F4D0-3D4A049EBA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47066" y="1451054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ED231761-8376-0D9A-7522-A50039547D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99324" y="1451053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6A9E519E-B333-E8B4-939C-6DA7F7072C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0295" y="3824178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FC254393-03C5-83C5-FC7F-A24E60D99D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42552" y="3824177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7262FE00-7FCF-A97D-0C31-EE83F7EDD24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94809" y="3824176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4" name="Рисунок 8">
            <a:extLst>
              <a:ext uri="{FF2B5EF4-FFF2-40B4-BE49-F238E27FC236}">
                <a16:creationId xmlns:a16="http://schemas.microsoft.com/office/drawing/2014/main" id="{39CA5854-9A3C-8BAD-4C8A-043BE6C2DB7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47066" y="3824175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97149FFD-5FEA-3952-2303-28EF30DB47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99324" y="3824174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CEB954EB-DC4B-80EC-2E97-4840B702EF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123" y="2906123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7" name="Текст 24">
            <a:extLst>
              <a:ext uri="{FF2B5EF4-FFF2-40B4-BE49-F238E27FC236}">
                <a16:creationId xmlns:a16="http://schemas.microsoft.com/office/drawing/2014/main" id="{B08C34EC-CA04-57AC-6D7B-8C8B39F390B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99380" y="2906123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8" name="Текст 24">
            <a:extLst>
              <a:ext uri="{FF2B5EF4-FFF2-40B4-BE49-F238E27FC236}">
                <a16:creationId xmlns:a16="http://schemas.microsoft.com/office/drawing/2014/main" id="{4B75E08E-5A2C-27A1-F256-FE7803D74B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51637" y="2906123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9" name="Текст 24">
            <a:extLst>
              <a:ext uri="{FF2B5EF4-FFF2-40B4-BE49-F238E27FC236}">
                <a16:creationId xmlns:a16="http://schemas.microsoft.com/office/drawing/2014/main" id="{35DCA144-1C12-6269-EEC2-71222E7A8D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03894" y="2906123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0" name="Текст 24">
            <a:extLst>
              <a:ext uri="{FF2B5EF4-FFF2-40B4-BE49-F238E27FC236}">
                <a16:creationId xmlns:a16="http://schemas.microsoft.com/office/drawing/2014/main" id="{3B2DAAE9-814D-B8C1-B2BE-72D03C70AA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56152" y="2906123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1" name="Текст 24">
            <a:extLst>
              <a:ext uri="{FF2B5EF4-FFF2-40B4-BE49-F238E27FC236}">
                <a16:creationId xmlns:a16="http://schemas.microsoft.com/office/drawing/2014/main" id="{77213B71-EFE1-F237-D3D7-B2D67D4D67D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123" y="5301449"/>
            <a:ext cx="2099218" cy="71151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2" name="Текст 24">
            <a:extLst>
              <a:ext uri="{FF2B5EF4-FFF2-40B4-BE49-F238E27FC236}">
                <a16:creationId xmlns:a16="http://schemas.microsoft.com/office/drawing/2014/main" id="{A8398817-9AA5-A81C-89B0-0D78ACDB86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99380" y="5301449"/>
            <a:ext cx="2099218" cy="71151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3" name="Текст 24">
            <a:extLst>
              <a:ext uri="{FF2B5EF4-FFF2-40B4-BE49-F238E27FC236}">
                <a16:creationId xmlns:a16="http://schemas.microsoft.com/office/drawing/2014/main" id="{7E414C6F-7ED7-B349-30FC-19155F31EF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51637" y="5301449"/>
            <a:ext cx="2099218" cy="71151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4B85283D-BB73-2BDF-8D62-09C64BFAC72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03894" y="5301449"/>
            <a:ext cx="2099218" cy="71151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F1575CB4-B259-97CA-8712-9EF21A24E6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56152" y="5301449"/>
            <a:ext cx="2099218" cy="71151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445204-4426-3467-D70D-5A234D75FF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656" y="362648"/>
            <a:ext cx="1422000" cy="2950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3964E4F-30B6-3942-5BC8-0EF01EB46B3E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33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Команда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ОФОРМЛЕНИЯ</a:t>
            </a:r>
            <a:br>
              <a:rPr lang="ru-RU" dirty="0"/>
            </a:br>
            <a:r>
              <a:rPr lang="ru-RU" dirty="0"/>
              <a:t>СЛАЙДА С КОМАНДОЙ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8">
            <a:extLst>
              <a:ext uri="{FF2B5EF4-FFF2-40B4-BE49-F238E27FC236}">
                <a16:creationId xmlns:a16="http://schemas.microsoft.com/office/drawing/2014/main" id="{6F2ED46F-88E7-A0B1-6CF1-4A456EEC10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9290" y="1376367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7" name="Рисунок 8">
            <a:extLst>
              <a:ext uri="{FF2B5EF4-FFF2-40B4-BE49-F238E27FC236}">
                <a16:creationId xmlns:a16="http://schemas.microsoft.com/office/drawing/2014/main" id="{4EE44DFB-C301-C838-9E4E-1B74FD638D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94211" y="1376366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5346EE13-C4C5-5294-3321-D14125E92E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99132" y="1376365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0BA7661-6427-1D7C-F4D0-3D4A049EBA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04465" y="1376364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ED231761-8376-0D9A-7522-A50039547D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09798" y="1376363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6A9E519E-B333-E8B4-939C-6DA7F7072C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290" y="3002776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FC254393-03C5-83C5-FC7F-A24E60D99D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94211" y="3002775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7262FE00-7FCF-A97D-0C31-EE83F7EDD24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99132" y="3002774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4" name="Рисунок 8">
            <a:extLst>
              <a:ext uri="{FF2B5EF4-FFF2-40B4-BE49-F238E27FC236}">
                <a16:creationId xmlns:a16="http://schemas.microsoft.com/office/drawing/2014/main" id="{39CA5854-9A3C-8BAD-4C8A-043BE6C2DB7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04465" y="3002773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97149FFD-5FEA-3952-2303-28EF30DB47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09798" y="3002772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CEB954EB-DC4B-80EC-2E97-4840B702EF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925" y="2471143"/>
            <a:ext cx="1630531" cy="44952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ALS Hauss Book" pitchFamily="2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7" name="Текст 24">
            <a:extLst>
              <a:ext uri="{FF2B5EF4-FFF2-40B4-BE49-F238E27FC236}">
                <a16:creationId xmlns:a16="http://schemas.microsoft.com/office/drawing/2014/main" id="{B08C34EC-CA04-57AC-6D7B-8C8B39F390B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33846" y="2471143"/>
            <a:ext cx="1630531" cy="44952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8" name="Текст 24">
            <a:extLst>
              <a:ext uri="{FF2B5EF4-FFF2-40B4-BE49-F238E27FC236}">
                <a16:creationId xmlns:a16="http://schemas.microsoft.com/office/drawing/2014/main" id="{4B75E08E-5A2C-27A1-F256-FE7803D74B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38767" y="2471143"/>
            <a:ext cx="1630531" cy="44952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9" name="Текст 24">
            <a:extLst>
              <a:ext uri="{FF2B5EF4-FFF2-40B4-BE49-F238E27FC236}">
                <a16:creationId xmlns:a16="http://schemas.microsoft.com/office/drawing/2014/main" id="{35DCA144-1C12-6269-EEC2-71222E7A8D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4100" y="2471143"/>
            <a:ext cx="1630531" cy="44952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0" name="Текст 24">
            <a:extLst>
              <a:ext uri="{FF2B5EF4-FFF2-40B4-BE49-F238E27FC236}">
                <a16:creationId xmlns:a16="http://schemas.microsoft.com/office/drawing/2014/main" id="{3B2DAAE9-814D-B8C1-B2BE-72D03C70AA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49433" y="2471143"/>
            <a:ext cx="1630531" cy="44952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1" name="Текст 24">
            <a:extLst>
              <a:ext uri="{FF2B5EF4-FFF2-40B4-BE49-F238E27FC236}">
                <a16:creationId xmlns:a16="http://schemas.microsoft.com/office/drawing/2014/main" id="{77213B71-EFE1-F237-D3D7-B2D67D4D67D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8925" y="4119757"/>
            <a:ext cx="1630531" cy="50997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2" name="Текст 24">
            <a:extLst>
              <a:ext uri="{FF2B5EF4-FFF2-40B4-BE49-F238E27FC236}">
                <a16:creationId xmlns:a16="http://schemas.microsoft.com/office/drawing/2014/main" id="{A8398817-9AA5-A81C-89B0-0D78ACDB86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33846" y="4119757"/>
            <a:ext cx="1630531" cy="50997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3" name="Текст 24">
            <a:extLst>
              <a:ext uri="{FF2B5EF4-FFF2-40B4-BE49-F238E27FC236}">
                <a16:creationId xmlns:a16="http://schemas.microsoft.com/office/drawing/2014/main" id="{7E414C6F-7ED7-B349-30FC-19155F31EF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38767" y="4119757"/>
            <a:ext cx="1630531" cy="50997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4B85283D-BB73-2BDF-8D62-09C64BFAC72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4100" y="4119757"/>
            <a:ext cx="1630531" cy="50997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F1575CB4-B259-97CA-8712-9EF21A24E6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49433" y="4119757"/>
            <a:ext cx="1630531" cy="50997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445204-4426-3467-D70D-5A234D75FF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656" y="362648"/>
            <a:ext cx="1422000" cy="295095"/>
          </a:xfrm>
          <a:prstGeom prst="rect">
            <a:avLst/>
          </a:prstGeom>
        </p:spPr>
      </p:pic>
      <p:sp>
        <p:nvSpPr>
          <p:cNvPr id="26" name="Рисунок 8">
            <a:extLst>
              <a:ext uri="{FF2B5EF4-FFF2-40B4-BE49-F238E27FC236}">
                <a16:creationId xmlns:a16="http://schemas.microsoft.com/office/drawing/2014/main" id="{7C4776CD-6888-8509-249D-33A44C07AC3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315131" y="1376363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27" name="Рисунок 8">
            <a:extLst>
              <a:ext uri="{FF2B5EF4-FFF2-40B4-BE49-F238E27FC236}">
                <a16:creationId xmlns:a16="http://schemas.microsoft.com/office/drawing/2014/main" id="{6CD11D8F-5EAE-83BC-8E59-102FA252952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315131" y="3002772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C051F780-5AE4-3BD6-16EB-45C491BE1DD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054766" y="2471143"/>
            <a:ext cx="1630531" cy="44952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9" name="Текст 24">
            <a:extLst>
              <a:ext uri="{FF2B5EF4-FFF2-40B4-BE49-F238E27FC236}">
                <a16:creationId xmlns:a16="http://schemas.microsoft.com/office/drawing/2014/main" id="{5C8C5660-5876-84DF-2462-1A11A295706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54766" y="4119757"/>
            <a:ext cx="1630531" cy="50997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0" name="Рисунок 8">
            <a:extLst>
              <a:ext uri="{FF2B5EF4-FFF2-40B4-BE49-F238E27FC236}">
                <a16:creationId xmlns:a16="http://schemas.microsoft.com/office/drawing/2014/main" id="{15931F21-FE8C-F35D-C109-BB2E9DECF7A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89290" y="4687071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EB2BAF43-E5F9-9FD2-35BE-A84572BD4B5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694211" y="4687070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32" name="Рисунок 8">
            <a:extLst>
              <a:ext uri="{FF2B5EF4-FFF2-40B4-BE49-F238E27FC236}">
                <a16:creationId xmlns:a16="http://schemas.microsoft.com/office/drawing/2014/main" id="{23B0AB3A-1275-2E11-0BF3-CEBD24C5CF22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599132" y="4687069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33" name="Рисунок 8">
            <a:extLst>
              <a:ext uri="{FF2B5EF4-FFF2-40B4-BE49-F238E27FC236}">
                <a16:creationId xmlns:a16="http://schemas.microsoft.com/office/drawing/2014/main" id="{F80257B3-9F55-13BC-5459-C07CE96059E3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504465" y="4687068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34" name="Рисунок 8">
            <a:extLst>
              <a:ext uri="{FF2B5EF4-FFF2-40B4-BE49-F238E27FC236}">
                <a16:creationId xmlns:a16="http://schemas.microsoft.com/office/drawing/2014/main" id="{640FFF96-89C5-905B-BD0F-598E7F00FE8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8409798" y="4687067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35" name="Текст 24">
            <a:extLst>
              <a:ext uri="{FF2B5EF4-FFF2-40B4-BE49-F238E27FC236}">
                <a16:creationId xmlns:a16="http://schemas.microsoft.com/office/drawing/2014/main" id="{520664A3-8121-59D9-BF23-9A77F42C36C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28925" y="5804052"/>
            <a:ext cx="1630531" cy="50997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:a16="http://schemas.microsoft.com/office/drawing/2014/main" id="{6C607B5D-3B9B-2CFF-AA7B-0B2A1562C70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33846" y="5804052"/>
            <a:ext cx="1630531" cy="50997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:a16="http://schemas.microsoft.com/office/drawing/2014/main" id="{6F675470-E1BC-720B-6BFD-6AA25981DBC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38767" y="5804052"/>
            <a:ext cx="1630531" cy="50997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:a16="http://schemas.microsoft.com/office/drawing/2014/main" id="{6C04BE0F-193E-73B4-80C2-72D210C6E8E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44100" y="5804052"/>
            <a:ext cx="1630531" cy="50997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9" name="Текст 24">
            <a:extLst>
              <a:ext uri="{FF2B5EF4-FFF2-40B4-BE49-F238E27FC236}">
                <a16:creationId xmlns:a16="http://schemas.microsoft.com/office/drawing/2014/main" id="{E826DC3E-42D2-0C12-2689-9F9E32091ED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149433" y="5804052"/>
            <a:ext cx="1630531" cy="50997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0" name="Рисунок 8">
            <a:extLst>
              <a:ext uri="{FF2B5EF4-FFF2-40B4-BE49-F238E27FC236}">
                <a16:creationId xmlns:a16="http://schemas.microsoft.com/office/drawing/2014/main" id="{F096CC0C-0654-EF8D-F3C9-56265BBFE7B9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0315131" y="4687067"/>
            <a:ext cx="1097426" cy="10126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/>
            </a:lvl1pPr>
          </a:lstStyle>
          <a:p>
            <a:endParaRPr lang="ru-RU" dirty="0"/>
          </a:p>
        </p:txBody>
      </p:sp>
      <p:sp>
        <p:nvSpPr>
          <p:cNvPr id="41" name="Текст 24">
            <a:extLst>
              <a:ext uri="{FF2B5EF4-FFF2-40B4-BE49-F238E27FC236}">
                <a16:creationId xmlns:a16="http://schemas.microsoft.com/office/drawing/2014/main" id="{30F2EE77-7033-9A6B-C6E9-10CC293E9A4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54766" y="5804052"/>
            <a:ext cx="1630531" cy="50997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F20ACC-FB3B-238C-7E98-F6D2A430191E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75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wer 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445204-4426-3467-D70D-5A234D75FF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656" y="362648"/>
            <a:ext cx="1422000" cy="295095"/>
          </a:xfrm>
          <a:prstGeom prst="rect">
            <a:avLst/>
          </a:prstGeom>
        </p:spPr>
      </p:pic>
      <p:sp>
        <p:nvSpPr>
          <p:cNvPr id="49" name="Заголовок 48">
            <a:extLst>
              <a:ext uri="{FF2B5EF4-FFF2-40B4-BE49-F238E27FC236}">
                <a16:creationId xmlns:a16="http://schemas.microsoft.com/office/drawing/2014/main" id="{1BCFD8B4-1B4A-677E-311D-0DD187E8C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365125"/>
            <a:ext cx="9171346" cy="509973"/>
          </a:xfrm>
        </p:spPr>
        <p:txBody>
          <a:bodyPr/>
          <a:lstStyle/>
          <a:p>
            <a:r>
              <a:rPr lang="fr-CA" dirty="0"/>
              <a:t>Power </a:t>
            </a:r>
            <a:r>
              <a:rPr lang="fr-CA" dirty="0" err="1"/>
              <a:t>map</a:t>
            </a:r>
            <a:endParaRPr lang="ru-RU" dirty="0"/>
          </a:p>
        </p:txBody>
      </p:sp>
      <p:sp>
        <p:nvSpPr>
          <p:cNvPr id="50" name="Номер слайда 2">
            <a:extLst>
              <a:ext uri="{FF2B5EF4-FFF2-40B4-BE49-F238E27FC236}">
                <a16:creationId xmlns:a16="http://schemas.microsoft.com/office/drawing/2014/main" id="{C84B8209-D8C0-19BD-550B-107958ADA31A}"/>
              </a:ext>
            </a:extLst>
          </p:cNvPr>
          <p:cNvSpPr txBox="1">
            <a:spLocks/>
          </p:cNvSpPr>
          <p:nvPr userDrawn="1"/>
        </p:nvSpPr>
        <p:spPr>
          <a:xfrm>
            <a:off x="10899227" y="6223966"/>
            <a:ext cx="1044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2" name="Рисунок 54">
            <a:extLst>
              <a:ext uri="{FF2B5EF4-FFF2-40B4-BE49-F238E27FC236}">
                <a16:creationId xmlns:a16="http://schemas.microsoft.com/office/drawing/2014/main" id="{AD178958-4C34-9002-8945-C53E317DF9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8014" y="2270225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56" name="Рисунок 54">
            <a:extLst>
              <a:ext uri="{FF2B5EF4-FFF2-40B4-BE49-F238E27FC236}">
                <a16:creationId xmlns:a16="http://schemas.microsoft.com/office/drawing/2014/main" id="{287FBD76-54D1-57BE-8F6F-51E63C3F89A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881790" y="2270225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60" name="Рисунок 54">
            <a:extLst>
              <a:ext uri="{FF2B5EF4-FFF2-40B4-BE49-F238E27FC236}">
                <a16:creationId xmlns:a16="http://schemas.microsoft.com/office/drawing/2014/main" id="{BBB906FD-713E-1525-6E7C-302042961B3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881790" y="999748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62" name="Рисунок 54">
            <a:extLst>
              <a:ext uri="{FF2B5EF4-FFF2-40B4-BE49-F238E27FC236}">
                <a16:creationId xmlns:a16="http://schemas.microsoft.com/office/drawing/2014/main" id="{01DB7C68-2360-0790-DCFF-8DDB90EA136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881790" y="3529626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64" name="Рисунок 54">
            <a:extLst>
              <a:ext uri="{FF2B5EF4-FFF2-40B4-BE49-F238E27FC236}">
                <a16:creationId xmlns:a16="http://schemas.microsoft.com/office/drawing/2014/main" id="{0B154EF6-972D-AE64-717F-80A19985CE3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881790" y="5414730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66" name="Рисунок 54">
            <a:extLst>
              <a:ext uri="{FF2B5EF4-FFF2-40B4-BE49-F238E27FC236}">
                <a16:creationId xmlns:a16="http://schemas.microsoft.com/office/drawing/2014/main" id="{6C2215F1-1E56-7221-9DAB-C42C5E62484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258008" y="2270225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68" name="Рисунок 54">
            <a:extLst>
              <a:ext uri="{FF2B5EF4-FFF2-40B4-BE49-F238E27FC236}">
                <a16:creationId xmlns:a16="http://schemas.microsoft.com/office/drawing/2014/main" id="{FB3D1814-27D1-AE5B-B3CD-63D0E1848B9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985690" y="2270225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70" name="Рисунок 54">
            <a:extLst>
              <a:ext uri="{FF2B5EF4-FFF2-40B4-BE49-F238E27FC236}">
                <a16:creationId xmlns:a16="http://schemas.microsoft.com/office/drawing/2014/main" id="{AABE42E4-5188-0094-A7EE-851C16811F0A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985690" y="999748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72" name="Рисунок 54">
            <a:extLst>
              <a:ext uri="{FF2B5EF4-FFF2-40B4-BE49-F238E27FC236}">
                <a16:creationId xmlns:a16="http://schemas.microsoft.com/office/drawing/2014/main" id="{151D764D-E86D-2786-7D2E-E1E42E5A872B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985690" y="3529626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74" name="Рисунок 54">
            <a:extLst>
              <a:ext uri="{FF2B5EF4-FFF2-40B4-BE49-F238E27FC236}">
                <a16:creationId xmlns:a16="http://schemas.microsoft.com/office/drawing/2014/main" id="{C6A9C3ED-A848-C758-C5F9-00BB53AC021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61908" y="2270225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76" name="Рисунок 54">
            <a:extLst>
              <a:ext uri="{FF2B5EF4-FFF2-40B4-BE49-F238E27FC236}">
                <a16:creationId xmlns:a16="http://schemas.microsoft.com/office/drawing/2014/main" id="{2DA41D19-4130-B994-FA37-B4F21C926FF5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361908" y="999748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78" name="Рисунок 54">
            <a:extLst>
              <a:ext uri="{FF2B5EF4-FFF2-40B4-BE49-F238E27FC236}">
                <a16:creationId xmlns:a16="http://schemas.microsoft.com/office/drawing/2014/main" id="{64DE540D-9375-7336-305D-56D636178EF5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361908" y="3529626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108" name="Рисунок 54">
            <a:extLst>
              <a:ext uri="{FF2B5EF4-FFF2-40B4-BE49-F238E27FC236}">
                <a16:creationId xmlns:a16="http://schemas.microsoft.com/office/drawing/2014/main" id="{5F015A37-D512-1484-985A-8EFADDBBB5E9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672709" y="5414730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115" name="Рисунок 54">
            <a:extLst>
              <a:ext uri="{FF2B5EF4-FFF2-40B4-BE49-F238E27FC236}">
                <a16:creationId xmlns:a16="http://schemas.microsoft.com/office/drawing/2014/main" id="{84FBA7AB-6A15-CAB9-7355-D65583641079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946704" y="5414730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117" name="Рисунок 54">
            <a:extLst>
              <a:ext uri="{FF2B5EF4-FFF2-40B4-BE49-F238E27FC236}">
                <a16:creationId xmlns:a16="http://schemas.microsoft.com/office/drawing/2014/main" id="{8CF5539B-276A-9864-E64F-34E0C9FC546A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4408987" y="5414730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124" name="Рисунок 54">
            <a:extLst>
              <a:ext uri="{FF2B5EF4-FFF2-40B4-BE49-F238E27FC236}">
                <a16:creationId xmlns:a16="http://schemas.microsoft.com/office/drawing/2014/main" id="{3CB9CB44-026E-97E7-D584-5BA96BEBFE70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8026704" y="2270225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133" name="Рисунок 54">
            <a:extLst>
              <a:ext uri="{FF2B5EF4-FFF2-40B4-BE49-F238E27FC236}">
                <a16:creationId xmlns:a16="http://schemas.microsoft.com/office/drawing/2014/main" id="{F3FF89B0-A3D3-D2B0-F24C-0C1B5F92181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423996" y="999748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135" name="Рисунок 54">
            <a:extLst>
              <a:ext uri="{FF2B5EF4-FFF2-40B4-BE49-F238E27FC236}">
                <a16:creationId xmlns:a16="http://schemas.microsoft.com/office/drawing/2014/main" id="{BA840F94-2D01-5F92-1AB1-A4C43D18EBC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10800214" y="999748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140" name="Рисунок 54">
            <a:extLst>
              <a:ext uri="{FF2B5EF4-FFF2-40B4-BE49-F238E27FC236}">
                <a16:creationId xmlns:a16="http://schemas.microsoft.com/office/drawing/2014/main" id="{B4FFB041-2C62-B30E-7D9B-81E216014DDD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9430139" y="2689909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142" name="Рисунок 54">
            <a:extLst>
              <a:ext uri="{FF2B5EF4-FFF2-40B4-BE49-F238E27FC236}">
                <a16:creationId xmlns:a16="http://schemas.microsoft.com/office/drawing/2014/main" id="{12FC402B-D142-F29E-F4B1-1ECA37020430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10806357" y="2689909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144" name="Рисунок 54">
            <a:extLst>
              <a:ext uri="{FF2B5EF4-FFF2-40B4-BE49-F238E27FC236}">
                <a16:creationId xmlns:a16="http://schemas.microsoft.com/office/drawing/2014/main" id="{18168A97-8484-2F2D-BBBF-24461A070501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10159605" y="3984452"/>
            <a:ext cx="852172" cy="78635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</p:sp>
      <p:sp>
        <p:nvSpPr>
          <p:cNvPr id="153" name="Текст 24">
            <a:extLst>
              <a:ext uri="{FF2B5EF4-FFF2-40B4-BE49-F238E27FC236}">
                <a16:creationId xmlns:a16="http://schemas.microsoft.com/office/drawing/2014/main" id="{B576EF4E-5A72-8098-B5B2-E550B0653D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67641" y="1856500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4" name="Текст 24">
            <a:extLst>
              <a:ext uri="{FF2B5EF4-FFF2-40B4-BE49-F238E27FC236}">
                <a16:creationId xmlns:a16="http://schemas.microsoft.com/office/drawing/2014/main" id="{21B8BEF0-7183-54C4-FBB8-29D1EA70B30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667641" y="3130495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5" name="Текст 24">
            <a:extLst>
              <a:ext uri="{FF2B5EF4-FFF2-40B4-BE49-F238E27FC236}">
                <a16:creationId xmlns:a16="http://schemas.microsoft.com/office/drawing/2014/main" id="{28620069-1EC3-676F-E77D-74952F9B59E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667641" y="4394216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6" name="Текст 24">
            <a:extLst>
              <a:ext uri="{FF2B5EF4-FFF2-40B4-BE49-F238E27FC236}">
                <a16:creationId xmlns:a16="http://schemas.microsoft.com/office/drawing/2014/main" id="{0499E99E-69BD-F724-70A2-AAA7A61B1BD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667641" y="6284661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7" name="Текст 24">
            <a:extLst>
              <a:ext uri="{FF2B5EF4-FFF2-40B4-BE49-F238E27FC236}">
                <a16:creationId xmlns:a16="http://schemas.microsoft.com/office/drawing/2014/main" id="{C27D66B8-3621-0C11-1FC3-621CCF141B5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290904" y="3130495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8" name="Текст 24">
            <a:extLst>
              <a:ext uri="{FF2B5EF4-FFF2-40B4-BE49-F238E27FC236}">
                <a16:creationId xmlns:a16="http://schemas.microsoft.com/office/drawing/2014/main" id="{CE4FF3E5-57DB-C4B0-D613-3E757CA3EC3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044378" y="3130495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64" name="Текст 24">
            <a:extLst>
              <a:ext uri="{FF2B5EF4-FFF2-40B4-BE49-F238E27FC236}">
                <a16:creationId xmlns:a16="http://schemas.microsoft.com/office/drawing/2014/main" id="{E6765C73-A9E4-7D58-FBFF-7E96414712B8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801259" y="1856500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65" name="Текст 24">
            <a:extLst>
              <a:ext uri="{FF2B5EF4-FFF2-40B4-BE49-F238E27FC236}">
                <a16:creationId xmlns:a16="http://schemas.microsoft.com/office/drawing/2014/main" id="{D9865DAB-6667-1A13-F86B-858DC476C94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147174" y="1856500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66" name="Текст 24">
            <a:extLst>
              <a:ext uri="{FF2B5EF4-FFF2-40B4-BE49-F238E27FC236}">
                <a16:creationId xmlns:a16="http://schemas.microsoft.com/office/drawing/2014/main" id="{1953A4C3-3212-3E30-8913-1C59F0FA6CCD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801259" y="3130496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67" name="Текст 24">
            <a:extLst>
              <a:ext uri="{FF2B5EF4-FFF2-40B4-BE49-F238E27FC236}">
                <a16:creationId xmlns:a16="http://schemas.microsoft.com/office/drawing/2014/main" id="{892DF32A-E7D1-79DB-32EC-F160E32C9AD7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147174" y="3130496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68" name="Текст 24">
            <a:extLst>
              <a:ext uri="{FF2B5EF4-FFF2-40B4-BE49-F238E27FC236}">
                <a16:creationId xmlns:a16="http://schemas.microsoft.com/office/drawing/2014/main" id="{C2E13AF4-B9DB-BCD7-A23D-4D20548E3659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801259" y="4383943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69" name="Текст 24">
            <a:extLst>
              <a:ext uri="{FF2B5EF4-FFF2-40B4-BE49-F238E27FC236}">
                <a16:creationId xmlns:a16="http://schemas.microsoft.com/office/drawing/2014/main" id="{0BE1801A-F5D6-CFF0-488D-FA8FDB5038C9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147174" y="4383943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70" name="Текст 24">
            <a:extLst>
              <a:ext uri="{FF2B5EF4-FFF2-40B4-BE49-F238E27FC236}">
                <a16:creationId xmlns:a16="http://schemas.microsoft.com/office/drawing/2014/main" id="{C406D510-0671-3997-8D73-B74733C68CF5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215385" y="6284662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71" name="Текст 24">
            <a:extLst>
              <a:ext uri="{FF2B5EF4-FFF2-40B4-BE49-F238E27FC236}">
                <a16:creationId xmlns:a16="http://schemas.microsoft.com/office/drawing/2014/main" id="{02882CF2-A9FA-0AD6-ADB3-ECA7270A2D25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5499902" y="6284662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72" name="Текст 24">
            <a:extLst>
              <a:ext uri="{FF2B5EF4-FFF2-40B4-BE49-F238E27FC236}">
                <a16:creationId xmlns:a16="http://schemas.microsoft.com/office/drawing/2014/main" id="{9A829DE1-EE2D-499E-CC67-C9EB61044F28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6778496" y="6284662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73" name="Текст 24">
            <a:extLst>
              <a:ext uri="{FF2B5EF4-FFF2-40B4-BE49-F238E27FC236}">
                <a16:creationId xmlns:a16="http://schemas.microsoft.com/office/drawing/2014/main" id="{901EFF74-A7E4-DE83-F4B1-83B541E56FC0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9291066" y="1856500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74" name="Текст 24">
            <a:extLst>
              <a:ext uri="{FF2B5EF4-FFF2-40B4-BE49-F238E27FC236}">
                <a16:creationId xmlns:a16="http://schemas.microsoft.com/office/drawing/2014/main" id="{82F1C123-B504-F2E3-E61A-881C52B46B4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636981" y="1856500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75" name="Текст 24">
            <a:extLst>
              <a:ext uri="{FF2B5EF4-FFF2-40B4-BE49-F238E27FC236}">
                <a16:creationId xmlns:a16="http://schemas.microsoft.com/office/drawing/2014/main" id="{1E491F8E-0EE1-649A-DBDB-D3EE88BE1C67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9291066" y="3551736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76" name="Текст 24">
            <a:extLst>
              <a:ext uri="{FF2B5EF4-FFF2-40B4-BE49-F238E27FC236}">
                <a16:creationId xmlns:a16="http://schemas.microsoft.com/office/drawing/2014/main" id="{D8895163-7E84-0384-D8ED-0680975C0B24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10636981" y="3551736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77" name="Текст 24">
            <a:extLst>
              <a:ext uri="{FF2B5EF4-FFF2-40B4-BE49-F238E27FC236}">
                <a16:creationId xmlns:a16="http://schemas.microsoft.com/office/drawing/2014/main" id="{2CB339D0-6C22-CFA9-B4BA-ECAEE74F513A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88482" y="4836006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78" name="Текст 24">
            <a:extLst>
              <a:ext uri="{FF2B5EF4-FFF2-40B4-BE49-F238E27FC236}">
                <a16:creationId xmlns:a16="http://schemas.microsoft.com/office/drawing/2014/main" id="{4FC79DAF-58A1-B0CC-E9CA-CF3674382072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7873233" y="3130496"/>
            <a:ext cx="1280472" cy="30223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8ED3AC-F41B-F0E0-F398-8D76260E1F5D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038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Белый / Логотип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46780B-5C2F-EB3D-A451-2AB33DCEF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656" y="362648"/>
            <a:ext cx="1422000" cy="295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43072B-986D-D347-2768-81494E57B486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37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2 стр си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D6EA9E-3BE7-E474-3A79-A57325A65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241" y="416688"/>
            <a:ext cx="2305796" cy="478501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42436A3-8BC1-E9C3-B016-0F0A6C6D9C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9393" y="4402691"/>
            <a:ext cx="6812812" cy="125253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ALS Hauss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Дополнительное описание к названию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E2DC045-4A1B-0B23-D854-ED82149A7D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3698" y="1651570"/>
            <a:ext cx="11583339" cy="2133600"/>
          </a:xfrm>
        </p:spPr>
        <p:txBody>
          <a:bodyPr anchor="t"/>
          <a:lstStyle>
            <a:lvl1pPr marL="0" marR="0" indent="0" algn="l" defTabSz="41272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8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LS Granate Medium" pitchFamily="2" charset="0"/>
                <a:ea typeface="Verdana" panose="020B0604030504040204" pitchFamily="34" charset="0"/>
                <a:cs typeface="SB Sans Display Semibold" panose="020B0503040504020204" pitchFamily="34" charset="0"/>
                <a:sym typeface="Helvetica"/>
              </a:defRPr>
            </a:lvl1pPr>
          </a:lstStyle>
          <a:p>
            <a:r>
              <a:rPr lang="ru-RU" dirty="0"/>
              <a:t>Название презентации 88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2D62246-0849-3AB9-6C12-2E741204E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5873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FB7A6-208D-9E81-0E0B-688C649E6B85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70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56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3 стр си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1651B59-CE03-0035-9BC4-D5F2148B97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52" y="1688641"/>
            <a:ext cx="6158818" cy="2133600"/>
          </a:xfrm>
        </p:spPr>
        <p:txBody>
          <a:bodyPr anchor="t"/>
          <a:lstStyle>
            <a:lvl1pPr marL="0" marR="0" indent="0" algn="l" defTabSz="41272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5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LS Granate Medium" pitchFamily="2" charset="0"/>
                <a:ea typeface="Verdana" panose="020B0604030504040204" pitchFamily="34" charset="0"/>
                <a:cs typeface="SB Sans Display Semibold" panose="020B0503040504020204" pitchFamily="34" charset="0"/>
                <a:sym typeface="Helvetica"/>
              </a:defRPr>
            </a:lvl1pPr>
          </a:lstStyle>
          <a:p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три строки</a:t>
            </a:r>
            <a:r>
              <a:rPr lang="en-US" dirty="0"/>
              <a:t> 5</a:t>
            </a:r>
            <a:r>
              <a:rPr lang="ru-RU" dirty="0"/>
              <a:t>4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E8A00A-FE7A-BF38-4A6D-51ED7BE497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9393" y="4402691"/>
            <a:ext cx="6116377" cy="125253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ALS Hauss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Дополнительное описание к названию 2</a:t>
            </a:r>
            <a:r>
              <a:rPr lang="en-US" dirty="0"/>
              <a:t>0pt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D0B2FA-ABCD-D5FE-BEEE-9CF37244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241" y="418726"/>
            <a:ext cx="2305796" cy="478501"/>
          </a:xfrm>
          <a:prstGeom prst="rect">
            <a:avLst/>
          </a:prstGeom>
        </p:spPr>
      </p:pic>
      <p:sp>
        <p:nvSpPr>
          <p:cNvPr id="2" name="Дата 3">
            <a:extLst>
              <a:ext uri="{FF2B5EF4-FFF2-40B4-BE49-F238E27FC236}">
                <a16:creationId xmlns:a16="http://schemas.microsoft.com/office/drawing/2014/main" id="{04AB8F33-ACBE-18EC-8BA8-42A60AA0DD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5873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F334AB-CA64-CD80-B201-6758EFCB8E80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297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б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ALS Granate" pitchFamily="2" charset="0"/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64688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аздел / си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C97C177-A1DA-7AE0-DBF3-1EF34ECAD4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5442" y="3142889"/>
            <a:ext cx="11511595" cy="3354765"/>
          </a:xfrm>
        </p:spPr>
        <p:txBody>
          <a:bodyPr wrap="square" tIns="0" rIns="0" bIns="0" anchor="b">
            <a:spAutoFit/>
          </a:bodyPr>
          <a:lstStyle>
            <a:lvl1pPr marL="0" marR="0" indent="0" algn="l" defTabSz="41272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8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LS Granate Medium" pitchFamily="2" charset="0"/>
                <a:ea typeface="Verdana" panose="020B0604030504040204" pitchFamily="34" charset="0"/>
                <a:cs typeface="SB Sans Display Semibold" panose="020B0503040504020204" pitchFamily="34" charset="0"/>
                <a:sym typeface="Helvetica"/>
              </a:defRPr>
            </a:lvl1pPr>
          </a:lstStyle>
          <a:p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МАКСИМУМ </a:t>
            </a:r>
            <a:br>
              <a:rPr lang="ru-RU" dirty="0"/>
            </a:br>
            <a:r>
              <a:rPr lang="ru-RU" dirty="0"/>
              <a:t>В ТРИ СТРОЧКИ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1C2E96-BCA3-9C3D-D542-09798673FC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241" y="377479"/>
            <a:ext cx="2305796" cy="478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2288BC-B229-C9F7-683B-1CEBA47CA3E4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426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Синий / Логотип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E133D1-A99D-6AF6-7289-D7B37F4E1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0BE759D-D97D-93AB-1AC6-E285560847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06F5EC-37A0-1E19-A4C5-8FF78CB9F625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86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Синий/ рисуно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E133D1-A99D-6AF6-7289-D7B37F4E1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0BE759D-D97D-93AB-1AC6-E285560847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4A7BE0-5918-AC37-D0D7-ADD2158895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178953"/>
            <a:ext cx="12238699" cy="1370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99327F-1123-B009-5779-0A775B7C4093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543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иний / рисуно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0028DF-A842-E388-EEBC-EC6F18E9A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5F701-7CC2-31C8-C9E0-B68DC2177A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6035" y="5894575"/>
            <a:ext cx="6015164" cy="97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19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Синий / рисуно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E133D1-A99D-6AF6-7289-D7B37F4E1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0BE759D-D97D-93AB-1AC6-E285560847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C23E1D-0899-9B4E-28B0-9F735D604E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66250" y="0"/>
            <a:ext cx="28257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38A181-E3D7-821A-C68B-981997184DC4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270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иний / рисуно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0028DF-A842-E388-EEBC-EC6F18E9A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1D5FBD-A318-2E22-D1AA-96B951EDEB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327" y="1326668"/>
            <a:ext cx="1310673" cy="371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880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иний / логотип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E133D1-A99D-6AF6-7289-D7B37F4E1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F2EA6F-7421-61C2-2CA4-4AD50ABA420D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433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Синий / логотип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E133D1-A99D-6AF6-7289-D7B37F4E1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6805DB-4B08-8C19-B55A-87B70F1E983E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860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Синий / логотип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E133D1-A99D-6AF6-7289-D7B37F4E1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A22D03-2675-2BF3-559B-8F713F719DCC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782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 / голубо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1C2E96-BCA3-9C3D-D542-09798673FC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241" y="377479"/>
            <a:ext cx="2305796" cy="478501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15A3607-1F33-4934-2E16-B19EC0F9EF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5443" y="3063377"/>
            <a:ext cx="11393168" cy="3354765"/>
          </a:xfrm>
        </p:spPr>
        <p:txBody>
          <a:bodyPr wrap="square" tIns="0" rIns="0" bIns="0" anchor="b">
            <a:spAutoFit/>
          </a:bodyPr>
          <a:lstStyle>
            <a:lvl1pPr marL="0" marR="0" indent="0" algn="l" defTabSz="41272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8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LS Granate Medium" pitchFamily="2" charset="0"/>
                <a:ea typeface="Verdana" panose="020B0604030504040204" pitchFamily="34" charset="0"/>
                <a:cs typeface="SB Sans Display Semibold" panose="020B0503040504020204" pitchFamily="34" charset="0"/>
                <a:sym typeface="Helvetica"/>
              </a:defRPr>
            </a:lvl1pPr>
          </a:lstStyle>
          <a:p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МАКСИМУМ </a:t>
            </a:r>
            <a:br>
              <a:rPr lang="ru-RU" dirty="0"/>
            </a:br>
            <a:r>
              <a:rPr lang="ru-RU" dirty="0"/>
              <a:t>В ТРИ СТРОЧКИ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7142CF-39A7-FCB7-B266-2A58595C4564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910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/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08482-07B2-4585-F995-FFBB9F9F3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4101D2-9C4E-FCEE-F224-FB0A5AB819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656" y="362648"/>
            <a:ext cx="1422000" cy="295095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5EC7195F-C183-074B-A98D-6684E93D4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736725"/>
            <a:ext cx="11608339" cy="44402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20pt</a:t>
            </a:r>
            <a:endParaRPr lang="ru-RU" dirty="0"/>
          </a:p>
          <a:p>
            <a:pPr lvl="1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18 pt</a:t>
            </a:r>
            <a:endParaRPr lang="ru-RU" dirty="0"/>
          </a:p>
          <a:p>
            <a:pPr lvl="2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16 pt</a:t>
            </a:r>
            <a:endParaRPr lang="ru-RU" dirty="0"/>
          </a:p>
          <a:p>
            <a:pPr lvl="3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14 pt</a:t>
            </a:r>
            <a:endParaRPr lang="en-US" dirty="0"/>
          </a:p>
          <a:p>
            <a:pPr lvl="4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12 pt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0D3AFE-93E7-8489-DD07-7EDA3E036087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41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голубо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0028DF-A842-E388-EEBC-EC6F18E9A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069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Голубой / рисунок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0028DF-A842-E388-EEBC-EC6F18E9A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EB7F84-838A-814E-B354-D837E4708D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178953"/>
            <a:ext cx="12238699" cy="137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401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Голубой / рисунок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0028DF-A842-E388-EEBC-EC6F18E9A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5F701-7CC2-31C8-C9E0-B68DC2177A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6035" y="5894575"/>
            <a:ext cx="6015164" cy="97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43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Голубой / рисунок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73FD07-DA9B-CD42-3DE6-3A270C63F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6250" y="0"/>
            <a:ext cx="28257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0028DF-A842-E388-EEBC-EC6F18E9A6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257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Голубой / рисунок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0028DF-A842-E388-EEBC-EC6F18E9A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1D5FBD-A318-2E22-D1AA-96B951EDEB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327" y="1326668"/>
            <a:ext cx="1310673" cy="371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78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Голубой / логотип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E133D1-A99D-6AF6-7289-D7B37F4E1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430F04-17C3-4C0D-FEC6-2541B17491E4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284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2 стр тем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5B9CC6-B705-9B3B-BB96-D7C2FDEB8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241" y="417674"/>
            <a:ext cx="2305796" cy="478501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EE1C8C69-1C50-51CE-7056-C2282A3E4F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6771" y="0"/>
            <a:ext cx="3185229" cy="6858000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49CBF0AA-EE37-596D-537C-D13278BC7A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9393" y="4402691"/>
            <a:ext cx="6812812" cy="125253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ALS Hauss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Дополнительное описание к названию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B054A5-7FB4-1091-0F68-69D8A7618C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3698" y="1651570"/>
            <a:ext cx="11583339" cy="2133600"/>
          </a:xfrm>
        </p:spPr>
        <p:txBody>
          <a:bodyPr anchor="t"/>
          <a:lstStyle>
            <a:lvl1pPr marL="0" marR="0" indent="0" algn="l" defTabSz="41272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8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LS Granate Medium" pitchFamily="2" charset="0"/>
                <a:ea typeface="Verdana" panose="020B0604030504040204" pitchFamily="34" charset="0"/>
                <a:cs typeface="SB Sans Display Semibold" panose="020B0503040504020204" pitchFamily="34" charset="0"/>
                <a:sym typeface="Helvetica"/>
              </a:defRPr>
            </a:lvl1pPr>
          </a:lstStyle>
          <a:p>
            <a:r>
              <a:rPr lang="ru-RU" dirty="0"/>
              <a:t>Название презентации 88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4AFCBF2B-7055-5AE7-5532-8FD7D0467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5873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53D580-9B8D-0FAF-2CE7-84A090C592BA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173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3 стр тем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1651B59-CE03-0035-9BC4-D5F2148B97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52" y="1688641"/>
            <a:ext cx="6158818" cy="2133600"/>
          </a:xfrm>
        </p:spPr>
        <p:txBody>
          <a:bodyPr anchor="t"/>
          <a:lstStyle>
            <a:lvl1pPr marL="0" marR="0" indent="0" algn="l" defTabSz="41272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5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LS Granate Medium" pitchFamily="2" charset="0"/>
                <a:ea typeface="Verdana" panose="020B0604030504040204" pitchFamily="34" charset="0"/>
                <a:cs typeface="SB Sans Display Semibold" panose="020B0503040504020204" pitchFamily="34" charset="0"/>
                <a:sym typeface="Helvetica"/>
              </a:defRPr>
            </a:lvl1pPr>
          </a:lstStyle>
          <a:p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три строки</a:t>
            </a:r>
            <a:r>
              <a:rPr lang="en-US" dirty="0"/>
              <a:t> 5</a:t>
            </a:r>
            <a:r>
              <a:rPr lang="ru-RU" dirty="0"/>
              <a:t>4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E8A00A-FE7A-BF38-4A6D-51ED7BE497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9393" y="4402691"/>
            <a:ext cx="6116377" cy="125253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ALS Hauss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Дополнительное описание к названию 2</a:t>
            </a:r>
            <a:r>
              <a:rPr lang="en-US" dirty="0"/>
              <a:t>0pt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D0B2FA-ABCD-D5FE-BEEE-9CF37244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241" y="418726"/>
            <a:ext cx="2305796" cy="478501"/>
          </a:xfrm>
          <a:prstGeom prst="rect">
            <a:avLst/>
          </a:prstGeom>
        </p:spPr>
      </p:pic>
      <p:sp>
        <p:nvSpPr>
          <p:cNvPr id="2" name="Дата 3">
            <a:extLst>
              <a:ext uri="{FF2B5EF4-FFF2-40B4-BE49-F238E27FC236}">
                <a16:creationId xmlns:a16="http://schemas.microsoft.com/office/drawing/2014/main" id="{B656F6DB-5808-AE26-F63E-9D2F148E9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5873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0FF7D-8656-5C6B-E850-4906F277B4C5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54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 / темны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9A7C25D-DD15-88A6-7ECC-39D1A68B3E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5443" y="3063377"/>
            <a:ext cx="11393168" cy="3354765"/>
          </a:xfrm>
        </p:spPr>
        <p:txBody>
          <a:bodyPr wrap="square" tIns="0" rIns="0" bIns="0" anchor="b">
            <a:spAutoFit/>
          </a:bodyPr>
          <a:lstStyle>
            <a:lvl1pPr marL="0" marR="0" indent="0" algn="l" defTabSz="41272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8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LS Granate Medium" pitchFamily="2" charset="0"/>
                <a:ea typeface="Verdana" panose="020B0604030504040204" pitchFamily="34" charset="0"/>
                <a:cs typeface="SB Sans Display Semibold" panose="020B0503040504020204" pitchFamily="34" charset="0"/>
                <a:sym typeface="Helvetica"/>
              </a:defRPr>
            </a:lvl1pPr>
          </a:lstStyle>
          <a:p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МАКСИМУМ </a:t>
            </a:r>
            <a:br>
              <a:rPr lang="ru-RU" dirty="0"/>
            </a:br>
            <a:r>
              <a:rPr lang="ru-RU" dirty="0"/>
              <a:t>В ТРИ СТРОЧКИ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348E44-A740-2945-1AB2-F0E974B76F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241" y="377479"/>
            <a:ext cx="2305796" cy="478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A0CC64-6337-1FB2-E16C-5F962D3E7BCE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845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тем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D1D14C-8AC6-A1F0-8ED7-9FF409F05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385B37-4647-DABD-26D9-9756E5BAF997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026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/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08482-07B2-4585-F995-FFBB9F9F3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4FE34817-832A-4B38-1EBA-07D20E266E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4" y="1736725"/>
            <a:ext cx="5483946" cy="44402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20pt</a:t>
            </a:r>
            <a:endParaRPr lang="ru-RU" dirty="0"/>
          </a:p>
          <a:p>
            <a:pPr lvl="1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18 pt</a:t>
            </a:r>
            <a:endParaRPr lang="ru-RU" dirty="0"/>
          </a:p>
          <a:p>
            <a:pPr lvl="2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16 pt</a:t>
            </a:r>
            <a:endParaRPr lang="ru-RU" dirty="0"/>
          </a:p>
          <a:p>
            <a:pPr lvl="3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14 pt</a:t>
            </a:r>
            <a:endParaRPr lang="en-US" dirty="0"/>
          </a:p>
          <a:p>
            <a:pPr lvl="4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12 pt</a:t>
            </a:r>
            <a:endParaRPr lang="ru-RU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4CF4AE19-D150-396F-B88C-1FAC3416496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77955" y="1736725"/>
            <a:ext cx="5483946" cy="44402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20pt</a:t>
            </a:r>
            <a:endParaRPr lang="ru-RU" dirty="0"/>
          </a:p>
          <a:p>
            <a:pPr lvl="1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18 pt</a:t>
            </a:r>
            <a:endParaRPr lang="ru-RU" dirty="0"/>
          </a:p>
          <a:p>
            <a:pPr lvl="2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16 pt</a:t>
            </a:r>
            <a:endParaRPr lang="ru-RU" dirty="0"/>
          </a:p>
          <a:p>
            <a:pPr lvl="3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14 pt</a:t>
            </a:r>
            <a:endParaRPr lang="en-US" dirty="0"/>
          </a:p>
          <a:p>
            <a:pPr lvl="4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12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99003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емный / рисунок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D1D14C-8AC6-A1F0-8ED7-9FF409F05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DD5538-7695-94F8-C356-7880E378A8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178953"/>
            <a:ext cx="12238699" cy="1370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711148-F2E2-7818-9830-B71AA82FE596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902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емный / рисунок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D1D14C-8AC6-A1F0-8ED7-9FF409F05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02AE86-C13C-2D88-90FC-946AF10891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6035" y="5894575"/>
            <a:ext cx="6015164" cy="970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051B75-A866-0BF1-C0F2-80CCA2AE9BAA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911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Темный / рисунок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D1D14C-8AC6-A1F0-8ED7-9FF409F05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48BFEF-3217-56BB-AC6D-A9DB003283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66250" y="0"/>
            <a:ext cx="28257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F7650A-1448-B274-1643-D0D7C93203A2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853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Темный / рисунок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D1D14C-8AC6-A1F0-8ED7-9FF409F05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DB2901-CB00-08F0-B265-38BEA1A4C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327" y="1326668"/>
            <a:ext cx="1310673" cy="3716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4D01AF-BAEA-1D9F-ECF0-B5BBFD28159E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08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/ Текс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08482-07B2-4585-F995-FFBB9F9F3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3" y="1736725"/>
            <a:ext cx="11522075" cy="439261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buClr>
                <a:schemeClr val="accent1"/>
              </a:buCl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buClr>
                <a:schemeClr val="accent1"/>
              </a:buCl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buClr>
                <a:schemeClr val="accent1"/>
              </a:buCl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45467C-364B-C141-300B-8C132CBB4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31680F-A79B-E7E5-B0E1-3408DBB9A7B9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2547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/ Две колонки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4" y="1736725"/>
            <a:ext cx="5483946" cy="439261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110B3BD0-615F-4522-A38D-49E5C727B2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73092" y="1736725"/>
            <a:ext cx="5483947" cy="439261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3764FC-8639-D0C3-AB85-14FE61A3E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65D65B6-8FA8-FE07-4D2A-BFDC0626C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860850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/ 4 текстовых блок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08482-07B2-4585-F995-FFBB9F9F3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4" y="1733510"/>
            <a:ext cx="5483946" cy="1907048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110B3BD0-615F-4522-A38D-49E5C727B2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73092" y="1733510"/>
            <a:ext cx="5483947" cy="1907048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5A8D5853-4747-2213-056E-7D7D3DC77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964" y="4222290"/>
            <a:ext cx="5483946" cy="1907048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03871F83-5365-51A7-D0B4-5D78D3C6A80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73092" y="4222290"/>
            <a:ext cx="5483947" cy="1907048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6815F6-9A9E-479F-EBF8-F47ADA597F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09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/ 4 подзаголовк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08482-07B2-4585-F995-FFBB9F9F3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4" y="2125344"/>
            <a:ext cx="5483946" cy="1553313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110B3BD0-615F-4522-A38D-49E5C727B2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73092" y="2125344"/>
            <a:ext cx="5483947" cy="1553314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5A8D5853-4747-2213-056E-7D7D3DC77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964" y="4576024"/>
            <a:ext cx="5483946" cy="1553313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03871F83-5365-51A7-D0B4-5D78D3C6A80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73092" y="4576024"/>
            <a:ext cx="5483947" cy="1553314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DCC09D1-8743-8D62-4D29-7C6A18CC9E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63" y="1743056"/>
            <a:ext cx="5483225" cy="360362"/>
          </a:xfrm>
        </p:spPr>
        <p:txBody>
          <a:bodyPr/>
          <a:lstStyle>
            <a:lvl1pPr>
              <a:defRPr b="0" i="0" u="sng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 в одну строку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A3FD1E2D-B6BD-5DD3-18B2-71E54C13D5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3092" y="1743056"/>
            <a:ext cx="5483225" cy="360362"/>
          </a:xfrm>
        </p:spPr>
        <p:txBody>
          <a:bodyPr/>
          <a:lstStyle>
            <a:lvl1pPr>
              <a:defRPr lang="ru-RU" sz="2100" b="0" i="0" u="sng" kern="1200" baseline="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 в одну строку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7DB48725-28BF-2958-3229-4EAD451D64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684" y="4198944"/>
            <a:ext cx="5483225" cy="360362"/>
          </a:xfrm>
        </p:spPr>
        <p:txBody>
          <a:bodyPr/>
          <a:lstStyle>
            <a:lvl1pPr>
              <a:defRPr lang="ru-RU" sz="2100" b="0" i="0" u="sng" kern="1200" baseline="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 в одну строку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AB708B1D-3E23-2C3A-C915-DEDBEC8EEE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3813" y="4198944"/>
            <a:ext cx="5483225" cy="360362"/>
          </a:xfrm>
        </p:spPr>
        <p:txBody>
          <a:bodyPr/>
          <a:lstStyle>
            <a:lvl1pPr>
              <a:defRPr lang="ru-RU" sz="2100" b="0" i="0" u="sng" kern="1200" baseline="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 в одну строку 2</a:t>
            </a:r>
            <a:r>
              <a:rPr lang="en-US" dirty="0"/>
              <a:t>0pt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4368C92-051C-F033-9173-A5D9DB5396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536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/ 8 блоков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6" y="2240602"/>
            <a:ext cx="2507988" cy="1400695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110B3BD0-615F-4522-A38D-49E5C727B2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7062" y="2240602"/>
            <a:ext cx="2507989" cy="1400696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5A8D5853-4747-2213-056E-7D7D3DC77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966" y="4916998"/>
            <a:ext cx="2507988" cy="126507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2pPr>
            <a:lvl3pPr marL="180000" indent="0">
              <a:buNone/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03871F83-5365-51A7-D0B4-5D78D3C6A80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37062" y="4917000"/>
            <a:ext cx="2507989" cy="1265076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0B38EC4D-D365-0347-5CB3-565DD08C3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39159" y="2240602"/>
            <a:ext cx="2507987" cy="1400696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452EC309-8C63-E613-F1F7-A20C639836B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39159" y="4917000"/>
            <a:ext cx="2507987" cy="1265075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id="{20103668-890C-4A81-E7BB-1134AE3473F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41254" y="2240598"/>
            <a:ext cx="2507987" cy="1400700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F6A64FB2-8752-B616-0627-E84095F4A4D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041254" y="4916998"/>
            <a:ext cx="2507987" cy="1265078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DC9755F8-313A-9CF8-F6B0-EC180131B8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4" y="1583356"/>
            <a:ext cx="2507988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CAD84B2F-A384-41E1-7F7D-0DD6C9091B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7063" y="1583356"/>
            <a:ext cx="2507988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91669A78-6C4E-8C31-03B2-B21CD99EDC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39162" y="1583356"/>
            <a:ext cx="2507988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DC92FCB4-63B5-3E4B-C051-5B708C816B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41261" y="1583356"/>
            <a:ext cx="2507988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C42B4E81-AF59-12BA-F271-BE95451597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4964" y="4265840"/>
            <a:ext cx="2507988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A41C7983-B120-E0DC-9822-28ED943F166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37063" y="4265840"/>
            <a:ext cx="2507988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E26A27C-5F27-4F06-D0CC-DB9280324E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39162" y="4265840"/>
            <a:ext cx="2507988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54443EBA-26F1-71C9-4DD5-9081D4BB83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41261" y="4265840"/>
            <a:ext cx="2507988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B938ED0-3E2F-DB1C-624C-963E36DA74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052DC02A-1649-A0E5-5A32-23B011244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F716B3-3802-7F2B-1B0F-2ED68A1F4B36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965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/ 6 текстовых блок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08482-07B2-4585-F995-FFBB9F9F3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5" y="2410690"/>
            <a:ext cx="3452550" cy="1127039"/>
          </a:xfrm>
        </p:spPr>
        <p:txBody>
          <a:bodyPr>
            <a:noAutofit/>
          </a:bodyPr>
          <a:lstStyle>
            <a:lvl1pPr>
              <a:defRPr b="0" i="0" u="none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 u="none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 u="none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 u="none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110B3BD0-615F-4522-A38D-49E5C727B2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61908" y="2410690"/>
            <a:ext cx="3452551" cy="1127040"/>
          </a:xfrm>
        </p:spPr>
        <p:txBody>
          <a:bodyPr>
            <a:noAutofit/>
          </a:bodyPr>
          <a:lstStyle>
            <a:lvl1pPr>
              <a:defRPr b="0" i="0" u="none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 u="none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 u="none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 u="none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5A8D5853-4747-2213-056E-7D7D3DC77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965" y="5002298"/>
            <a:ext cx="3452550" cy="1127039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03871F83-5365-51A7-D0B4-5D78D3C6A80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61908" y="5002298"/>
            <a:ext cx="3452551" cy="1127040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0B38EC4D-D365-0347-5CB3-565DD08C3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88851" y="2410690"/>
            <a:ext cx="3452549" cy="1149463"/>
          </a:xfrm>
        </p:spPr>
        <p:txBody>
          <a:bodyPr>
            <a:noAutofit/>
          </a:bodyPr>
          <a:lstStyle>
            <a:lvl1pPr>
              <a:defRPr b="0" i="0" u="none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 u="none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 u="none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 u="none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452EC309-8C63-E613-F1F7-A20C639836B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88851" y="5002298"/>
            <a:ext cx="3452549" cy="1149463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F3B56B2F-75F7-3CB7-F51E-C3DA95A916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1736818"/>
            <a:ext cx="3452551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24DB19E9-027F-5D67-C07A-2848FDE9A1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1908" y="1736818"/>
            <a:ext cx="3452551" cy="50997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tx1"/>
                </a:solidFill>
                <a:highlight>
                  <a:srgbClr val="00FFFF"/>
                </a:highlight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7B1EE146-BB47-18DE-09F5-ABEB40F4A9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88853" y="1736818"/>
            <a:ext cx="3452551" cy="50997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371481A-5B16-AA51-254C-E7A7C4B00E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63" y="4292634"/>
            <a:ext cx="3452551" cy="50997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61B630A5-1642-2038-2660-F0895C127D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61908" y="4292634"/>
            <a:ext cx="3452551" cy="50997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CFB027EF-F3EC-C759-A019-71F2ACA411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88853" y="4292634"/>
            <a:ext cx="3452551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 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824A92E-D19F-801C-1B33-1CB29BF47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2FD2A9-8291-BAF8-38A5-EDD9F28F3DC3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7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/ 2 колонки контра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72C612-35DC-5CD0-2720-F068C50A53D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latin typeface="ALS Hauss Book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08482-07B2-4585-F995-FFBB9F9F3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5483946" cy="50997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34964" y="1736725"/>
            <a:ext cx="5483946" cy="439261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 b="0" i="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ALS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Hauss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 Book 20pt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S Hauss Book" pitchFamily="2" charset="0"/>
              <a:ea typeface="+mn-ea"/>
              <a:cs typeface="SB Sans Display" panose="020B0503040504020204" pitchFamily="34" charset="0"/>
            </a:endParaRP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7FA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ALS </a:t>
            </a: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Hauss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 Book 18 pt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S Hauss Book" pitchFamily="2" charset="0"/>
              <a:ea typeface="+mn-ea"/>
              <a:cs typeface="SB Sans Display" panose="020B0503040504020204" pitchFamily="34" charset="0"/>
            </a:endParaRPr>
          </a:p>
          <a:p>
            <a:pPr marL="360000" marR="0" lvl="2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7FA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ALS </a:t>
            </a:r>
            <a:r>
              <a:rPr kumimoji="0" lang="fr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Hauss</a:t>
            </a: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 Book 16 pt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S Hauss Book" pitchFamily="2" charset="0"/>
              <a:ea typeface="+mn-ea"/>
              <a:cs typeface="SB Sans Display" panose="020B0503040504020204" pitchFamily="34" charset="0"/>
            </a:endParaRPr>
          </a:p>
          <a:p>
            <a:pPr marL="540000" marR="0" lvl="3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7FA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srgbClr val="243849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ALS </a:t>
            </a:r>
            <a:r>
              <a:rPr kumimoji="0" lang="fr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43849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Hauss</a:t>
            </a: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srgbClr val="243849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 Book 14 pt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3849"/>
              </a:solidFill>
              <a:effectLst/>
              <a:uLnTx/>
              <a:uFillTx/>
              <a:latin typeface="ALS Hauss Book" pitchFamily="2" charset="0"/>
              <a:ea typeface="+mn-ea"/>
              <a:cs typeface="SB Sans Display" panose="020B0503040504020204" pitchFamily="34" charset="0"/>
            </a:endParaRPr>
          </a:p>
          <a:p>
            <a:pPr marL="720000" marR="0" lvl="4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7FA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srgbClr val="243849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ALS </a:t>
            </a:r>
            <a:r>
              <a:rPr kumimoji="0" lang="fr-CA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3849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Hauss</a:t>
            </a: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srgbClr val="243849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 Book 12 pt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43849"/>
              </a:solidFill>
              <a:effectLst/>
              <a:uLnTx/>
              <a:uFillTx/>
              <a:latin typeface="ALS Hauss Book" pitchFamily="2" charset="0"/>
              <a:ea typeface="+mn-ea"/>
              <a:cs typeface="SB Sans Display" panose="020B0503040504020204" pitchFamily="34" charset="0"/>
            </a:endParaRP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110B3BD0-615F-4522-A38D-49E5C727B2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73092" y="1736725"/>
            <a:ext cx="5483947" cy="439261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ALS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Hauss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 Book 20pt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S Hauss Book" pitchFamily="2" charset="0"/>
              <a:ea typeface="+mn-ea"/>
              <a:cs typeface="SB Sans Display" panose="020B0503040504020204" pitchFamily="34" charset="0"/>
            </a:endParaRP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7FA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ALS </a:t>
            </a: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Hauss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 Book 18 pt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S Hauss Book" pitchFamily="2" charset="0"/>
              <a:ea typeface="+mn-ea"/>
              <a:cs typeface="SB Sans Display" panose="020B0503040504020204" pitchFamily="34" charset="0"/>
            </a:endParaRPr>
          </a:p>
          <a:p>
            <a:pPr marL="360000" marR="0" lvl="2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7FA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ALS </a:t>
            </a:r>
            <a:r>
              <a:rPr kumimoji="0" lang="fr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Hauss</a:t>
            </a: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 Book 16 pt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S Hauss Book" pitchFamily="2" charset="0"/>
              <a:ea typeface="+mn-ea"/>
              <a:cs typeface="SB Sans Display" panose="020B0503040504020204" pitchFamily="34" charset="0"/>
            </a:endParaRPr>
          </a:p>
          <a:p>
            <a:pPr marL="540000" marR="0" lvl="3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7FA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srgbClr val="243849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ALS </a:t>
            </a:r>
            <a:r>
              <a:rPr kumimoji="0" lang="fr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43849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Hauss</a:t>
            </a: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srgbClr val="243849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 Book 14 pt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3849"/>
              </a:solidFill>
              <a:effectLst/>
              <a:uLnTx/>
              <a:uFillTx/>
              <a:latin typeface="ALS Hauss Book" pitchFamily="2" charset="0"/>
              <a:ea typeface="+mn-ea"/>
              <a:cs typeface="SB Sans Display" panose="020B0503040504020204" pitchFamily="34" charset="0"/>
            </a:endParaRPr>
          </a:p>
          <a:p>
            <a:pPr marL="720000" marR="0" lvl="4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7FAB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srgbClr val="243849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ALS </a:t>
            </a:r>
            <a:r>
              <a:rPr kumimoji="0" lang="fr-CA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3849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Hauss</a:t>
            </a: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srgbClr val="243849"/>
                </a:solidFill>
                <a:effectLst/>
                <a:uLnTx/>
                <a:uFillTx/>
                <a:latin typeface="ALS Hauss Book" pitchFamily="2" charset="0"/>
                <a:ea typeface="+mn-ea"/>
                <a:cs typeface="SB Sans Display" panose="020B0503040504020204" pitchFamily="34" charset="0"/>
              </a:rPr>
              <a:t> Book 12 pt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43849"/>
              </a:solidFill>
              <a:effectLst/>
              <a:uLnTx/>
              <a:uFillTx/>
              <a:latin typeface="ALS Hauss Book" pitchFamily="2" charset="0"/>
              <a:ea typeface="+mn-ea"/>
              <a:cs typeface="SB Sans Display" panose="020B050304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8AB7B5-834C-CDEE-488D-6C3F0E4AF8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114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/ 3 колонки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08482-07B2-4585-F995-FFBB9F9F3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5" y="2592393"/>
            <a:ext cx="3452550" cy="3464584"/>
          </a:xfrm>
        </p:spPr>
        <p:txBody>
          <a:bodyPr>
            <a:noAutofit/>
          </a:bodyPr>
          <a:lstStyle>
            <a:lvl1pPr>
              <a:defRPr sz="1600"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sz="1600"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sz="1200"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sz="1100"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110B3BD0-615F-4522-A38D-49E5C727B2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61908" y="2592392"/>
            <a:ext cx="3452551" cy="3464586"/>
          </a:xfrm>
        </p:spPr>
        <p:txBody>
          <a:bodyPr>
            <a:noAutofit/>
          </a:bodyPr>
          <a:lstStyle>
            <a:lvl1pPr>
              <a:defRPr sz="1600"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sz="1600"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sz="1200"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sz="1100"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0B38EC4D-D365-0347-5CB3-565DD08C3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88851" y="2595822"/>
            <a:ext cx="3452549" cy="3533516"/>
          </a:xfrm>
        </p:spPr>
        <p:txBody>
          <a:bodyPr>
            <a:noAutofit/>
          </a:bodyPr>
          <a:lstStyle>
            <a:lvl1pPr>
              <a:defRPr sz="1600"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sz="1600"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sz="1200"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sz="1100"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137BAF6-1C5D-E073-4187-A43059720B85}"/>
              </a:ext>
            </a:extLst>
          </p:cNvPr>
          <p:cNvCxnSpPr>
            <a:cxnSpLocks/>
          </p:cNvCxnSpPr>
          <p:nvPr userDrawn="1"/>
        </p:nvCxnSpPr>
        <p:spPr>
          <a:xfrm>
            <a:off x="3960511" y="1746194"/>
            <a:ext cx="0" cy="4383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59A3BF-D1A9-47AB-2B27-45BC921F140C}"/>
              </a:ext>
            </a:extLst>
          </p:cNvPr>
          <p:cNvCxnSpPr>
            <a:cxnSpLocks/>
          </p:cNvCxnSpPr>
          <p:nvPr userDrawn="1"/>
        </p:nvCxnSpPr>
        <p:spPr>
          <a:xfrm>
            <a:off x="7812171" y="1746194"/>
            <a:ext cx="0" cy="4383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426894-99D4-9B9A-4951-E6EE282EB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5" name="Текст 8">
            <a:extLst>
              <a:ext uri="{FF2B5EF4-FFF2-40B4-BE49-F238E27FC236}">
                <a16:creationId xmlns:a16="http://schemas.microsoft.com/office/drawing/2014/main" id="{DF19A731-ACB3-A2E9-969B-69C5BFCB89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1736818"/>
            <a:ext cx="3452551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654328E7-71CC-D9E9-4724-5B09D1FF2A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1908" y="1736818"/>
            <a:ext cx="3452551" cy="50997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9B881DDD-B82E-BBF4-AB40-4BDB07DABF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88853" y="1736818"/>
            <a:ext cx="3452551" cy="50997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4569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заголовок / Текст + Рисунок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4">
            <a:extLst>
              <a:ext uri="{FF2B5EF4-FFF2-40B4-BE49-F238E27FC236}">
                <a16:creationId xmlns:a16="http://schemas.microsoft.com/office/drawing/2014/main" id="{0C0FDD72-1D5F-2695-2826-FD02C017BC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2519" y="1376363"/>
            <a:ext cx="5604519" cy="475297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4AB10B-684D-A571-B734-EA4B109245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CAF7F81-1F78-1FF9-51F8-A89FAF7805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2" name="Текст 8">
            <a:extLst>
              <a:ext uri="{FF2B5EF4-FFF2-40B4-BE49-F238E27FC236}">
                <a16:creationId xmlns:a16="http://schemas.microsoft.com/office/drawing/2014/main" id="{F33328CD-11FD-8EE3-195C-73EE842487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1736818"/>
            <a:ext cx="3452551" cy="509973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id="{AFCEB63C-B8E6-50DB-3E36-6614653A142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3" y="2744367"/>
            <a:ext cx="5761037" cy="3384971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 sz="1400" b="0" i="0">
                <a:solidFill>
                  <a:schemeClr val="bg1"/>
                </a:solidFill>
                <a:latin typeface="ALS Hauss Book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509235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+ Рисунок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3" y="1376363"/>
            <a:ext cx="5761037" cy="475297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 sz="1400" b="0" i="0">
                <a:solidFill>
                  <a:schemeClr val="bg1"/>
                </a:solidFill>
                <a:latin typeface="ALS Hauss Book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Рисунок 4">
            <a:extLst>
              <a:ext uri="{FF2B5EF4-FFF2-40B4-BE49-F238E27FC236}">
                <a16:creationId xmlns:a16="http://schemas.microsoft.com/office/drawing/2014/main" id="{0C0FDD72-1D5F-2695-2826-FD02C017BC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2519" y="1376363"/>
            <a:ext cx="5604519" cy="475297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D4B7BF-E3B2-B3E4-1E36-F95E03858A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B2A61F0-3FE5-5AF4-CE3A-E2002C98E5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668218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3DF7023E-67FE-DF67-E791-97879E662627}"/>
              </a:ext>
            </a:extLst>
          </p:cNvPr>
          <p:cNvCxnSpPr>
            <a:cxnSpLocks/>
          </p:cNvCxnSpPr>
          <p:nvPr userDrawn="1"/>
        </p:nvCxnSpPr>
        <p:spPr>
          <a:xfrm>
            <a:off x="407128" y="2967494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48308F-D0E4-8199-6499-2E691E166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F6BE97C0-504C-78A4-5C69-3081C135A5DB}"/>
              </a:ext>
            </a:extLst>
          </p:cNvPr>
          <p:cNvCxnSpPr>
            <a:cxnSpLocks/>
          </p:cNvCxnSpPr>
          <p:nvPr userDrawn="1"/>
        </p:nvCxnSpPr>
        <p:spPr>
          <a:xfrm>
            <a:off x="416459" y="3716338"/>
            <a:ext cx="11440579" cy="0"/>
          </a:xfrm>
          <a:prstGeom prst="straightConnector1">
            <a:avLst/>
          </a:prstGeom>
          <a:ln w="31750" cap="flat">
            <a:miter lim="800000"/>
            <a:headEnd type="none" w="lg" len="lg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9">
            <a:extLst>
              <a:ext uri="{FF2B5EF4-FFF2-40B4-BE49-F238E27FC236}">
                <a16:creationId xmlns:a16="http://schemas.microsoft.com/office/drawing/2014/main" id="{3D9CA753-93F5-7E20-E5DE-8BDD3FE2F6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2143124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</a:defRPr>
            </a:lvl1pPr>
            <a:lvl2pPr>
              <a:defRPr sz="1400" b="0" i="0">
                <a:solidFill>
                  <a:schemeClr val="bg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42C15053-6614-A5F0-F30A-B187077029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449774"/>
            <a:ext cx="2376488" cy="693350"/>
          </a:xfrm>
        </p:spPr>
        <p:txBody>
          <a:bodyPr anchor="b"/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56D654FD-15F9-F79E-E713-13351EFDF3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0192" y="2143124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</a:defRPr>
            </a:lvl1pPr>
            <a:lvl2pPr>
              <a:defRPr sz="1400" b="0" i="0">
                <a:solidFill>
                  <a:schemeClr val="bg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CA36A76C-6988-1451-9318-9ED21C6780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0192" y="1449774"/>
            <a:ext cx="2376488" cy="693350"/>
          </a:xfrm>
        </p:spPr>
        <p:txBody>
          <a:bodyPr anchor="b"/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6E600702-164C-6B8C-6D0A-CCC5602C61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5421" y="2143124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</a:defRPr>
            </a:lvl1pPr>
            <a:lvl2pPr>
              <a:defRPr sz="1400" b="0" i="0">
                <a:solidFill>
                  <a:schemeClr val="bg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5" name="Текст 9">
            <a:extLst>
              <a:ext uri="{FF2B5EF4-FFF2-40B4-BE49-F238E27FC236}">
                <a16:creationId xmlns:a16="http://schemas.microsoft.com/office/drawing/2014/main" id="{E4886E0F-51F8-724D-493A-BE5077C6E2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25421" y="1449774"/>
            <a:ext cx="2376488" cy="693350"/>
          </a:xfrm>
        </p:spPr>
        <p:txBody>
          <a:bodyPr anchor="b"/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16" name="Текст 9">
            <a:extLst>
              <a:ext uri="{FF2B5EF4-FFF2-40B4-BE49-F238E27FC236}">
                <a16:creationId xmlns:a16="http://schemas.microsoft.com/office/drawing/2014/main" id="{A73FB6CA-7AC5-B8DB-8359-D8A5053BFA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70650" y="2143124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</a:defRPr>
            </a:lvl1pPr>
            <a:lvl2pPr>
              <a:defRPr sz="1400" b="0" i="0">
                <a:solidFill>
                  <a:schemeClr val="bg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7" name="Текст 9">
            <a:extLst>
              <a:ext uri="{FF2B5EF4-FFF2-40B4-BE49-F238E27FC236}">
                <a16:creationId xmlns:a16="http://schemas.microsoft.com/office/drawing/2014/main" id="{60EA775B-EEE5-5D62-FE1F-0D167DFFAB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70650" y="1449774"/>
            <a:ext cx="2376488" cy="693350"/>
          </a:xfrm>
        </p:spPr>
        <p:txBody>
          <a:bodyPr anchor="b"/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D8C4D8EF-74B6-13DF-DD6B-6B0C50F50C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4863" y="5067947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</a:defRPr>
            </a:lvl1pPr>
            <a:lvl2pPr>
              <a:defRPr sz="1400" b="0" i="0">
                <a:solidFill>
                  <a:schemeClr val="bg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9" name="Текст 9">
            <a:extLst>
              <a:ext uri="{FF2B5EF4-FFF2-40B4-BE49-F238E27FC236}">
                <a16:creationId xmlns:a16="http://schemas.microsoft.com/office/drawing/2014/main" id="{45367EB3-5705-DC4E-C895-CB60EEE675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4863" y="4374597"/>
            <a:ext cx="2376488" cy="693350"/>
          </a:xfrm>
        </p:spPr>
        <p:txBody>
          <a:bodyPr anchor="b"/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20" name="Текст 9">
            <a:extLst>
              <a:ext uri="{FF2B5EF4-FFF2-40B4-BE49-F238E27FC236}">
                <a16:creationId xmlns:a16="http://schemas.microsoft.com/office/drawing/2014/main" id="{8CDD550F-CC3B-C959-5DA7-28A3C10DD8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90092" y="5067947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</a:defRPr>
            </a:lvl1pPr>
            <a:lvl2pPr>
              <a:defRPr sz="1400" b="0" i="0">
                <a:solidFill>
                  <a:schemeClr val="bg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1" name="Текст 9">
            <a:extLst>
              <a:ext uri="{FF2B5EF4-FFF2-40B4-BE49-F238E27FC236}">
                <a16:creationId xmlns:a16="http://schemas.microsoft.com/office/drawing/2014/main" id="{8221F02C-9485-0B96-BFDA-F7DE59A981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90092" y="4374597"/>
            <a:ext cx="2376488" cy="693350"/>
          </a:xfrm>
        </p:spPr>
        <p:txBody>
          <a:bodyPr anchor="b"/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22" name="Текст 9">
            <a:extLst>
              <a:ext uri="{FF2B5EF4-FFF2-40B4-BE49-F238E27FC236}">
                <a16:creationId xmlns:a16="http://schemas.microsoft.com/office/drawing/2014/main" id="{C4A77195-14A8-EDD7-C645-2CAB4C05542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35321" y="5067947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</a:defRPr>
            </a:lvl1pPr>
            <a:lvl2pPr>
              <a:defRPr sz="1400" b="0" i="0">
                <a:solidFill>
                  <a:schemeClr val="bg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3" name="Текст 9">
            <a:extLst>
              <a:ext uri="{FF2B5EF4-FFF2-40B4-BE49-F238E27FC236}">
                <a16:creationId xmlns:a16="http://schemas.microsoft.com/office/drawing/2014/main" id="{14AF87C6-82A4-292C-A8DE-2EBE874EE1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5321" y="4374597"/>
            <a:ext cx="2376488" cy="693350"/>
          </a:xfrm>
        </p:spPr>
        <p:txBody>
          <a:bodyPr anchor="b"/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24" name="Текст 9">
            <a:extLst>
              <a:ext uri="{FF2B5EF4-FFF2-40B4-BE49-F238E27FC236}">
                <a16:creationId xmlns:a16="http://schemas.microsoft.com/office/drawing/2014/main" id="{B3829E27-1829-6349-E23A-52FF1B0B34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80550" y="5067947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</a:defRPr>
            </a:lvl1pPr>
            <a:lvl2pPr>
              <a:defRPr sz="1400" b="0" i="0">
                <a:solidFill>
                  <a:schemeClr val="bg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5" name="Текст 9">
            <a:extLst>
              <a:ext uri="{FF2B5EF4-FFF2-40B4-BE49-F238E27FC236}">
                <a16:creationId xmlns:a16="http://schemas.microsoft.com/office/drawing/2014/main" id="{89FE9B33-D496-177C-02EA-B88A0CE3C8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80550" y="4374597"/>
            <a:ext cx="2376488" cy="693350"/>
          </a:xfrm>
        </p:spPr>
        <p:txBody>
          <a:bodyPr anchor="b"/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99FE701-D33E-55E3-4EE9-CE9A913BB3F1}"/>
              </a:ext>
            </a:extLst>
          </p:cNvPr>
          <p:cNvCxnSpPr>
            <a:cxnSpLocks/>
          </p:cNvCxnSpPr>
          <p:nvPr userDrawn="1"/>
        </p:nvCxnSpPr>
        <p:spPr>
          <a:xfrm>
            <a:off x="3473167" y="2989262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DDCB83C-82F1-45C8-B637-0574E43CD91F}"/>
              </a:ext>
            </a:extLst>
          </p:cNvPr>
          <p:cNvCxnSpPr>
            <a:cxnSpLocks/>
          </p:cNvCxnSpPr>
          <p:nvPr userDrawn="1"/>
        </p:nvCxnSpPr>
        <p:spPr>
          <a:xfrm>
            <a:off x="6518396" y="2978378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B9B7D00-840A-4276-7B42-16AFB3257C61}"/>
              </a:ext>
            </a:extLst>
          </p:cNvPr>
          <p:cNvCxnSpPr>
            <a:cxnSpLocks/>
          </p:cNvCxnSpPr>
          <p:nvPr userDrawn="1"/>
        </p:nvCxnSpPr>
        <p:spPr>
          <a:xfrm>
            <a:off x="9563625" y="2967494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70F9596-C831-2E9A-5B38-0967FB4AD733}"/>
              </a:ext>
            </a:extLst>
          </p:cNvPr>
          <p:cNvCxnSpPr>
            <a:cxnSpLocks/>
          </p:cNvCxnSpPr>
          <p:nvPr userDrawn="1"/>
        </p:nvCxnSpPr>
        <p:spPr>
          <a:xfrm>
            <a:off x="983725" y="3705454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19A1EBB-CCB4-3ABD-FDA3-9E0F9F8A1D4F}"/>
              </a:ext>
            </a:extLst>
          </p:cNvPr>
          <p:cNvCxnSpPr>
            <a:cxnSpLocks/>
          </p:cNvCxnSpPr>
          <p:nvPr userDrawn="1"/>
        </p:nvCxnSpPr>
        <p:spPr>
          <a:xfrm>
            <a:off x="4046481" y="3716338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E68D088-8672-183B-BF2A-4EA047EDEB2E}"/>
              </a:ext>
            </a:extLst>
          </p:cNvPr>
          <p:cNvCxnSpPr>
            <a:cxnSpLocks/>
          </p:cNvCxnSpPr>
          <p:nvPr userDrawn="1"/>
        </p:nvCxnSpPr>
        <p:spPr>
          <a:xfrm>
            <a:off x="7091710" y="3705454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8E195503-F9B3-FCE7-E8A1-ECBA2545F7AE}"/>
              </a:ext>
            </a:extLst>
          </p:cNvPr>
          <p:cNvCxnSpPr>
            <a:cxnSpLocks/>
          </p:cNvCxnSpPr>
          <p:nvPr userDrawn="1"/>
        </p:nvCxnSpPr>
        <p:spPr>
          <a:xfrm>
            <a:off x="10126548" y="3694570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962DDEF-9810-6614-196B-E4468DAD43AD}"/>
              </a:ext>
            </a:extLst>
          </p:cNvPr>
          <p:cNvSpPr>
            <a:spLocks noChangeAspect="1"/>
          </p:cNvSpPr>
          <p:nvPr userDrawn="1"/>
        </p:nvSpPr>
        <p:spPr>
          <a:xfrm>
            <a:off x="910589" y="3637369"/>
            <a:ext cx="147600" cy="147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solidFill>
                <a:schemeClr val="bg1"/>
              </a:solidFill>
              <a:latin typeface="ALS Hauss Book" pitchFamily="2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DF89C37-9B1C-602D-DD63-2D077743BEBA}"/>
              </a:ext>
            </a:extLst>
          </p:cNvPr>
          <p:cNvSpPr>
            <a:spLocks noChangeAspect="1"/>
          </p:cNvSpPr>
          <p:nvPr userDrawn="1"/>
        </p:nvSpPr>
        <p:spPr>
          <a:xfrm>
            <a:off x="3400031" y="3637369"/>
            <a:ext cx="147600" cy="147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solidFill>
                <a:schemeClr val="bg1"/>
              </a:solidFill>
              <a:latin typeface="ALS Hauss Book" pitchFamily="2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E8C6B20-9D78-26F7-6A58-FAFF3AFC4D60}"/>
              </a:ext>
            </a:extLst>
          </p:cNvPr>
          <p:cNvSpPr>
            <a:spLocks noChangeAspect="1"/>
          </p:cNvSpPr>
          <p:nvPr userDrawn="1"/>
        </p:nvSpPr>
        <p:spPr>
          <a:xfrm>
            <a:off x="6445260" y="3637369"/>
            <a:ext cx="147600" cy="147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solidFill>
                <a:schemeClr val="bg1"/>
              </a:solidFill>
              <a:latin typeface="ALS Hauss Book" pitchFamily="2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B0E315D-7B84-17E6-0AC9-C61BE89E7083}"/>
              </a:ext>
            </a:extLst>
          </p:cNvPr>
          <p:cNvSpPr>
            <a:spLocks noChangeAspect="1"/>
          </p:cNvSpPr>
          <p:nvPr userDrawn="1"/>
        </p:nvSpPr>
        <p:spPr>
          <a:xfrm>
            <a:off x="9490489" y="3637369"/>
            <a:ext cx="147600" cy="147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solidFill>
                <a:schemeClr val="bg1"/>
              </a:solidFill>
              <a:latin typeface="ALS Hauss Book" pitchFamily="2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1BE915F-4C9C-B20B-3FA5-C01F9098D29A}"/>
              </a:ext>
            </a:extLst>
          </p:cNvPr>
          <p:cNvSpPr>
            <a:spLocks noChangeAspect="1"/>
          </p:cNvSpPr>
          <p:nvPr userDrawn="1"/>
        </p:nvSpPr>
        <p:spPr>
          <a:xfrm>
            <a:off x="3973345" y="3637369"/>
            <a:ext cx="147600" cy="147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solidFill>
                <a:schemeClr val="bg1"/>
              </a:solidFill>
              <a:latin typeface="ALS Hauss Book" pitchFamily="2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4F96D1C-6159-9275-35EF-4587DFA6F57F}"/>
              </a:ext>
            </a:extLst>
          </p:cNvPr>
          <p:cNvSpPr>
            <a:spLocks noChangeAspect="1"/>
          </p:cNvSpPr>
          <p:nvPr userDrawn="1"/>
        </p:nvSpPr>
        <p:spPr>
          <a:xfrm>
            <a:off x="7018574" y="3637369"/>
            <a:ext cx="147600" cy="147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solidFill>
                <a:schemeClr val="bg1"/>
              </a:solidFill>
              <a:latin typeface="ALS Hauss Book" pitchFamily="2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97B22B3-C0D3-D1F4-9FDD-0E8E0623FE3D}"/>
              </a:ext>
            </a:extLst>
          </p:cNvPr>
          <p:cNvSpPr>
            <a:spLocks noChangeAspect="1"/>
          </p:cNvSpPr>
          <p:nvPr userDrawn="1"/>
        </p:nvSpPr>
        <p:spPr>
          <a:xfrm>
            <a:off x="10063803" y="3637369"/>
            <a:ext cx="147600" cy="147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solidFill>
                <a:schemeClr val="bg1"/>
              </a:solidFill>
              <a:latin typeface="ALS Hauss Book" pitchFamily="2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DF0256B-0656-A4B0-8F0E-FF6CD4D8F499}"/>
              </a:ext>
            </a:extLst>
          </p:cNvPr>
          <p:cNvSpPr>
            <a:spLocks noChangeAspect="1"/>
          </p:cNvSpPr>
          <p:nvPr userDrawn="1"/>
        </p:nvSpPr>
        <p:spPr>
          <a:xfrm>
            <a:off x="335948" y="3642538"/>
            <a:ext cx="147600" cy="147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solidFill>
                <a:schemeClr val="bg1"/>
              </a:solidFill>
              <a:latin typeface="ALS Hauss Book" pitchFamily="2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F58B9F6-F989-3D24-195B-EAE2EBDC36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BF41E692-4258-E388-051F-621EEC9BF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406929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_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3DF7023E-67FE-DF67-E791-97879E662627}"/>
              </a:ext>
            </a:extLst>
          </p:cNvPr>
          <p:cNvCxnSpPr>
            <a:cxnSpLocks/>
          </p:cNvCxnSpPr>
          <p:nvPr userDrawn="1"/>
        </p:nvCxnSpPr>
        <p:spPr>
          <a:xfrm>
            <a:off x="407128" y="2967494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48308F-D0E4-8199-6499-2E691E166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F6BE97C0-504C-78A4-5C69-3081C135A5DB}"/>
              </a:ext>
            </a:extLst>
          </p:cNvPr>
          <p:cNvCxnSpPr>
            <a:cxnSpLocks/>
          </p:cNvCxnSpPr>
          <p:nvPr userDrawn="1"/>
        </p:nvCxnSpPr>
        <p:spPr>
          <a:xfrm>
            <a:off x="416459" y="3716338"/>
            <a:ext cx="11440579" cy="0"/>
          </a:xfrm>
          <a:prstGeom prst="straightConnector1">
            <a:avLst/>
          </a:prstGeom>
          <a:ln w="31750" cap="sq">
            <a:miter lim="800000"/>
            <a:headEnd type="diamond" w="lg" len="lg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9">
            <a:extLst>
              <a:ext uri="{FF2B5EF4-FFF2-40B4-BE49-F238E27FC236}">
                <a16:creationId xmlns:a16="http://schemas.microsoft.com/office/drawing/2014/main" id="{3D9CA753-93F5-7E20-E5DE-8BDD3FE2F6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2143124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</a:defRPr>
            </a:lvl1pPr>
            <a:lvl2pPr>
              <a:defRPr sz="1400" b="0" i="0">
                <a:solidFill>
                  <a:schemeClr val="bg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42C15053-6614-A5F0-F30A-B187077029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449774"/>
            <a:ext cx="2376488" cy="693350"/>
          </a:xfrm>
        </p:spPr>
        <p:txBody>
          <a:bodyPr anchor="b"/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56D654FD-15F9-F79E-E713-13351EFDF3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0192" y="2143124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</a:defRPr>
            </a:lvl1pPr>
            <a:lvl2pPr>
              <a:defRPr sz="1400" b="0" i="0">
                <a:solidFill>
                  <a:schemeClr val="bg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CA36A76C-6988-1451-9318-9ED21C6780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0192" y="1449774"/>
            <a:ext cx="2376488" cy="693350"/>
          </a:xfrm>
        </p:spPr>
        <p:txBody>
          <a:bodyPr anchor="b"/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6E600702-164C-6B8C-6D0A-CCC5602C61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5421" y="2143124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</a:defRPr>
            </a:lvl1pPr>
            <a:lvl2pPr>
              <a:defRPr sz="1400" b="0" i="0">
                <a:solidFill>
                  <a:schemeClr val="bg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5" name="Текст 9">
            <a:extLst>
              <a:ext uri="{FF2B5EF4-FFF2-40B4-BE49-F238E27FC236}">
                <a16:creationId xmlns:a16="http://schemas.microsoft.com/office/drawing/2014/main" id="{E4886E0F-51F8-724D-493A-BE5077C6E2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25421" y="1449774"/>
            <a:ext cx="2376488" cy="693350"/>
          </a:xfrm>
        </p:spPr>
        <p:txBody>
          <a:bodyPr anchor="b"/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16" name="Текст 9">
            <a:extLst>
              <a:ext uri="{FF2B5EF4-FFF2-40B4-BE49-F238E27FC236}">
                <a16:creationId xmlns:a16="http://schemas.microsoft.com/office/drawing/2014/main" id="{A73FB6CA-7AC5-B8DB-8359-D8A5053BFA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70650" y="2143124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</a:defRPr>
            </a:lvl1pPr>
            <a:lvl2pPr>
              <a:defRPr sz="1400" b="0" i="0">
                <a:solidFill>
                  <a:schemeClr val="bg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7" name="Текст 9">
            <a:extLst>
              <a:ext uri="{FF2B5EF4-FFF2-40B4-BE49-F238E27FC236}">
                <a16:creationId xmlns:a16="http://schemas.microsoft.com/office/drawing/2014/main" id="{60EA775B-EEE5-5D62-FE1F-0D167DFFAB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70650" y="1449774"/>
            <a:ext cx="2376488" cy="693350"/>
          </a:xfrm>
        </p:spPr>
        <p:txBody>
          <a:bodyPr anchor="b"/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D8C4D8EF-74B6-13DF-DD6B-6B0C50F50C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8605" y="5067947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</a:defRPr>
            </a:lvl1pPr>
            <a:lvl2pPr>
              <a:defRPr sz="1400" b="0" i="0">
                <a:solidFill>
                  <a:schemeClr val="bg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9" name="Текст 9">
            <a:extLst>
              <a:ext uri="{FF2B5EF4-FFF2-40B4-BE49-F238E27FC236}">
                <a16:creationId xmlns:a16="http://schemas.microsoft.com/office/drawing/2014/main" id="{45367EB3-5705-DC4E-C895-CB60EEE675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8605" y="4374597"/>
            <a:ext cx="2376488" cy="693350"/>
          </a:xfrm>
        </p:spPr>
        <p:txBody>
          <a:bodyPr anchor="b"/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20" name="Текст 9">
            <a:extLst>
              <a:ext uri="{FF2B5EF4-FFF2-40B4-BE49-F238E27FC236}">
                <a16:creationId xmlns:a16="http://schemas.microsoft.com/office/drawing/2014/main" id="{8CDD550F-CC3B-C959-5DA7-28A3C10DD8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73834" y="5067947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</a:defRPr>
            </a:lvl1pPr>
            <a:lvl2pPr>
              <a:defRPr sz="1400" b="0" i="0">
                <a:solidFill>
                  <a:schemeClr val="bg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1" name="Текст 9">
            <a:extLst>
              <a:ext uri="{FF2B5EF4-FFF2-40B4-BE49-F238E27FC236}">
                <a16:creationId xmlns:a16="http://schemas.microsoft.com/office/drawing/2014/main" id="{8221F02C-9485-0B96-BFDA-F7DE59A981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73834" y="4374597"/>
            <a:ext cx="2376488" cy="693350"/>
          </a:xfrm>
        </p:spPr>
        <p:txBody>
          <a:bodyPr anchor="b"/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sp>
        <p:nvSpPr>
          <p:cNvPr id="22" name="Текст 9">
            <a:extLst>
              <a:ext uri="{FF2B5EF4-FFF2-40B4-BE49-F238E27FC236}">
                <a16:creationId xmlns:a16="http://schemas.microsoft.com/office/drawing/2014/main" id="{C4A77195-14A8-EDD7-C645-2CAB4C05542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19063" y="5067947"/>
            <a:ext cx="2376488" cy="998538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</a:defRPr>
            </a:lvl1pPr>
            <a:lvl2pPr>
              <a:defRPr sz="1400" b="0" i="0">
                <a:solidFill>
                  <a:schemeClr val="bg1"/>
                </a:solidFill>
              </a:defRPr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3" name="Текст 9">
            <a:extLst>
              <a:ext uri="{FF2B5EF4-FFF2-40B4-BE49-F238E27FC236}">
                <a16:creationId xmlns:a16="http://schemas.microsoft.com/office/drawing/2014/main" id="{14AF87C6-82A4-292C-A8DE-2EBE874EE1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19063" y="4374597"/>
            <a:ext cx="2376488" cy="693350"/>
          </a:xfrm>
        </p:spPr>
        <p:txBody>
          <a:bodyPr anchor="b"/>
          <a:lstStyle>
            <a:lvl1pPr>
              <a:defRPr sz="1800" b="0" i="0">
                <a:solidFill>
                  <a:schemeClr val="bg1"/>
                </a:solidFill>
                <a:latin typeface="ALS Hauss Book" pitchFamily="2" charset="0"/>
                <a:cs typeface="SB Sans Display Semibold" panose="020B0503040504020204" pitchFamily="34" charset="0"/>
              </a:defRPr>
            </a:lvl1pPr>
            <a:lvl2pPr>
              <a:defRPr sz="1600"/>
            </a:lvl2pPr>
            <a:lvl3pPr marL="180000" indent="0"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Подзаголовок/дата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99FE701-D33E-55E3-4EE9-CE9A913BB3F1}"/>
              </a:ext>
            </a:extLst>
          </p:cNvPr>
          <p:cNvCxnSpPr>
            <a:cxnSpLocks/>
          </p:cNvCxnSpPr>
          <p:nvPr userDrawn="1"/>
        </p:nvCxnSpPr>
        <p:spPr>
          <a:xfrm>
            <a:off x="3473167" y="2989262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DDCB83C-82F1-45C8-B637-0574E43CD91F}"/>
              </a:ext>
            </a:extLst>
          </p:cNvPr>
          <p:cNvCxnSpPr>
            <a:cxnSpLocks/>
          </p:cNvCxnSpPr>
          <p:nvPr userDrawn="1"/>
        </p:nvCxnSpPr>
        <p:spPr>
          <a:xfrm>
            <a:off x="6518396" y="2978378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B9B7D00-840A-4276-7B42-16AFB3257C61}"/>
              </a:ext>
            </a:extLst>
          </p:cNvPr>
          <p:cNvCxnSpPr>
            <a:cxnSpLocks/>
          </p:cNvCxnSpPr>
          <p:nvPr userDrawn="1"/>
        </p:nvCxnSpPr>
        <p:spPr>
          <a:xfrm>
            <a:off x="9563625" y="2967494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70F9596-C831-2E9A-5B38-0967FB4AD733}"/>
              </a:ext>
            </a:extLst>
          </p:cNvPr>
          <p:cNvCxnSpPr>
            <a:cxnSpLocks/>
          </p:cNvCxnSpPr>
          <p:nvPr userDrawn="1"/>
        </p:nvCxnSpPr>
        <p:spPr>
          <a:xfrm>
            <a:off x="1915377" y="3705454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19A1EBB-CCB4-3ABD-FDA3-9E0F9F8A1D4F}"/>
              </a:ext>
            </a:extLst>
          </p:cNvPr>
          <p:cNvCxnSpPr>
            <a:cxnSpLocks/>
          </p:cNvCxnSpPr>
          <p:nvPr userDrawn="1"/>
        </p:nvCxnSpPr>
        <p:spPr>
          <a:xfrm>
            <a:off x="4978133" y="3716338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E68D088-8672-183B-BF2A-4EA047EDEB2E}"/>
              </a:ext>
            </a:extLst>
          </p:cNvPr>
          <p:cNvCxnSpPr>
            <a:cxnSpLocks/>
          </p:cNvCxnSpPr>
          <p:nvPr userDrawn="1"/>
        </p:nvCxnSpPr>
        <p:spPr>
          <a:xfrm>
            <a:off x="8023362" y="3705454"/>
            <a:ext cx="0" cy="727076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962DDEF-9810-6614-196B-E4468DAD43AD}"/>
              </a:ext>
            </a:extLst>
          </p:cNvPr>
          <p:cNvSpPr>
            <a:spLocks noChangeAspect="1"/>
          </p:cNvSpPr>
          <p:nvPr userDrawn="1"/>
        </p:nvSpPr>
        <p:spPr>
          <a:xfrm>
            <a:off x="1842241" y="3637369"/>
            <a:ext cx="147600" cy="147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solidFill>
                <a:schemeClr val="bg1"/>
              </a:solidFill>
              <a:latin typeface="ALS Hauss Book" pitchFamily="2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DF89C37-9B1C-602D-DD63-2D077743BEBA}"/>
              </a:ext>
            </a:extLst>
          </p:cNvPr>
          <p:cNvSpPr>
            <a:spLocks noChangeAspect="1"/>
          </p:cNvSpPr>
          <p:nvPr userDrawn="1"/>
        </p:nvSpPr>
        <p:spPr>
          <a:xfrm>
            <a:off x="3400031" y="3637369"/>
            <a:ext cx="147600" cy="147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solidFill>
                <a:schemeClr val="bg1"/>
              </a:solidFill>
              <a:latin typeface="ALS Hauss Book" pitchFamily="2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E8C6B20-9D78-26F7-6A58-FAFF3AFC4D60}"/>
              </a:ext>
            </a:extLst>
          </p:cNvPr>
          <p:cNvSpPr>
            <a:spLocks noChangeAspect="1"/>
          </p:cNvSpPr>
          <p:nvPr userDrawn="1"/>
        </p:nvSpPr>
        <p:spPr>
          <a:xfrm>
            <a:off x="6445260" y="3637369"/>
            <a:ext cx="147600" cy="147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solidFill>
                <a:schemeClr val="bg1"/>
              </a:solidFill>
              <a:latin typeface="ALS Hauss Book" pitchFamily="2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B0E315D-7B84-17E6-0AC9-C61BE89E7083}"/>
              </a:ext>
            </a:extLst>
          </p:cNvPr>
          <p:cNvSpPr>
            <a:spLocks noChangeAspect="1"/>
          </p:cNvSpPr>
          <p:nvPr userDrawn="1"/>
        </p:nvSpPr>
        <p:spPr>
          <a:xfrm>
            <a:off x="9490489" y="3637369"/>
            <a:ext cx="147600" cy="147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solidFill>
                <a:schemeClr val="bg1"/>
              </a:solidFill>
              <a:latin typeface="ALS Hauss Book" pitchFamily="2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1BE915F-4C9C-B20B-3FA5-C01F9098D29A}"/>
              </a:ext>
            </a:extLst>
          </p:cNvPr>
          <p:cNvSpPr>
            <a:spLocks noChangeAspect="1"/>
          </p:cNvSpPr>
          <p:nvPr userDrawn="1"/>
        </p:nvSpPr>
        <p:spPr>
          <a:xfrm>
            <a:off x="4904997" y="3637369"/>
            <a:ext cx="147600" cy="147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solidFill>
                <a:schemeClr val="bg1"/>
              </a:solidFill>
              <a:latin typeface="ALS Hauss Book" pitchFamily="2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4F96D1C-6159-9275-35EF-4587DFA6F57F}"/>
              </a:ext>
            </a:extLst>
          </p:cNvPr>
          <p:cNvSpPr>
            <a:spLocks noChangeAspect="1"/>
          </p:cNvSpPr>
          <p:nvPr userDrawn="1"/>
        </p:nvSpPr>
        <p:spPr>
          <a:xfrm>
            <a:off x="7950226" y="3637369"/>
            <a:ext cx="147600" cy="147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solidFill>
                <a:schemeClr val="bg1"/>
              </a:solidFill>
              <a:latin typeface="ALS Hauss Book" pitchFamily="2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59AE520-878E-5E50-6865-946ED55CD0CB}"/>
              </a:ext>
            </a:extLst>
          </p:cNvPr>
          <p:cNvSpPr>
            <a:spLocks noChangeAspect="1"/>
          </p:cNvSpPr>
          <p:nvPr userDrawn="1"/>
        </p:nvSpPr>
        <p:spPr>
          <a:xfrm>
            <a:off x="335948" y="3642538"/>
            <a:ext cx="147600" cy="147600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b="0" i="0" cap="none" spc="0" dirty="0" err="1">
              <a:ln w="12700">
                <a:noFill/>
                <a:prstDash val="solid"/>
              </a:ln>
              <a:solidFill>
                <a:schemeClr val="bg1"/>
              </a:solidFill>
              <a:latin typeface="ALS Hauss Book" pitchFamily="2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BEC8B66-80E8-87F2-E1A9-F1E443CCC5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E7B60BA3-AA01-6222-A8A8-ACB041E58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002034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+ 4 рисунк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3" y="1376363"/>
            <a:ext cx="5761037" cy="2592387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ALS Hauss Book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0270749-A79C-A89C-3B63-CECB4C06B7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63" y="4138613"/>
            <a:ext cx="5761037" cy="19907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" name="Рисунок 4">
            <a:extLst>
              <a:ext uri="{FF2B5EF4-FFF2-40B4-BE49-F238E27FC236}">
                <a16:creationId xmlns:a16="http://schemas.microsoft.com/office/drawing/2014/main" id="{4FA4A4D7-969D-E889-3138-DF0B48422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2519" y="1376363"/>
            <a:ext cx="5604519" cy="2592387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Рисунок 6">
            <a:extLst>
              <a:ext uri="{FF2B5EF4-FFF2-40B4-BE49-F238E27FC236}">
                <a16:creationId xmlns:a16="http://schemas.microsoft.com/office/drawing/2014/main" id="{3A0CFD37-476B-0159-ABB7-5D785FB95D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2519" y="4138613"/>
            <a:ext cx="2823748" cy="19907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B3109AC3-AC38-4940-37C9-C349BBCE38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44013" y="4138613"/>
            <a:ext cx="2613025" cy="19907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30742A-9E93-FDD9-CCBF-58936B9C4D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8B928EC-37FA-3450-23B3-0A90FC5B8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152500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/ рисунки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AEF31F8A-F810-49BD-AF7E-AB8A7794EE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2519" y="1376363"/>
            <a:ext cx="5604519" cy="2592387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4BF0340E-143D-5107-1894-8E86D5FBFE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2519" y="4138613"/>
            <a:ext cx="2823748" cy="19907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9B70441-3CDD-F9DE-3FC1-A2C0333283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44013" y="4138613"/>
            <a:ext cx="2613025" cy="19907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0270749-A79C-A89C-3B63-CECB4C06B7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63" y="4138613"/>
            <a:ext cx="5761037" cy="19907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" name="Рисунок 4">
            <a:extLst>
              <a:ext uri="{FF2B5EF4-FFF2-40B4-BE49-F238E27FC236}">
                <a16:creationId xmlns:a16="http://schemas.microsoft.com/office/drawing/2014/main" id="{898360E2-0D98-E00D-8E28-AED34FC500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4963" y="1376363"/>
            <a:ext cx="5761037" cy="2592387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26872A-ABB3-078A-9A34-32E63F1BC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12B1C9-F719-8552-ABBF-AD7853CA0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184053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/ рисунки_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AEF31F8A-F810-49BD-AF7E-AB8A7794EE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2519" y="1376363"/>
            <a:ext cx="5604519" cy="2592387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4BF0340E-143D-5107-1894-8E86D5FBFE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2519" y="4138613"/>
            <a:ext cx="2823748" cy="19907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9B70441-3CDD-F9DE-3FC1-A2C0333283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44013" y="4138613"/>
            <a:ext cx="2613025" cy="19907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" name="Рисунок 4">
            <a:extLst>
              <a:ext uri="{FF2B5EF4-FFF2-40B4-BE49-F238E27FC236}">
                <a16:creationId xmlns:a16="http://schemas.microsoft.com/office/drawing/2014/main" id="{898360E2-0D98-E00D-8E28-AED34FC500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4963" y="1376363"/>
            <a:ext cx="5761037" cy="475297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51DE55-058B-495E-D31B-47CEFF452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EED51-1A2C-FA98-429C-C0077266D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738768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емный / текст + 4 рисунк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08482-07B2-4585-F995-FFBB9F9F3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tIns="46800"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3" y="1376363"/>
            <a:ext cx="5761037" cy="2592387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ALS Hauss Book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0270749-A79C-A89C-3B63-CECB4C06B7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63" y="4138613"/>
            <a:ext cx="5761037" cy="19907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" name="Рисунок 4">
            <a:extLst>
              <a:ext uri="{FF2B5EF4-FFF2-40B4-BE49-F238E27FC236}">
                <a16:creationId xmlns:a16="http://schemas.microsoft.com/office/drawing/2014/main" id="{4FA4A4D7-969D-E889-3138-DF0B48422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2519" y="1376363"/>
            <a:ext cx="5604519" cy="2592387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Рисунок 6">
            <a:extLst>
              <a:ext uri="{FF2B5EF4-FFF2-40B4-BE49-F238E27FC236}">
                <a16:creationId xmlns:a16="http://schemas.microsoft.com/office/drawing/2014/main" id="{3A0CFD37-476B-0159-ABB7-5D785FB95D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2519" y="4138613"/>
            <a:ext cx="2823748" cy="19907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B3109AC3-AC38-4940-37C9-C349BBCE38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44013" y="4138613"/>
            <a:ext cx="2613025" cy="19907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01A00F-96D0-1790-16F9-030DED1518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E297D1-946F-6574-E550-9529328A494F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2700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Темный / Текст + Рисунок на пол слайд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3" y="1376363"/>
            <a:ext cx="11522075" cy="2592387"/>
          </a:xfrm>
        </p:spPr>
        <p:txBody>
          <a:bodyPr>
            <a:noAutofit/>
          </a:bodyPr>
          <a:lstStyle>
            <a:lvl1pPr>
              <a:defRPr sz="2400" b="0" i="0">
                <a:solidFill>
                  <a:schemeClr val="bg1"/>
                </a:solidFill>
                <a:latin typeface="ALS Hauss Book" pitchFamily="2" charset="0"/>
              </a:defRPr>
            </a:lvl1pPr>
            <a:lvl2pPr>
              <a:defRPr sz="2400" b="0" i="0">
                <a:solidFill>
                  <a:schemeClr val="bg1"/>
                </a:solidFill>
                <a:latin typeface="ALS Hauss Book" pitchFamily="2" charset="0"/>
              </a:defRPr>
            </a:lvl2pPr>
            <a:lvl3pPr>
              <a:defRPr sz="1800" b="0" i="0">
                <a:solidFill>
                  <a:schemeClr val="bg1"/>
                </a:solidFill>
                <a:latin typeface="ALS Hauss Book" pitchFamily="2" charset="0"/>
              </a:defRPr>
            </a:lvl3pPr>
            <a:lvl4pPr>
              <a:defRPr sz="1600" b="0" i="0">
                <a:solidFill>
                  <a:schemeClr val="bg1"/>
                </a:solidFill>
                <a:latin typeface="ALS Hauss Book" pitchFamily="2" charset="0"/>
              </a:defRPr>
            </a:lvl4pPr>
            <a:lvl5pPr>
              <a:defRPr sz="1400" b="0" i="0">
                <a:solidFill>
                  <a:schemeClr val="bg1"/>
                </a:solidFill>
                <a:latin typeface="ALS Hauss Book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0270749-A79C-A89C-3B63-CECB4C06B7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138613"/>
            <a:ext cx="12192000" cy="2719387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91736DF-8D17-3021-DCFA-2D0CA3DED1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 tIns="46800"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bg1"/>
                </a:solidFill>
                <a:latin typeface="ALS Hauss Book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C95478-5461-2AD9-D5FE-5F977329C0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02D59-174D-40A7-68A2-9794C1807914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/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08482-07B2-4585-F995-FFBB9F9F3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5" y="2592393"/>
            <a:ext cx="3452550" cy="3464584"/>
          </a:xfrm>
        </p:spPr>
        <p:txBody>
          <a:bodyPr>
            <a:noAutofit/>
          </a:bodyPr>
          <a:lstStyle>
            <a:lvl1pPr>
              <a:defRPr sz="1600"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sz="1600"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sz="1200"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sz="1100"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110B3BD0-615F-4522-A38D-49E5C727B2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61908" y="2592392"/>
            <a:ext cx="3452551" cy="3464586"/>
          </a:xfrm>
        </p:spPr>
        <p:txBody>
          <a:bodyPr>
            <a:noAutofit/>
          </a:bodyPr>
          <a:lstStyle>
            <a:lvl1pPr>
              <a:defRPr sz="1600"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sz="1600"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sz="1200"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sz="1100"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0B38EC4D-D365-0347-5CB3-565DD08C3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88851" y="2595822"/>
            <a:ext cx="3452549" cy="3533516"/>
          </a:xfrm>
        </p:spPr>
        <p:txBody>
          <a:bodyPr>
            <a:noAutofit/>
          </a:bodyPr>
          <a:lstStyle>
            <a:lvl1pPr>
              <a:defRPr sz="1600"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sz="1600"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sz="1200"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sz="1100"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F3B56B2F-75F7-3CB7-F51E-C3DA95A916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1746194"/>
            <a:ext cx="3452551" cy="50997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  <a:p>
            <a:pPr lvl="0"/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24DB19E9-027F-5D67-C07A-2848FDE9A1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1908" y="1746194"/>
            <a:ext cx="3452551" cy="50997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7B1EE146-BB47-18DE-09F5-ABEB40F4A9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88853" y="1746194"/>
            <a:ext cx="3452551" cy="50997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lang="ru-RU" sz="2000" b="0" i="0" u="none" kern="1200" baseline="0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в две строки 2</a:t>
            </a:r>
            <a:r>
              <a:rPr lang="en-US" dirty="0"/>
              <a:t>0pt</a:t>
            </a:r>
            <a:endParaRPr lang="ru-RU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137BAF6-1C5D-E073-4187-A43059720B85}"/>
              </a:ext>
            </a:extLst>
          </p:cNvPr>
          <p:cNvCxnSpPr>
            <a:cxnSpLocks/>
          </p:cNvCxnSpPr>
          <p:nvPr userDrawn="1"/>
        </p:nvCxnSpPr>
        <p:spPr>
          <a:xfrm>
            <a:off x="3960511" y="1746194"/>
            <a:ext cx="0" cy="43831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59A3BF-D1A9-47AB-2B27-45BC921F140C}"/>
              </a:ext>
            </a:extLst>
          </p:cNvPr>
          <p:cNvCxnSpPr>
            <a:cxnSpLocks/>
          </p:cNvCxnSpPr>
          <p:nvPr userDrawn="1"/>
        </p:nvCxnSpPr>
        <p:spPr>
          <a:xfrm>
            <a:off x="7812171" y="1746194"/>
            <a:ext cx="0" cy="43831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2423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ки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AEF31F8A-F810-49BD-AF7E-AB8A7794EE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2519" y="873125"/>
            <a:ext cx="5604519" cy="30956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4BF0340E-143D-5107-1894-8E86D5FBFE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2519" y="4138613"/>
            <a:ext cx="2823748" cy="19907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9B70441-3CDD-F9DE-3FC1-A2C0333283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44013" y="4138613"/>
            <a:ext cx="2613025" cy="19907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" name="Рисунок 4">
            <a:extLst>
              <a:ext uri="{FF2B5EF4-FFF2-40B4-BE49-F238E27FC236}">
                <a16:creationId xmlns:a16="http://schemas.microsoft.com/office/drawing/2014/main" id="{898360E2-0D98-E00D-8E28-AED34FC500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4963" y="873125"/>
            <a:ext cx="5761037" cy="525621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5F955A-08FA-B253-BE3D-FB591F26EA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295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манда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C32A9D68-6FB6-3085-6141-55573C527C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4194" y="1525079"/>
            <a:ext cx="2636710" cy="35134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12B60910-0D2F-4026-A0E2-749017C5FA9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77645" y="1525079"/>
            <a:ext cx="2636710" cy="35134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E181BF83-E5A7-C96F-9450-8E6F2FF044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5897" y="1525079"/>
            <a:ext cx="2636710" cy="35134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Текст 24">
            <a:extLst>
              <a:ext uri="{FF2B5EF4-FFF2-40B4-BE49-F238E27FC236}">
                <a16:creationId xmlns:a16="http://schemas.microsoft.com/office/drawing/2014/main" id="{6F2292CD-DBE3-C4BC-D1C7-2338C05C15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4194" y="5332921"/>
            <a:ext cx="2636710" cy="79640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" name="Текст 24">
            <a:extLst>
              <a:ext uri="{FF2B5EF4-FFF2-40B4-BE49-F238E27FC236}">
                <a16:creationId xmlns:a16="http://schemas.microsoft.com/office/drawing/2014/main" id="{EBC8ED0C-5D21-817E-0BFC-5FC1406421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77645" y="5332920"/>
            <a:ext cx="2636710" cy="79640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1" name="Текст 24">
            <a:extLst>
              <a:ext uri="{FF2B5EF4-FFF2-40B4-BE49-F238E27FC236}">
                <a16:creationId xmlns:a16="http://schemas.microsoft.com/office/drawing/2014/main" id="{31E8CC52-17CC-C082-8710-F120EB929B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5897" y="5332919"/>
            <a:ext cx="2636710" cy="79640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20A76F-CA20-5A31-2A39-9ADC6A6B80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3153D84-D14C-3DF2-5AE6-5424DB3D24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ОФОРМЛЕНИЯ</a:t>
            </a:r>
            <a:br>
              <a:rPr lang="ru-RU" dirty="0"/>
            </a:br>
            <a:r>
              <a:rPr lang="ru-RU" dirty="0"/>
              <a:t>СЛАЙДА С КОМАНДОЙ</a:t>
            </a:r>
          </a:p>
        </p:txBody>
      </p:sp>
    </p:spTree>
    <p:extLst>
      <p:ext uri="{BB962C8B-B14F-4D97-AF65-F5344CB8AC3E}">
        <p14:creationId xmlns:p14="http://schemas.microsoft.com/office/powerpoint/2010/main" val="14807032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манда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A9CEB407-65C2-2E0F-A552-5C8202D30D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4964" y="1525093"/>
            <a:ext cx="2636710" cy="35134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A1216DB8-E37B-7656-A729-70AD2DB157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96751" y="1525093"/>
            <a:ext cx="2636710" cy="35134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13535126-2B54-AEE1-A38E-615A4D1AE1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8538" y="1525093"/>
            <a:ext cx="2636710" cy="35134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9E3EC2B2-E50E-B3B0-FF0B-42521C8F4B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4" y="5332935"/>
            <a:ext cx="2636710" cy="79640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7" name="Текст 24">
            <a:extLst>
              <a:ext uri="{FF2B5EF4-FFF2-40B4-BE49-F238E27FC236}">
                <a16:creationId xmlns:a16="http://schemas.microsoft.com/office/drawing/2014/main" id="{0BE77112-E5C7-9E32-1EE2-45285C626D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6751" y="5332934"/>
            <a:ext cx="2636710" cy="79640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8" name="Текст 24">
            <a:extLst>
              <a:ext uri="{FF2B5EF4-FFF2-40B4-BE49-F238E27FC236}">
                <a16:creationId xmlns:a16="http://schemas.microsoft.com/office/drawing/2014/main" id="{7E5CD807-19C6-B491-E8C4-AB7E4E10D6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8538" y="5332933"/>
            <a:ext cx="2636710" cy="79640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8131067A-0394-DEBA-599D-4D2AB970A3C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220326" y="1525092"/>
            <a:ext cx="2636710" cy="35134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0" name="Текст 24">
            <a:extLst>
              <a:ext uri="{FF2B5EF4-FFF2-40B4-BE49-F238E27FC236}">
                <a16:creationId xmlns:a16="http://schemas.microsoft.com/office/drawing/2014/main" id="{C598AF05-FB8C-C2E6-DBA2-6031E6B627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20326" y="5332933"/>
            <a:ext cx="2636710" cy="796403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26337B-ECFE-6E3B-ACC7-5F617CF0B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41F8C7A-A813-082B-8BF4-0285EB366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ОФОРМЛЕНИЯ</a:t>
            </a:r>
            <a:br>
              <a:rPr lang="ru-RU" dirty="0"/>
            </a:br>
            <a:r>
              <a:rPr lang="ru-RU" dirty="0"/>
              <a:t>СЛАЙДА С КОМАНДОЙ</a:t>
            </a:r>
          </a:p>
        </p:txBody>
      </p:sp>
    </p:spTree>
    <p:extLst>
      <p:ext uri="{BB962C8B-B14F-4D97-AF65-F5344CB8AC3E}">
        <p14:creationId xmlns:p14="http://schemas.microsoft.com/office/powerpoint/2010/main" val="33750582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манда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992C4B6B-9C52-6095-7AEA-B5FB14E4ED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974" y="2005080"/>
            <a:ext cx="1827023" cy="182702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59A088F3-4B86-9DF7-1DFF-FD5DC25753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30231" y="2005079"/>
            <a:ext cx="1827023" cy="182702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FA1B43AF-9042-7FDB-C140-A04746B4F1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2488" y="2005078"/>
            <a:ext cx="1827023" cy="182702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8">
            <a:extLst>
              <a:ext uri="{FF2B5EF4-FFF2-40B4-BE49-F238E27FC236}">
                <a16:creationId xmlns:a16="http://schemas.microsoft.com/office/drawing/2014/main" id="{3CFA084A-A1B5-C19E-99AB-F20F899E1B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4745" y="2005077"/>
            <a:ext cx="1827023" cy="182702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4F095251-819B-9FBB-03F3-A502F47273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87003" y="2005076"/>
            <a:ext cx="1827023" cy="182702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1" name="Текст 24">
            <a:extLst>
              <a:ext uri="{FF2B5EF4-FFF2-40B4-BE49-F238E27FC236}">
                <a16:creationId xmlns:a16="http://schemas.microsoft.com/office/drawing/2014/main" id="{D10DCAF4-3B2F-4E30-2267-5EF9FA1035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123" y="4007136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2" name="Текст 24">
            <a:extLst>
              <a:ext uri="{FF2B5EF4-FFF2-40B4-BE49-F238E27FC236}">
                <a16:creationId xmlns:a16="http://schemas.microsoft.com/office/drawing/2014/main" id="{10BF9209-5564-8822-5E22-FAAC7FA2F1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99380" y="4007136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3" name="Текст 24">
            <a:extLst>
              <a:ext uri="{FF2B5EF4-FFF2-40B4-BE49-F238E27FC236}">
                <a16:creationId xmlns:a16="http://schemas.microsoft.com/office/drawing/2014/main" id="{F7CB37FE-8AEC-07AE-F9D8-F6744EF0A0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51637" y="4007136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0A88AD66-159A-0DD2-9E4B-ED61FC5748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03894" y="4007136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C299744D-D61E-8F89-45D9-7B5EE92365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56152" y="4007136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69481E-ACE6-3F5C-DFAE-0AAB371B8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57DAD2B-3E4A-C819-FADF-DE9065166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ОФОРМЛЕНИЯ</a:t>
            </a:r>
            <a:br>
              <a:rPr lang="ru-RU" dirty="0"/>
            </a:br>
            <a:r>
              <a:rPr lang="ru-RU" dirty="0"/>
              <a:t>СЛАЙДА С КОМАНДОЙ</a:t>
            </a:r>
          </a:p>
        </p:txBody>
      </p:sp>
    </p:spTree>
    <p:extLst>
      <p:ext uri="{BB962C8B-B14F-4D97-AF65-F5344CB8AC3E}">
        <p14:creationId xmlns:p14="http://schemas.microsoft.com/office/powerpoint/2010/main" val="18211808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Команда 10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2C0E9-8624-980D-C513-CA5D025CD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ОФОРМЛЕНИЯ</a:t>
            </a:r>
            <a:br>
              <a:rPr lang="ru-RU" dirty="0"/>
            </a:br>
            <a:r>
              <a:rPr lang="ru-RU" dirty="0"/>
              <a:t>СЛАЙДА С КОМАНДОЙ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8">
            <a:extLst>
              <a:ext uri="{FF2B5EF4-FFF2-40B4-BE49-F238E27FC236}">
                <a16:creationId xmlns:a16="http://schemas.microsoft.com/office/drawing/2014/main" id="{6F2ED46F-88E7-A0B1-6CF1-4A456EEC10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295" y="1451057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Рисунок 8">
            <a:extLst>
              <a:ext uri="{FF2B5EF4-FFF2-40B4-BE49-F238E27FC236}">
                <a16:creationId xmlns:a16="http://schemas.microsoft.com/office/drawing/2014/main" id="{4EE44DFB-C301-C838-9E4E-1B74FD638D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2552" y="1451056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5346EE13-C4C5-5294-3321-D14125E92E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4809" y="1451055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0BA7661-6427-1D7C-F4D0-3D4A049EBA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47066" y="1451054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ED231761-8376-0D9A-7522-A50039547D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99324" y="1451053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6A9E519E-B333-E8B4-939C-6DA7F7072C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0295" y="3824178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FC254393-03C5-83C5-FC7F-A24E60D99D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42552" y="3824177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7262FE00-7FCF-A97D-0C31-EE83F7EDD24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94809" y="3824176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8">
            <a:extLst>
              <a:ext uri="{FF2B5EF4-FFF2-40B4-BE49-F238E27FC236}">
                <a16:creationId xmlns:a16="http://schemas.microsoft.com/office/drawing/2014/main" id="{39CA5854-9A3C-8BAD-4C8A-043BE6C2DB7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47066" y="3824175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97149FFD-5FEA-3952-2303-28EF30DB47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99324" y="3824174"/>
            <a:ext cx="1412875" cy="14128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CEB954EB-DC4B-80EC-2E97-4840B702EF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123" y="2906123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7" name="Текст 24">
            <a:extLst>
              <a:ext uri="{FF2B5EF4-FFF2-40B4-BE49-F238E27FC236}">
                <a16:creationId xmlns:a16="http://schemas.microsoft.com/office/drawing/2014/main" id="{B08C34EC-CA04-57AC-6D7B-8C8B39F390B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99380" y="2906123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8" name="Текст 24">
            <a:extLst>
              <a:ext uri="{FF2B5EF4-FFF2-40B4-BE49-F238E27FC236}">
                <a16:creationId xmlns:a16="http://schemas.microsoft.com/office/drawing/2014/main" id="{4B75E08E-5A2C-27A1-F256-FE7803D74B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51637" y="2906123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9" name="Текст 24">
            <a:extLst>
              <a:ext uri="{FF2B5EF4-FFF2-40B4-BE49-F238E27FC236}">
                <a16:creationId xmlns:a16="http://schemas.microsoft.com/office/drawing/2014/main" id="{35DCA144-1C12-6269-EEC2-71222E7A8D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03894" y="2906123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0" name="Текст 24">
            <a:extLst>
              <a:ext uri="{FF2B5EF4-FFF2-40B4-BE49-F238E27FC236}">
                <a16:creationId xmlns:a16="http://schemas.microsoft.com/office/drawing/2014/main" id="{3B2DAAE9-814D-B8C1-B2BE-72D03C70AA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56152" y="2906123"/>
            <a:ext cx="2099218" cy="62717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1" name="Текст 24">
            <a:extLst>
              <a:ext uri="{FF2B5EF4-FFF2-40B4-BE49-F238E27FC236}">
                <a16:creationId xmlns:a16="http://schemas.microsoft.com/office/drawing/2014/main" id="{77213B71-EFE1-F237-D3D7-B2D67D4D67D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123" y="5301449"/>
            <a:ext cx="2099218" cy="71151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2" name="Текст 24">
            <a:extLst>
              <a:ext uri="{FF2B5EF4-FFF2-40B4-BE49-F238E27FC236}">
                <a16:creationId xmlns:a16="http://schemas.microsoft.com/office/drawing/2014/main" id="{A8398817-9AA5-A81C-89B0-0D78ACDB86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99380" y="5301449"/>
            <a:ext cx="2099218" cy="71151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3" name="Текст 24">
            <a:extLst>
              <a:ext uri="{FF2B5EF4-FFF2-40B4-BE49-F238E27FC236}">
                <a16:creationId xmlns:a16="http://schemas.microsoft.com/office/drawing/2014/main" id="{7E414C6F-7ED7-B349-30FC-19155F31EF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51637" y="5301449"/>
            <a:ext cx="2099218" cy="71151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4" name="Текст 24">
            <a:extLst>
              <a:ext uri="{FF2B5EF4-FFF2-40B4-BE49-F238E27FC236}">
                <a16:creationId xmlns:a16="http://schemas.microsoft.com/office/drawing/2014/main" id="{4B85283D-BB73-2BDF-8D62-09C64BFAC72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03894" y="5301449"/>
            <a:ext cx="2099218" cy="71151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F1575CB4-B259-97CA-8712-9EF21A24E6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56152" y="5301449"/>
            <a:ext cx="2099218" cy="71151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  <a:lvl2pPr marL="317481" indent="0">
              <a:buFont typeface="Arial" panose="020B0604020202020204" pitchFamily="34" charset="0"/>
              <a:buNone/>
              <a:defRPr sz="400"/>
            </a:lvl2pPr>
            <a:lvl3pPr marL="920713" indent="-285750">
              <a:buFont typeface="Arial" panose="020B0604020202020204" pitchFamily="34" charset="0"/>
              <a:buChar char="•"/>
              <a:defRPr sz="400"/>
            </a:lvl3pPr>
            <a:lvl4pPr marL="1238194" indent="-285750">
              <a:buFont typeface="Arial" panose="020B0604020202020204" pitchFamily="34" charset="0"/>
              <a:buChar char="•"/>
              <a:defRPr sz="400"/>
            </a:lvl4pPr>
            <a:lvl5pPr marL="1555677" indent="-285750">
              <a:buFont typeface="Arial" panose="020B0604020202020204" pitchFamily="34" charset="0"/>
              <a:buChar char="•"/>
              <a:defRPr sz="400"/>
            </a:lvl5pPr>
          </a:lstStyle>
          <a:p>
            <a:pPr lvl="0"/>
            <a:r>
              <a:rPr lang="ru-RU" dirty="0"/>
              <a:t>Имя Фамилия</a:t>
            </a:r>
          </a:p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4160C6C-4E45-7A5A-DE08-B587F505C5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0849E8-DF06-6524-FF44-3A1428B7508A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2534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емный / Логотип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07153B-4079-2A4A-46E6-BD4050B13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317846-F341-300A-5A52-7013CD9BACA6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7694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еленый / Логотип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D34161-44A5-99D8-380D-B1BC23519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E133D1-A99D-6AF6-7289-D7B37F4E1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2895" y="362643"/>
            <a:ext cx="1422000" cy="295095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0BE759D-D97D-93AB-1AC6-E285560847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365125"/>
            <a:ext cx="9171346" cy="509973"/>
          </a:xfrm>
        </p:spPr>
        <p:txBody>
          <a:bodyPr/>
          <a:lstStyle>
            <a:lvl1pPr>
              <a:lnSpc>
                <a:spcPct val="90000"/>
              </a:lnSpc>
              <a:defRPr sz="2000" b="0" i="0">
                <a:solidFill>
                  <a:schemeClr val="bg1"/>
                </a:solid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93DCB-FB99-4CFD-869D-C4D85FADD9F8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2024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633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/ 4 текстовых бло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08482-07B2-4585-F995-FFBB9F9F3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4" y="1733510"/>
            <a:ext cx="5483946" cy="1907048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110B3BD0-615F-4522-A38D-49E5C727B2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73092" y="1733510"/>
            <a:ext cx="5483947" cy="1907048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5A8D5853-4747-2213-056E-7D7D3DC77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964" y="4222290"/>
            <a:ext cx="5483946" cy="1907048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03871F83-5365-51A7-D0B4-5D78D3C6A80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73092" y="4222290"/>
            <a:ext cx="5483947" cy="1907048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53803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/ 4 под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08482-07B2-4585-F995-FFBB9F9F38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ru-RU" sz="2000" b="0" i="0" kern="1200" dirty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F271B-D03D-925F-DAD0-3BB75E94A9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3A84E-D98B-E653-A485-705052AD57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4" y="2125344"/>
            <a:ext cx="5483946" cy="1553313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3" name="Объект 5">
            <a:extLst>
              <a:ext uri="{FF2B5EF4-FFF2-40B4-BE49-F238E27FC236}">
                <a16:creationId xmlns:a16="http://schemas.microsoft.com/office/drawing/2014/main" id="{110B3BD0-615F-4522-A38D-49E5C727B2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73092" y="2125344"/>
            <a:ext cx="5483947" cy="1553314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5A8D5853-4747-2213-056E-7D7D3DC77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964" y="4576024"/>
            <a:ext cx="5483946" cy="1553313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03871F83-5365-51A7-D0B4-5D78D3C6A80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73092" y="4576024"/>
            <a:ext cx="5483947" cy="1553314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ALS Hauss Book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ALS Hauss Book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ALS Hauss Book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ALS Hauss Book" pitchFamily="2" charset="0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DCC09D1-8743-8D62-4D29-7C6A18CC9E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63" y="1743056"/>
            <a:ext cx="5483225" cy="360362"/>
          </a:xfrm>
        </p:spPr>
        <p:txBody>
          <a:bodyPr/>
          <a:lstStyle>
            <a:lvl1pPr>
              <a:defRPr b="0" i="0" u="sng" baseline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defRPr>
            </a:lvl1pPr>
          </a:lstStyle>
          <a:p>
            <a:pPr lvl="0"/>
            <a:r>
              <a:rPr lang="ru-RU" dirty="0"/>
              <a:t>Подзаголовок в одну строку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A3FD1E2D-B6BD-5DD3-18B2-71E54C13D5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3092" y="1743056"/>
            <a:ext cx="5483225" cy="360362"/>
          </a:xfrm>
        </p:spPr>
        <p:txBody>
          <a:bodyPr/>
          <a:lstStyle>
            <a:lvl1pPr>
              <a:defRPr lang="ru-RU" sz="2100" b="0" i="0" u="sng" kern="1200" baseline="0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 в одну строку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7DB48725-28BF-2958-3229-4EAD451D64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684" y="4198944"/>
            <a:ext cx="5483225" cy="360362"/>
          </a:xfrm>
        </p:spPr>
        <p:txBody>
          <a:bodyPr/>
          <a:lstStyle>
            <a:lvl1pPr>
              <a:defRPr lang="ru-RU" sz="2100" b="0" i="0" u="sng" kern="1200" baseline="0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 в одну строку 2</a:t>
            </a:r>
            <a:r>
              <a:rPr lang="en-US" dirty="0"/>
              <a:t>0pt</a:t>
            </a:r>
            <a:endParaRPr lang="ru-RU" dirty="0"/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AB708B1D-3E23-2C3A-C915-DEDBEC8EEE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3813" y="4198944"/>
            <a:ext cx="5483225" cy="360362"/>
          </a:xfrm>
        </p:spPr>
        <p:txBody>
          <a:bodyPr/>
          <a:lstStyle>
            <a:lvl1pPr>
              <a:defRPr lang="ru-RU" sz="2100" b="0" i="0" u="sng" kern="1200" baseline="0" dirty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  <a:ea typeface="+mn-ea"/>
                <a:cs typeface="SB Sans Display Semibold" panose="020B0503040504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dirty="0"/>
              <a:t>Подзаголовок в одну строку 2</a:t>
            </a:r>
            <a:r>
              <a:rPr lang="en-US" dirty="0"/>
              <a:t>0pt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623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8AEB6-6929-C637-B48B-AE08A629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365125"/>
            <a:ext cx="9171346" cy="50997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172806-0362-1A70-B08E-8423DE0D4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736725"/>
            <a:ext cx="11608339" cy="44402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20pt</a:t>
            </a:r>
            <a:endParaRPr lang="ru-RU" dirty="0"/>
          </a:p>
          <a:p>
            <a:pPr lvl="1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18 pt</a:t>
            </a:r>
            <a:endParaRPr lang="ru-RU" dirty="0"/>
          </a:p>
          <a:p>
            <a:pPr lvl="2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16 pt</a:t>
            </a:r>
            <a:endParaRPr lang="ru-RU" dirty="0"/>
          </a:p>
          <a:p>
            <a:pPr lvl="3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14 pt</a:t>
            </a:r>
            <a:endParaRPr lang="en-US" dirty="0"/>
          </a:p>
          <a:p>
            <a:pPr lvl="4"/>
            <a:r>
              <a:rPr lang="fr-CA" dirty="0"/>
              <a:t>ALS </a:t>
            </a:r>
            <a:r>
              <a:rPr lang="fr-CA" dirty="0" err="1"/>
              <a:t>Hauss</a:t>
            </a:r>
            <a:r>
              <a:rPr lang="fr-CA" dirty="0"/>
              <a:t> Book 12 pt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A12983-C40A-D338-C95A-F59D12758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5873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F16A0D-1B99-044E-3BAC-FA2B17B45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227" y="6223966"/>
            <a:ext cx="1044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ALS Hauss Book" pitchFamily="2" charset="0"/>
                <a:cs typeface="SB Sans Display" panose="020B0503040504020204" pitchFamily="34" charset="0"/>
              </a:defRPr>
            </a:lvl1pPr>
          </a:lstStyle>
          <a:p>
            <a:fld id="{53E43C43-8A29-2041-91E8-A6F18D929D3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C5C91D-9849-9E5E-43E1-2A1B4138669D}"/>
              </a:ext>
            </a:extLst>
          </p:cNvPr>
          <p:cNvPicPr>
            <a:picLocks noChangeAspect="1"/>
          </p:cNvPicPr>
          <p:nvPr userDrawn="1"/>
        </p:nvPicPr>
        <p:blipFill>
          <a:blip r:embed="rId78"/>
          <a:stretch>
            <a:fillRect/>
          </a:stretch>
        </p:blipFill>
        <p:spPr>
          <a:xfrm>
            <a:off x="10442656" y="362648"/>
            <a:ext cx="1422000" cy="295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718BA-C8BE-DF0A-1FAD-94B6B4B74BFE}"/>
              </a:ext>
            </a:extLst>
          </p:cNvPr>
          <p:cNvSpPr txBox="1"/>
          <p:nvPr userDrawn="1"/>
        </p:nvSpPr>
        <p:spPr>
          <a:xfrm>
            <a:off x="237398" y="6635391"/>
            <a:ext cx="5681530" cy="180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rmAutofit lnSpcReduction="10000"/>
          </a:bodyPr>
          <a:lstStyle/>
          <a:p>
            <a:pPr algn="l"/>
            <a:r>
              <a:rPr lang="en-US" altLang="ko-KR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ea typeface="MS Mincho" panose="02020609040205080304" pitchFamily="49" charset="-128"/>
                <a:cs typeface="SB Sans Display" panose="020B0503040504020204" pitchFamily="34" charset="0"/>
              </a:rPr>
              <a:t>ⓒ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202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6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UserGate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 Любое копирование и воспроизведение содержания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(в том числе частичное) без 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разрешения</a:t>
            </a:r>
            <a:r>
              <a:rPr lang="en-US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 </a:t>
            </a:r>
            <a:r>
              <a:rPr lang="ru-RU" sz="600" b="0" i="0" u="none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правообладателя </a:t>
            </a:r>
            <a:r>
              <a:rPr lang="ru-RU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запрещено</a:t>
            </a:r>
            <a:r>
              <a:rPr lang="en-US" sz="600" b="0" i="0" baseline="0" dirty="0">
                <a:solidFill>
                  <a:schemeClr val="bg1">
                    <a:lumMod val="85000"/>
                  </a:schemeClr>
                </a:solidFill>
                <a:effectLst/>
                <a:latin typeface="ALS Hauss Book" pitchFamily="2" charset="0"/>
                <a:cs typeface="SB Sans Display" panose="020B0503040504020204" pitchFamily="34" charset="0"/>
              </a:rPr>
              <a:t>.</a:t>
            </a:r>
            <a:endParaRPr lang="ru-RU" sz="600" b="0" i="0" baseline="0" dirty="0">
              <a:solidFill>
                <a:schemeClr val="bg1">
                  <a:lumMod val="85000"/>
                </a:schemeClr>
              </a:solidFill>
              <a:effectLst/>
              <a:latin typeface="ALS Hauss Book" pitchFamily="2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90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3" r:id="rId2"/>
    <p:sldLayoutId id="2147483651" r:id="rId3"/>
    <p:sldLayoutId id="2147483655" r:id="rId4"/>
    <p:sldLayoutId id="2147483672" r:id="rId5"/>
    <p:sldLayoutId id="2147483702" r:id="rId6"/>
    <p:sldLayoutId id="2147483684" r:id="rId7"/>
    <p:sldLayoutId id="2147483673" r:id="rId8"/>
    <p:sldLayoutId id="2147483676" r:id="rId9"/>
    <p:sldLayoutId id="2147483674" r:id="rId10"/>
    <p:sldLayoutId id="2147483675" r:id="rId11"/>
    <p:sldLayoutId id="2147483658" r:id="rId12"/>
    <p:sldLayoutId id="2147483677" r:id="rId13"/>
    <p:sldLayoutId id="2147483659" r:id="rId14"/>
    <p:sldLayoutId id="2147483660" r:id="rId15"/>
    <p:sldLayoutId id="2147483669" r:id="rId16"/>
    <p:sldLayoutId id="2147483670" r:id="rId17"/>
    <p:sldLayoutId id="2147483661" r:id="rId18"/>
    <p:sldLayoutId id="2147483678" r:id="rId19"/>
    <p:sldLayoutId id="2147483686" r:id="rId20"/>
    <p:sldLayoutId id="2147483682" r:id="rId21"/>
    <p:sldLayoutId id="2147483683" r:id="rId22"/>
    <p:sldLayoutId id="2147483681" r:id="rId23"/>
    <p:sldLayoutId id="2147483680" r:id="rId24"/>
    <p:sldLayoutId id="2147483744" r:id="rId25"/>
    <p:sldLayoutId id="2147483747" r:id="rId26"/>
    <p:sldLayoutId id="2147483698" r:id="rId27"/>
    <p:sldLayoutId id="2147483652" r:id="rId28"/>
    <p:sldLayoutId id="2147483726" r:id="rId29"/>
    <p:sldLayoutId id="2147483734" r:id="rId30"/>
    <p:sldLayoutId id="2147483728" r:id="rId31"/>
    <p:sldLayoutId id="2147483736" r:id="rId32"/>
    <p:sldLayoutId id="2147483742" r:id="rId33"/>
    <p:sldLayoutId id="2147483737" r:id="rId34"/>
    <p:sldLayoutId id="2147483743" r:id="rId35"/>
    <p:sldLayoutId id="2147483735" r:id="rId36"/>
    <p:sldLayoutId id="2147483745" r:id="rId37"/>
    <p:sldLayoutId id="2147483746" r:id="rId38"/>
    <p:sldLayoutId id="2147483665" r:id="rId39"/>
    <p:sldLayoutId id="2147483699" r:id="rId40"/>
    <p:sldLayoutId id="2147483730" r:id="rId41"/>
    <p:sldLayoutId id="2147483740" r:id="rId42"/>
    <p:sldLayoutId id="2147483732" r:id="rId43"/>
    <p:sldLayoutId id="2147483741" r:id="rId44"/>
    <p:sldLayoutId id="2147483691" r:id="rId45"/>
    <p:sldLayoutId id="2147483668" r:id="rId46"/>
    <p:sldLayoutId id="2147483727" r:id="rId47"/>
    <p:sldLayoutId id="2147483666" r:id="rId48"/>
    <p:sldLayoutId id="2147483679" r:id="rId49"/>
    <p:sldLayoutId id="2147483731" r:id="rId50"/>
    <p:sldLayoutId id="2147483738" r:id="rId51"/>
    <p:sldLayoutId id="2147483733" r:id="rId52"/>
    <p:sldLayoutId id="2147483739" r:id="rId53"/>
    <p:sldLayoutId id="2147483706" r:id="rId54"/>
    <p:sldLayoutId id="2147483707" r:id="rId55"/>
    <p:sldLayoutId id="2147483708" r:id="rId56"/>
    <p:sldLayoutId id="2147483709" r:id="rId57"/>
    <p:sldLayoutId id="2147483712" r:id="rId58"/>
    <p:sldLayoutId id="2147483710" r:id="rId59"/>
    <p:sldLayoutId id="2147483711" r:id="rId60"/>
    <p:sldLayoutId id="2147483713" r:id="rId61"/>
    <p:sldLayoutId id="2147483714" r:id="rId62"/>
    <p:sldLayoutId id="2147483715" r:id="rId63"/>
    <p:sldLayoutId id="2147483716" r:id="rId64"/>
    <p:sldLayoutId id="2147483717" r:id="rId65"/>
    <p:sldLayoutId id="2147483718" r:id="rId66"/>
    <p:sldLayoutId id="2147483719" r:id="rId67"/>
    <p:sldLayoutId id="2147483692" r:id="rId68"/>
    <p:sldLayoutId id="2147483693" r:id="rId69"/>
    <p:sldLayoutId id="2147483720" r:id="rId70"/>
    <p:sldLayoutId id="2147483724" r:id="rId71"/>
    <p:sldLayoutId id="2147483723" r:id="rId72"/>
    <p:sldLayoutId id="2147483722" r:id="rId73"/>
    <p:sldLayoutId id="2147483721" r:id="rId74"/>
    <p:sldLayoutId id="2147483690" r:id="rId75"/>
    <p:sldLayoutId id="2147483748" r:id="rId7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2000" b="0" i="0" kern="1200" cap="all" baseline="0">
          <a:solidFill>
            <a:schemeClr val="tx1"/>
          </a:solidFill>
          <a:latin typeface="ALS Granate Medium" pitchFamily="2" charset="0"/>
          <a:ea typeface="+mj-ea"/>
          <a:cs typeface="SB Sans Display Semibold" panose="020B050304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LS Hauss Book" pitchFamily="2" charset="0"/>
          <a:ea typeface="+mn-ea"/>
          <a:cs typeface="SB Sans Display" panose="020B050304050402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ALS Hauss Book" pitchFamily="2" charset="0"/>
          <a:ea typeface="+mn-ea"/>
          <a:cs typeface="SB Sans Display" panose="020B0503040504020204" pitchFamily="34" charset="0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600" b="0" i="0" kern="1200">
          <a:solidFill>
            <a:schemeClr val="tx1"/>
          </a:solidFill>
          <a:latin typeface="ALS Hauss Book" pitchFamily="2" charset="0"/>
          <a:ea typeface="+mn-ea"/>
          <a:cs typeface="SB Sans Display" panose="020B0503040504020204" pitchFamily="34" charset="0"/>
        </a:defRPr>
      </a:lvl3pPr>
      <a:lvl4pPr marL="540000" indent="-1800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600" b="0" i="0" kern="1200">
          <a:solidFill>
            <a:schemeClr val="tx1"/>
          </a:solidFill>
          <a:latin typeface="ALS Hauss Book" pitchFamily="2" charset="0"/>
          <a:ea typeface="+mn-ea"/>
          <a:cs typeface="SB Sans Display" panose="020B0503040504020204" pitchFamily="34" charset="0"/>
        </a:defRPr>
      </a:lvl4pPr>
      <a:lvl5pPr marL="720000" indent="-180000" algn="l" defTabSz="914400" rtl="0" eaLnBrk="1" latinLnBrk="0" hangingPunct="1">
        <a:lnSpc>
          <a:spcPct val="9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ALS Hauss Book" pitchFamily="2" charset="0"/>
          <a:ea typeface="+mn-ea"/>
          <a:cs typeface="SB Sans Display" panose="020B050304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2341" userDrawn="1">
          <p15:clr>
            <a:srgbClr val="A4A3A4"/>
          </p15:clr>
        </p15:guide>
        <p15:guide id="5" orient="horz" pos="4088" userDrawn="1">
          <p15:clr>
            <a:srgbClr val="A4A3A4"/>
          </p15:clr>
        </p15:guide>
        <p15:guide id="6" orient="horz" pos="255" userDrawn="1">
          <p15:clr>
            <a:srgbClr val="A4A3A4"/>
          </p15:clr>
        </p15:guide>
        <p15:guide id="7" orient="horz" pos="572" userDrawn="1">
          <p15:clr>
            <a:srgbClr val="A4A3A4"/>
          </p15:clr>
        </p15:guide>
        <p15:guide id="8" orient="horz" pos="867" userDrawn="1">
          <p15:clr>
            <a:srgbClr val="F26B43"/>
          </p15:clr>
        </p15:guide>
        <p15:guide id="9" orient="horz" pos="3861" userDrawn="1">
          <p15:clr>
            <a:srgbClr val="F26B43"/>
          </p15:clr>
        </p15:guide>
        <p15:guide id="10" orient="horz" pos="1094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web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1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1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egalacts.ru/doc/metodicheskie-ukazanija-po-kategorirovaniiu-obektov-kriticheskoi-informatsionnoi-infrastruktury-prinadlezhashchikh/?utm_source=perplexity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publication.pravo.gov.ru/document/0001202602260020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usergate.com/profili-klientskih-sertifikatov_784.html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cs.usergate.com/nastrojka-zon_780.html" TargetMode="External"/><Relationship Id="rId4" Type="http://schemas.openxmlformats.org/officeDocument/2006/relationships/hyperlink" Target="https://docs.usergate.com/nastrojka-serverov-autentifikacii_808.html#%D0%9D%D0%B0%D1%81%D1%82%D1%80%D0%BE%D0%B9%D0%BA%D0%B0_LDAP-%D0%BA%D0%BE%D0%BD%D0%BD%D0%B5%D0%BA%D1%82%D0%BE%D1%80%D0%B0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usergate.com/interfejsy_799.html#%D0%9D%D0%B0%D1%81%D1%82%D1%80%D0%BE%D0%B9%D0%BA%D0%B0_VLAN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cs.usergate.com/upravlenie-ustrojstvom_970.html#%D0%A3%D0%BF%D1%80%D0%B0%D0%B2%D0%BB%D0%B5%D0%BD%D0%B8%D0%B5_%D1%80%D0%B5%D0%B7%D0%B5%D1%80%D0%B2%D0%BD%D1%8B%D0%BC_%D0%BA%D0%BE%D0%BF%D0%B8%D1%80%D0%BE%D0%B2%D0%B0%D0%BD%D0%B8%D0%B5%D0%BC" TargetMode="External"/><Relationship Id="rId4" Type="http://schemas.openxmlformats.org/officeDocument/2006/relationships/hyperlink" Target="https://docs.usergate.com/rabota-usergate-client-v-svyazke-s-usergate-ngfw_2244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usergate.com/nastrojka-profilej-mfa-(mul6tifaktornoj-autentifikacii)_815.html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1">
            <a:extLst>
              <a:ext uri="{FF2B5EF4-FFF2-40B4-BE49-F238E27FC236}">
                <a16:creationId xmlns:a16="http://schemas.microsoft.com/office/drawing/2014/main" id="{B66F8D4B-1966-514B-ACE6-10DA1ACED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668622"/>
            <a:ext cx="4176584" cy="1252537"/>
          </a:xfrm>
        </p:spPr>
        <p:txBody>
          <a:bodyPr>
            <a:normAutofit/>
          </a:bodyPr>
          <a:lstStyle/>
          <a:p>
            <a:r>
              <a:rPr lang="ru-RU" b="1" dirty="0"/>
              <a:t>Дмитрий Гордеев</a:t>
            </a:r>
            <a:endParaRPr lang="en-US" b="1" dirty="0"/>
          </a:p>
          <a:p>
            <a:endParaRPr lang="ru-RU" b="1" dirty="0"/>
          </a:p>
          <a:p>
            <a:r>
              <a:rPr lang="ru-RU" dirty="0"/>
              <a:t>Ваш коллега и друг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BFCA29D-03F5-DC11-C4B4-DC517C84C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698" y="1943100"/>
            <a:ext cx="11583339" cy="21336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6000" dirty="0"/>
              <a:t>UserGate: </a:t>
            </a:r>
            <a:r>
              <a:rPr lang="ru-RU" sz="6000" dirty="0"/>
              <a:t>Архитектор сетевого доверия</a:t>
            </a:r>
          </a:p>
        </p:txBody>
      </p:sp>
    </p:spTree>
    <p:extLst>
      <p:ext uri="{BB962C8B-B14F-4D97-AF65-F5344CB8AC3E}">
        <p14:creationId xmlns:p14="http://schemas.microsoft.com/office/powerpoint/2010/main" val="3749342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54CC6-59E1-620E-7FED-10FE4D7BC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602D0-9DCE-CEC7-E362-38D8DB7D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/>
              <a:t>Портфель продуктов и сервисов usergate </a:t>
            </a:r>
            <a:r>
              <a:rPr lang="ru-RU" noProof="0" dirty="0" err="1"/>
              <a:t>summa</a:t>
            </a:r>
            <a:endParaRPr lang="ru-RU" noProof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1E6C1-4F41-AE6F-03E1-C6518E17D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2557" y="923925"/>
            <a:ext cx="9286886" cy="558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92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050E4-12EC-9146-7BD7-173CEAEDF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8109A44-2602-6C54-021C-C8A531CE2F7F}"/>
              </a:ext>
            </a:extLst>
          </p:cNvPr>
          <p:cNvSpPr txBox="1">
            <a:spLocks/>
          </p:cNvSpPr>
          <p:nvPr/>
        </p:nvSpPr>
        <p:spPr>
          <a:xfrm>
            <a:off x="345443" y="4022885"/>
            <a:ext cx="11846557" cy="277223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en-US" sz="9000" cap="none" spc="-250" dirty="0">
                <a:latin typeface="ALS Granate Medium" pitchFamily="50" charset="0"/>
              </a:rPr>
              <a:t>u</a:t>
            </a:r>
            <a:r>
              <a:rPr lang="en-US" sz="9000" cap="none" spc="-250" noProof="0" dirty="0">
                <a:latin typeface="ALS Granate Medium" pitchFamily="50" charset="0"/>
              </a:rPr>
              <a:t>NGFW</a:t>
            </a:r>
            <a:endParaRPr lang="ru-RU" sz="9000" cap="none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77A49-6BD2-FD76-BCB4-1B7488CE5CAB}"/>
              </a:ext>
            </a:extLst>
          </p:cNvPr>
          <p:cNvSpPr txBox="1">
            <a:spLocks/>
          </p:cNvSpPr>
          <p:nvPr/>
        </p:nvSpPr>
        <p:spPr>
          <a:xfrm>
            <a:off x="345442" y="5523821"/>
            <a:ext cx="11846557" cy="96159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sz="4000" cap="none" noProof="0" dirty="0">
                <a:highlight>
                  <a:srgbClr val="FFFFFF"/>
                </a:highlight>
                <a:latin typeface="ALS Hauss Book" pitchFamily="2" charset="0"/>
              </a:rPr>
              <a:t>.</a:t>
            </a:r>
            <a:r>
              <a:rPr lang="ru-RU" sz="4000" cap="none" noProof="0" dirty="0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Самый функциональный российский </a:t>
            </a:r>
            <a:r>
              <a:rPr lang="fr-CA" sz="4000" cap="none" noProof="0" dirty="0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NGFW</a:t>
            </a:r>
            <a:r>
              <a:rPr lang="ru-RU" sz="4000" cap="none" noProof="0" dirty="0">
                <a:highlight>
                  <a:srgbClr val="FFFFFF"/>
                </a:highlight>
                <a:latin typeface="ALS Hauss Book" pitchFamily="2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451799-34FC-934A-6D4D-BD8505F07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442" y="404813"/>
            <a:ext cx="1444169" cy="38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01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C9A9C-2A21-185F-18C9-4C6D2DFFD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E817A-20AC-35F0-8AEC-4F22249F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РЕГАЛИИ 2025: самый популярный и Самый функциональный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5C143E3B-9C7A-0B5B-A46F-5CC01C66AC5F}"/>
              </a:ext>
            </a:extLst>
          </p:cNvPr>
          <p:cNvGraphicFramePr/>
          <p:nvPr/>
        </p:nvGraphicFramePr>
        <p:xfrm>
          <a:off x="250958" y="761848"/>
          <a:ext cx="5554279" cy="4622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17A6BBF-DD29-2354-4E3C-82FFB22E81D9}"/>
              </a:ext>
            </a:extLst>
          </p:cNvPr>
          <p:cNvSpPr txBox="1"/>
          <p:nvPr/>
        </p:nvSpPr>
        <p:spPr>
          <a:xfrm>
            <a:off x="5997928" y="6315062"/>
            <a:ext cx="47178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ALS Hauss Book" pitchFamily="50" charset="0"/>
              </a:rPr>
              <a:t>Данные: Исследование «Квадрант технологий», 18 августа 2025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DE9A34-C7F5-E53A-88E4-0E62AC445DBD}"/>
              </a:ext>
            </a:extLst>
          </p:cNvPr>
          <p:cNvSpPr txBox="1"/>
          <p:nvPr/>
        </p:nvSpPr>
        <p:spPr>
          <a:xfrm>
            <a:off x="239281" y="6142652"/>
            <a:ext cx="4546995" cy="430887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ru-RU" sz="1100" dirty="0">
                <a:latin typeface="ALS Hauss Book" pitchFamily="50" charset="0"/>
              </a:rPr>
              <a:t>Данные: «Рынок NGFW в Российской Федерации 2024-2030», Центр Стратегических Разработок, 3 апреля 2025 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2325826-0C2F-2AD4-1B01-03021D94EBF2}"/>
              </a:ext>
            </a:extLst>
          </p:cNvPr>
          <p:cNvGrpSpPr/>
          <p:nvPr/>
        </p:nvGrpSpPr>
        <p:grpSpPr>
          <a:xfrm>
            <a:off x="6945888" y="5113472"/>
            <a:ext cx="3015856" cy="520142"/>
            <a:chOff x="6845959" y="5361068"/>
            <a:chExt cx="3015856" cy="5201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32A833-4DC3-0AB5-5752-508B7ABB7F5B}"/>
                </a:ext>
              </a:extLst>
            </p:cNvPr>
            <p:cNvSpPr txBox="1"/>
            <p:nvPr/>
          </p:nvSpPr>
          <p:spPr>
            <a:xfrm>
              <a:off x="7860979" y="5380945"/>
              <a:ext cx="2000836" cy="338554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r>
                <a:rPr lang="ru-RU" sz="800" dirty="0">
                  <a:latin typeface="ALS Hauss Book" pitchFamily="50" charset="0"/>
                </a:rPr>
                <a:t>по показателям </a:t>
              </a:r>
              <a:br>
                <a:rPr lang="ru-RU" sz="800" dirty="0">
                  <a:latin typeface="ALS Hauss Book" pitchFamily="50" charset="0"/>
                </a:rPr>
              </a:br>
              <a:r>
                <a:rPr lang="ru-RU" sz="800" dirty="0">
                  <a:latin typeface="ALS Hauss Book" pitchFamily="50" charset="0"/>
                </a:rPr>
                <a:t>деятельности</a:t>
              </a:r>
            </a:p>
          </p:txBody>
        </p:sp>
        <p:sp>
          <p:nvSpPr>
            <p:cNvPr id="16" name="03">
              <a:extLst>
                <a:ext uri="{FF2B5EF4-FFF2-40B4-BE49-F238E27FC236}">
                  <a16:creationId xmlns:a16="http://schemas.microsoft.com/office/drawing/2014/main" id="{FDB1B04F-5500-CC60-F8AB-E724FBD60563}"/>
                </a:ext>
              </a:extLst>
            </p:cNvPr>
            <p:cNvSpPr txBox="1"/>
            <p:nvPr/>
          </p:nvSpPr>
          <p:spPr>
            <a:xfrm>
              <a:off x="6845959" y="5361068"/>
              <a:ext cx="2256790" cy="5201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>
              <a:spAutoFit/>
            </a:bodyPr>
            <a:lstStyle>
              <a:lvl1pPr defTabSz="825500">
                <a:lnSpc>
                  <a:spcPct val="70000"/>
                </a:lnSpc>
                <a:defRPr sz="7000" b="1">
                  <a:solidFill>
                    <a:srgbClr val="EF3125"/>
                  </a:solidFill>
                </a:defRPr>
              </a:lvl1pPr>
            </a:lstStyle>
            <a:p>
              <a:pPr marL="0" marR="0" lvl="0" indent="0" algn="l" defTabSz="8255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srgbClr val="0033FF"/>
                  </a:solidFill>
                  <a:effectLst/>
                  <a:uLnTx/>
                  <a:uFillTx/>
                  <a:latin typeface="ALS Granate Medium" pitchFamily="2" charset="0"/>
                  <a:cs typeface="SB Sans Display" panose="020B0503040504020204" pitchFamily="34" charset="0"/>
                </a:rPr>
                <a:t>9</a:t>
              </a:r>
              <a:r>
                <a:rPr kumimoji="0" lang="ru-RU" sz="3600" b="0" u="none" strike="noStrike" kern="1200" cap="none" spc="0" normalizeH="0" baseline="0" noProof="0" dirty="0">
                  <a:ln>
                    <a:noFill/>
                  </a:ln>
                  <a:solidFill>
                    <a:srgbClr val="0033FF"/>
                  </a:solidFill>
                  <a:effectLst/>
                  <a:uLnTx/>
                  <a:uFillTx/>
                  <a:latin typeface="ALS Granate Medium" pitchFamily="2" charset="0"/>
                  <a:cs typeface="SB Sans Display" panose="020B0503040504020204" pitchFamily="34" charset="0"/>
                </a:rPr>
                <a:t>0%</a:t>
              </a:r>
              <a:endParaRPr kumimoji="0" sz="3600" b="0" u="none" strike="noStrike" kern="1200" cap="none" spc="0" normalizeH="0" baseline="0" noProof="0" dirty="0">
                <a:ln>
                  <a:noFill/>
                </a:ln>
                <a:solidFill>
                  <a:srgbClr val="0033FF"/>
                </a:solidFill>
                <a:effectLst/>
                <a:uLnTx/>
                <a:uFillTx/>
                <a:latin typeface="ALS Granate Medium" pitchFamily="2" charset="0"/>
                <a:cs typeface="SB Sans Display" panose="020B0503040504020204" pitchFamily="34" charset="0"/>
              </a:endParaRPr>
            </a:p>
          </p:txBody>
        </p:sp>
      </p:grpSp>
      <p:sp>
        <p:nvSpPr>
          <p:cNvPr id="17" name="03">
            <a:extLst>
              <a:ext uri="{FF2B5EF4-FFF2-40B4-BE49-F238E27FC236}">
                <a16:creationId xmlns:a16="http://schemas.microsoft.com/office/drawing/2014/main" id="{6FDEB590-F98F-7D4D-93E7-46D94EDF4198}"/>
              </a:ext>
            </a:extLst>
          </p:cNvPr>
          <p:cNvSpPr txBox="1"/>
          <p:nvPr/>
        </p:nvSpPr>
        <p:spPr>
          <a:xfrm>
            <a:off x="9126194" y="5098340"/>
            <a:ext cx="2256790" cy="520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7000" b="1">
                <a:solidFill>
                  <a:srgbClr val="EF3125"/>
                </a:solidFill>
              </a:defRPr>
            </a:lvl1pPr>
          </a:lstStyle>
          <a:p>
            <a:pPr marL="0" marR="0" lvl="0" indent="0" algn="l" defTabSz="8255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dirty="0">
                <a:solidFill>
                  <a:srgbClr val="0033FF"/>
                </a:solidFill>
                <a:latin typeface="ALS Granate Medium" pitchFamily="2" charset="0"/>
                <a:cs typeface="SB Sans Display" panose="020B0503040504020204" pitchFamily="34" charset="0"/>
              </a:rPr>
              <a:t>83</a:t>
            </a:r>
            <a:r>
              <a:rPr kumimoji="0" lang="ru-RU" sz="3600" b="0" u="none" strike="noStrike" kern="1200" cap="none" spc="0" normalizeH="0" baseline="0" noProof="0" dirty="0">
                <a:ln>
                  <a:noFill/>
                </a:ln>
                <a:solidFill>
                  <a:srgbClr val="0033FF"/>
                </a:solidFill>
                <a:effectLst/>
                <a:uLnTx/>
                <a:uFillTx/>
                <a:latin typeface="ALS Granate Medium" pitchFamily="2" charset="0"/>
                <a:cs typeface="SB Sans Display" panose="020B0503040504020204" pitchFamily="34" charset="0"/>
              </a:rPr>
              <a:t>%</a:t>
            </a:r>
            <a:endParaRPr kumimoji="0" sz="3600" b="0" u="none" strike="noStrike" kern="1200" cap="none" spc="0" normalizeH="0" baseline="0" noProof="0" dirty="0">
              <a:ln>
                <a:noFill/>
              </a:ln>
              <a:solidFill>
                <a:srgbClr val="0033FF"/>
              </a:solidFill>
              <a:effectLst/>
              <a:uLnTx/>
              <a:uFillTx/>
              <a:latin typeface="ALS Granate Medium" pitchFamily="2" charset="0"/>
              <a:cs typeface="SB Sans Display" panose="020B050304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65D45D-BE71-B67F-9342-C6F09B5235ED}"/>
              </a:ext>
            </a:extLst>
          </p:cNvPr>
          <p:cNvSpPr txBox="1"/>
          <p:nvPr/>
        </p:nvSpPr>
        <p:spPr>
          <a:xfrm>
            <a:off x="10109166" y="5133349"/>
            <a:ext cx="1438686" cy="338554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ru-RU" sz="800" dirty="0">
                <a:latin typeface="ALS Hauss Book" pitchFamily="50" charset="0"/>
              </a:rPr>
              <a:t>по показателям качества </a:t>
            </a:r>
            <a:br>
              <a:rPr lang="ru-RU" sz="800" dirty="0">
                <a:latin typeface="ALS Hauss Book" pitchFamily="50" charset="0"/>
              </a:rPr>
            </a:br>
            <a:r>
              <a:rPr lang="ru-RU" sz="800" dirty="0">
                <a:latin typeface="ALS Hauss Book" pitchFamily="50" charset="0"/>
              </a:rPr>
              <a:t>и функциональности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7E683A2-073E-254C-AB65-1200226C92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33" t="2335" r="3128" b="4968"/>
          <a:stretch>
            <a:fillRect/>
          </a:stretch>
        </p:blipFill>
        <p:spPr>
          <a:xfrm>
            <a:off x="6945888" y="908051"/>
            <a:ext cx="4490330" cy="40405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26F13F-B9FF-48C6-8F6F-E6F3231CDF22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4599621" y="5601295"/>
            <a:ext cx="933520" cy="93352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B37B18F-3BB6-4292-269A-C56C0BF2E140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10502697" y="5605027"/>
            <a:ext cx="933520" cy="9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87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15E46-D2A2-97EF-D133-1AF295D0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Usergate NGFW</a:t>
            </a:r>
            <a:r>
              <a:rPr lang="ru-RU" dirty="0"/>
              <a:t> – решение для </a:t>
            </a:r>
            <a:r>
              <a:rPr lang="en-US" dirty="0"/>
              <a:t>large enterprise</a:t>
            </a:r>
            <a:endParaRPr lang="ru-RU" dirty="0"/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9D8E30F5-35D5-0FA6-649B-3A25253C7D76}"/>
              </a:ext>
            </a:extLst>
          </p:cNvPr>
          <p:cNvSpPr txBox="1">
            <a:spLocks/>
          </p:cNvSpPr>
          <p:nvPr/>
        </p:nvSpPr>
        <p:spPr>
          <a:xfrm>
            <a:off x="3396682" y="1692130"/>
            <a:ext cx="2599857" cy="7351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Внесены в реестры Минпромторга (ПП 719, ПП 878) и реестр </a:t>
            </a:r>
            <a:r>
              <a:rPr lang="ru-RU" sz="1200" dirty="0" err="1"/>
              <a:t>Минцифры</a:t>
            </a:r>
            <a:r>
              <a:rPr lang="ru-RU" sz="1200" dirty="0"/>
              <a:t> </a:t>
            </a:r>
            <a:br>
              <a:rPr lang="en-US" sz="1200" dirty="0"/>
            </a:br>
            <a:r>
              <a:rPr lang="ru-RU" sz="1200" dirty="0"/>
              <a:t>как ПАК, сертификат ФСТЭК</a:t>
            </a:r>
            <a:r>
              <a:rPr lang="en-US" sz="1200" dirty="0"/>
              <a:t> </a:t>
            </a:r>
            <a:endParaRPr lang="ru-RU" sz="120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327C1B-CE6D-BB1B-6E3A-93A19ADAB2B3}"/>
              </a:ext>
            </a:extLst>
          </p:cNvPr>
          <p:cNvSpPr txBox="1">
            <a:spLocks/>
          </p:cNvSpPr>
          <p:nvPr/>
        </p:nvSpPr>
        <p:spPr>
          <a:xfrm>
            <a:off x="232739" y="3507978"/>
            <a:ext cx="2366671" cy="1265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Самые проработанные функции идентификации </a:t>
            </a:r>
          </a:p>
          <a:p>
            <a:r>
              <a:rPr lang="ru-RU" sz="1200" dirty="0"/>
              <a:t>и аутентификации среди </a:t>
            </a:r>
          </a:p>
          <a:p>
            <a:r>
              <a:rPr lang="en-US" sz="1200" dirty="0"/>
              <a:t>NGFW </a:t>
            </a:r>
            <a:r>
              <a:rPr lang="ru-RU" sz="1200" dirty="0"/>
              <a:t>из РФ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9F460AC-F7AA-BAE6-28D7-7FE4BF537B06}"/>
              </a:ext>
            </a:extLst>
          </p:cNvPr>
          <p:cNvSpPr txBox="1">
            <a:spLocks/>
          </p:cNvSpPr>
          <p:nvPr/>
        </p:nvSpPr>
        <p:spPr>
          <a:xfrm>
            <a:off x="3396682" y="3507980"/>
            <a:ext cx="2336915" cy="1265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Поддерживается кластер отказоустойчивости </a:t>
            </a:r>
          </a:p>
          <a:p>
            <a:r>
              <a:rPr lang="ru-RU" sz="1200" dirty="0"/>
              <a:t>в режиме </a:t>
            </a:r>
            <a:r>
              <a:rPr lang="en-US" sz="1200" dirty="0"/>
              <a:t>Active-Active</a:t>
            </a:r>
            <a:r>
              <a:rPr lang="ru-RU" sz="1200" dirty="0"/>
              <a:t>, </a:t>
            </a:r>
            <a:br>
              <a:rPr lang="ru-RU" sz="1200" dirty="0"/>
            </a:br>
            <a:r>
              <a:rPr lang="ru-RU" sz="1200" dirty="0"/>
              <a:t>до 4-х нод в кластере</a:t>
            </a:r>
            <a:r>
              <a:rPr lang="en-US" sz="1200" dirty="0"/>
              <a:t> </a:t>
            </a:r>
            <a:endParaRPr lang="ru-RU" sz="1200" dirty="0"/>
          </a:p>
        </p:txBody>
      </p:sp>
      <p:sp>
        <p:nvSpPr>
          <p:cNvPr id="8" name="Объект 11">
            <a:extLst>
              <a:ext uri="{FF2B5EF4-FFF2-40B4-BE49-F238E27FC236}">
                <a16:creationId xmlns:a16="http://schemas.microsoft.com/office/drawing/2014/main" id="{2EE0C77D-C4DA-7BAD-2A64-238073982ECD}"/>
              </a:ext>
            </a:extLst>
          </p:cNvPr>
          <p:cNvSpPr txBox="1">
            <a:spLocks/>
          </p:cNvSpPr>
          <p:nvPr/>
        </p:nvSpPr>
        <p:spPr>
          <a:xfrm>
            <a:off x="6419904" y="1692130"/>
            <a:ext cx="2708856" cy="7351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Конвертор правил для </a:t>
            </a:r>
            <a:br>
              <a:rPr lang="en-US" sz="1200" dirty="0"/>
            </a:br>
            <a:r>
              <a:rPr lang="en-US" sz="1200" dirty="0"/>
              <a:t>Cisco ASA</a:t>
            </a:r>
            <a:r>
              <a:rPr lang="ru-RU" sz="1200" dirty="0"/>
              <a:t>/</a:t>
            </a:r>
            <a:r>
              <a:rPr lang="en-US" sz="1200" dirty="0"/>
              <a:t>FPR, FortiGate, Check Point, Palo Alto, Kerio, Blue Coat, Huawei</a:t>
            </a:r>
            <a:r>
              <a:rPr lang="ru-RU" sz="1200" dirty="0"/>
              <a:t>,</a:t>
            </a:r>
            <a:r>
              <a:rPr lang="en-US" sz="1200" dirty="0"/>
              <a:t> Mikrotik</a:t>
            </a:r>
            <a:endParaRPr lang="ru-RU" sz="1200" dirty="0"/>
          </a:p>
        </p:txBody>
      </p:sp>
      <p:sp>
        <p:nvSpPr>
          <p:cNvPr id="9" name="Объект 12">
            <a:extLst>
              <a:ext uri="{FF2B5EF4-FFF2-40B4-BE49-F238E27FC236}">
                <a16:creationId xmlns:a16="http://schemas.microsoft.com/office/drawing/2014/main" id="{BEFDD16F-356E-C3DC-5B69-A36358608A5C}"/>
              </a:ext>
            </a:extLst>
          </p:cNvPr>
          <p:cNvSpPr txBox="1">
            <a:spLocks/>
          </p:cNvSpPr>
          <p:nvPr/>
        </p:nvSpPr>
        <p:spPr>
          <a:xfrm>
            <a:off x="6419904" y="3507980"/>
            <a:ext cx="2639081" cy="1265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Поддержка до 10 000 </a:t>
            </a:r>
            <a:r>
              <a:rPr lang="en-US" sz="1200" dirty="0"/>
              <a:t>NGFW</a:t>
            </a:r>
            <a:r>
              <a:rPr lang="ru-RU" sz="1200" dirty="0"/>
              <a:t>, ролевая модель доступа, </a:t>
            </a:r>
            <a:r>
              <a:rPr lang="ru-RU" sz="1200" dirty="0" err="1"/>
              <a:t>мультитенантность</a:t>
            </a:r>
            <a:r>
              <a:rPr lang="ru-RU" sz="1200" dirty="0"/>
              <a:t>,  отказоустойчивость </a:t>
            </a:r>
          </a:p>
        </p:txBody>
      </p:sp>
      <p:sp>
        <p:nvSpPr>
          <p:cNvPr id="10" name="Объект 1">
            <a:extLst>
              <a:ext uri="{FF2B5EF4-FFF2-40B4-BE49-F238E27FC236}">
                <a16:creationId xmlns:a16="http://schemas.microsoft.com/office/drawing/2014/main" id="{4E0B4489-DBC6-A83A-B603-C6D02B4879D3}"/>
              </a:ext>
            </a:extLst>
          </p:cNvPr>
          <p:cNvSpPr txBox="1">
            <a:spLocks/>
          </p:cNvSpPr>
          <p:nvPr/>
        </p:nvSpPr>
        <p:spPr>
          <a:xfrm>
            <a:off x="232739" y="1692126"/>
            <a:ext cx="2639082" cy="7351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10 лет на рынке, </a:t>
            </a:r>
            <a:r>
              <a:rPr lang="en-US" sz="1200" dirty="0"/>
              <a:t>2</a:t>
            </a:r>
            <a:r>
              <a:rPr lang="ru-RU" sz="1200" dirty="0"/>
              <a:t>0 000+ внедрений, самый функциональный </a:t>
            </a:r>
            <a:r>
              <a:rPr lang="en-US" sz="1200" dirty="0"/>
              <a:t>NGFW </a:t>
            </a:r>
            <a:r>
              <a:rPr lang="ru-RU" sz="1200" dirty="0"/>
              <a:t>в РФ, стандарт рынка де-факто</a:t>
            </a:r>
            <a:endParaRPr lang="ru-RU" sz="1200" dirty="0">
              <a:highlight>
                <a:srgbClr val="00FFFF"/>
              </a:highlight>
            </a:endParaRPr>
          </a:p>
        </p:txBody>
      </p:sp>
      <p:sp>
        <p:nvSpPr>
          <p:cNvPr id="11" name="Объект 15">
            <a:extLst>
              <a:ext uri="{FF2B5EF4-FFF2-40B4-BE49-F238E27FC236}">
                <a16:creationId xmlns:a16="http://schemas.microsoft.com/office/drawing/2014/main" id="{9D37A63A-96FF-DAC3-6C09-684FCA3242E2}"/>
              </a:ext>
            </a:extLst>
          </p:cNvPr>
          <p:cNvSpPr txBox="1">
            <a:spLocks/>
          </p:cNvSpPr>
          <p:nvPr/>
        </p:nvSpPr>
        <p:spPr>
          <a:xfrm>
            <a:off x="9349039" y="3507978"/>
            <a:ext cx="2336915" cy="1265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Сигнатуры </a:t>
            </a:r>
            <a:r>
              <a:rPr lang="en-US" sz="1200" dirty="0"/>
              <a:t>IPS</a:t>
            </a:r>
            <a:r>
              <a:rPr lang="ru-RU" sz="1200" dirty="0"/>
              <a:t> и </a:t>
            </a:r>
            <a:r>
              <a:rPr lang="en-US" sz="1200" dirty="0"/>
              <a:t>NAV</a:t>
            </a:r>
            <a:r>
              <a:rPr lang="ru-RU" sz="1200" dirty="0"/>
              <a:t> от экспертов </a:t>
            </a:r>
            <a:r>
              <a:rPr lang="en-US" sz="1200" dirty="0"/>
              <a:t>UserGate</a:t>
            </a:r>
            <a:r>
              <a:rPr lang="ru-RU" sz="1200" dirty="0"/>
              <a:t> </a:t>
            </a:r>
            <a:r>
              <a:rPr lang="en-US" sz="1200" dirty="0"/>
              <a:t>Factor</a:t>
            </a:r>
            <a:r>
              <a:rPr lang="ru-RU" sz="1200" dirty="0"/>
              <a:t>. </a:t>
            </a:r>
            <a:r>
              <a:rPr lang="en-US" sz="1200" dirty="0"/>
              <a:t>SLA </a:t>
            </a:r>
            <a:r>
              <a:rPr lang="ru-RU" sz="1200" dirty="0"/>
              <a:t>по самым опасным угрозам – 24 часа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97F1C09F-878A-673B-6D45-192AF8A2207D}"/>
              </a:ext>
            </a:extLst>
          </p:cNvPr>
          <p:cNvSpPr txBox="1">
            <a:spLocks/>
          </p:cNvSpPr>
          <p:nvPr/>
        </p:nvSpPr>
        <p:spPr>
          <a:xfrm>
            <a:off x="3396683" y="1160013"/>
            <a:ext cx="2355215" cy="50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</a:pPr>
            <a:r>
              <a:rPr lang="ru-RU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Доверенные  платформы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985D40F9-71D6-C3BF-CF57-F117216BCB23}"/>
              </a:ext>
            </a:extLst>
          </p:cNvPr>
          <p:cNvSpPr txBox="1">
            <a:spLocks/>
          </p:cNvSpPr>
          <p:nvPr/>
        </p:nvSpPr>
        <p:spPr>
          <a:xfrm>
            <a:off x="6419907" y="1160013"/>
            <a:ext cx="2507988" cy="50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</a:pPr>
            <a:r>
              <a:rPr lang="ru-RU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Инструменты миграции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F32983CF-3B6C-920F-4A17-FBEEB3E13EF3}"/>
              </a:ext>
            </a:extLst>
          </p:cNvPr>
          <p:cNvSpPr txBox="1">
            <a:spLocks/>
          </p:cNvSpPr>
          <p:nvPr/>
        </p:nvSpPr>
        <p:spPr>
          <a:xfrm>
            <a:off x="232739" y="1160013"/>
            <a:ext cx="2507988" cy="50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</a:pPr>
            <a:r>
              <a:rPr lang="ru-RU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Технологическая зрелость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49DE0722-6EDB-A3D3-9173-D530EC87E3EE}"/>
              </a:ext>
            </a:extLst>
          </p:cNvPr>
          <p:cNvSpPr txBox="1">
            <a:spLocks/>
          </p:cNvSpPr>
          <p:nvPr/>
        </p:nvSpPr>
        <p:spPr>
          <a:xfrm>
            <a:off x="232739" y="2972324"/>
            <a:ext cx="2507988" cy="50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</a:pPr>
            <a:r>
              <a:rPr lang="en-US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Identity Firewall (</a:t>
            </a:r>
            <a:r>
              <a:rPr lang="ru-RU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функция </a:t>
            </a:r>
            <a:r>
              <a:rPr lang="en-US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UserID)</a:t>
            </a:r>
            <a:endParaRPr lang="ru-RU" sz="1800" dirty="0">
              <a:solidFill>
                <a:schemeClr val="bg2"/>
              </a:solidFill>
              <a:uFill>
                <a:solidFill>
                  <a:schemeClr val="accent1"/>
                </a:solidFill>
              </a:uFill>
              <a:latin typeface="ALS Hauss Medium" pitchFamily="2" charset="0"/>
            </a:endParaRP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08392DF1-90D7-8DE7-B70D-15569EBB399A}"/>
              </a:ext>
            </a:extLst>
          </p:cNvPr>
          <p:cNvSpPr txBox="1">
            <a:spLocks/>
          </p:cNvSpPr>
          <p:nvPr/>
        </p:nvSpPr>
        <p:spPr>
          <a:xfrm>
            <a:off x="3396683" y="2972324"/>
            <a:ext cx="2507988" cy="50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</a:pPr>
            <a:r>
              <a:rPr lang="ru-RU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Поддержка </a:t>
            </a:r>
            <a:br>
              <a:rPr lang="en-US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</a:br>
            <a:r>
              <a:rPr lang="en-US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Active-Active</a:t>
            </a:r>
            <a:endParaRPr lang="ru-RU" sz="1800" dirty="0">
              <a:solidFill>
                <a:schemeClr val="bg2"/>
              </a:solidFill>
              <a:uFill>
                <a:solidFill>
                  <a:schemeClr val="accent1"/>
                </a:solidFill>
              </a:uFill>
              <a:latin typeface="ALS Hauss Medium" pitchFamily="2" charset="0"/>
            </a:endParaRPr>
          </a:p>
        </p:txBody>
      </p:sp>
      <p:sp>
        <p:nvSpPr>
          <p:cNvPr id="18" name="Текст 16">
            <a:extLst>
              <a:ext uri="{FF2B5EF4-FFF2-40B4-BE49-F238E27FC236}">
                <a16:creationId xmlns:a16="http://schemas.microsoft.com/office/drawing/2014/main" id="{DAA56ABF-1E7E-6BEB-8111-E3118D3A8D44}"/>
              </a:ext>
            </a:extLst>
          </p:cNvPr>
          <p:cNvSpPr txBox="1">
            <a:spLocks/>
          </p:cNvSpPr>
          <p:nvPr/>
        </p:nvSpPr>
        <p:spPr>
          <a:xfrm>
            <a:off x="6419907" y="2972324"/>
            <a:ext cx="2507988" cy="50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</a:pPr>
            <a:r>
              <a:rPr lang="ru-RU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Централизованное управление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82F6D43B-F836-8EF3-C820-CEA1ABED264D}"/>
              </a:ext>
            </a:extLst>
          </p:cNvPr>
          <p:cNvSpPr txBox="1">
            <a:spLocks/>
          </p:cNvSpPr>
          <p:nvPr/>
        </p:nvSpPr>
        <p:spPr>
          <a:xfrm>
            <a:off x="9349046" y="2972324"/>
            <a:ext cx="2507988" cy="50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</a:pPr>
            <a:r>
              <a:rPr lang="ru-RU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Учет ландшафта киберугроз</a:t>
            </a:r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id="{EABBE1EA-1923-C68C-C612-E2F7EA5FD0FB}"/>
              </a:ext>
            </a:extLst>
          </p:cNvPr>
          <p:cNvSpPr txBox="1">
            <a:spLocks/>
          </p:cNvSpPr>
          <p:nvPr/>
        </p:nvSpPr>
        <p:spPr>
          <a:xfrm>
            <a:off x="232739" y="5395371"/>
            <a:ext cx="2366671" cy="1265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Syslog </a:t>
            </a:r>
            <a:r>
              <a:rPr lang="ru-RU" sz="1200" dirty="0"/>
              <a:t>для </a:t>
            </a:r>
            <a:r>
              <a:rPr lang="en-US" sz="1200" dirty="0"/>
              <a:t>SIEM</a:t>
            </a:r>
            <a:r>
              <a:rPr lang="ru-RU" sz="1200" dirty="0"/>
              <a:t>, </a:t>
            </a:r>
            <a:r>
              <a:rPr lang="en-US" sz="1200" dirty="0"/>
              <a:t>ICAP </a:t>
            </a:r>
            <a:br>
              <a:rPr lang="ru-RU" sz="1200" dirty="0"/>
            </a:br>
            <a:r>
              <a:rPr lang="ru-RU" sz="1200" dirty="0"/>
              <a:t>для интеграции с </a:t>
            </a:r>
            <a:r>
              <a:rPr lang="en-US" sz="1200" dirty="0"/>
              <a:t>DLP, AV, Sandbox</a:t>
            </a:r>
            <a:r>
              <a:rPr lang="ru-RU" sz="1200" dirty="0"/>
              <a:t>, открытый </a:t>
            </a:r>
            <a:r>
              <a:rPr lang="en-US" sz="1200" dirty="0"/>
              <a:t>API</a:t>
            </a:r>
            <a:r>
              <a:rPr lang="ru-RU" sz="1200" dirty="0"/>
              <a:t> </a:t>
            </a:r>
          </a:p>
          <a:p>
            <a:r>
              <a:rPr lang="ru-RU" sz="1200" dirty="0"/>
              <a:t>с документацией</a:t>
            </a:r>
          </a:p>
        </p:txBody>
      </p:sp>
      <p:sp>
        <p:nvSpPr>
          <p:cNvPr id="21" name="Объект 6">
            <a:extLst>
              <a:ext uri="{FF2B5EF4-FFF2-40B4-BE49-F238E27FC236}">
                <a16:creationId xmlns:a16="http://schemas.microsoft.com/office/drawing/2014/main" id="{92148FB6-D3A0-719A-0186-B9D9274EC2FC}"/>
              </a:ext>
            </a:extLst>
          </p:cNvPr>
          <p:cNvSpPr txBox="1">
            <a:spLocks/>
          </p:cNvSpPr>
          <p:nvPr/>
        </p:nvSpPr>
        <p:spPr>
          <a:xfrm>
            <a:off x="3396682" y="5395373"/>
            <a:ext cx="2599857" cy="1265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Аппаратные платформы производятся на петербургском заводе «Макро ЕМС»</a:t>
            </a:r>
          </a:p>
        </p:txBody>
      </p:sp>
      <p:sp>
        <p:nvSpPr>
          <p:cNvPr id="22" name="Текст 13">
            <a:extLst>
              <a:ext uri="{FF2B5EF4-FFF2-40B4-BE49-F238E27FC236}">
                <a16:creationId xmlns:a16="http://schemas.microsoft.com/office/drawing/2014/main" id="{87CA16BC-6763-749B-2A77-34378128EBC8}"/>
              </a:ext>
            </a:extLst>
          </p:cNvPr>
          <p:cNvSpPr txBox="1">
            <a:spLocks/>
          </p:cNvSpPr>
          <p:nvPr/>
        </p:nvSpPr>
        <p:spPr>
          <a:xfrm>
            <a:off x="232739" y="4859715"/>
            <a:ext cx="2507988" cy="50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</a:pPr>
            <a:r>
              <a:rPr lang="ru-RU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Интеграция </a:t>
            </a:r>
            <a:br>
              <a:rPr lang="ru-RU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</a:br>
            <a:r>
              <a:rPr lang="ru-RU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с другими СЗИ</a:t>
            </a:r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B3BF0936-3BE1-419B-5273-F55AA21B5687}"/>
              </a:ext>
            </a:extLst>
          </p:cNvPr>
          <p:cNvSpPr txBox="1">
            <a:spLocks/>
          </p:cNvSpPr>
          <p:nvPr/>
        </p:nvSpPr>
        <p:spPr>
          <a:xfrm>
            <a:off x="3396683" y="4859715"/>
            <a:ext cx="2507988" cy="50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</a:pPr>
            <a:r>
              <a:rPr lang="ru-RU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Собственное производство</a:t>
            </a:r>
            <a:r>
              <a:rPr lang="en-US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 </a:t>
            </a:r>
            <a:endParaRPr lang="ru-RU" sz="1800" dirty="0">
              <a:solidFill>
                <a:schemeClr val="bg2"/>
              </a:solidFill>
              <a:uFill>
                <a:solidFill>
                  <a:schemeClr val="accent1"/>
                </a:solidFill>
              </a:uFill>
              <a:latin typeface="ALS Hauss Medium" pitchFamily="2" charset="0"/>
            </a:endParaRPr>
          </a:p>
        </p:txBody>
      </p:sp>
      <p:sp>
        <p:nvSpPr>
          <p:cNvPr id="24" name="Объект 12">
            <a:extLst>
              <a:ext uri="{FF2B5EF4-FFF2-40B4-BE49-F238E27FC236}">
                <a16:creationId xmlns:a16="http://schemas.microsoft.com/office/drawing/2014/main" id="{3401A89B-4833-6C3A-23FA-5C38E630BF0C}"/>
              </a:ext>
            </a:extLst>
          </p:cNvPr>
          <p:cNvSpPr txBox="1">
            <a:spLocks/>
          </p:cNvSpPr>
          <p:nvPr/>
        </p:nvSpPr>
        <p:spPr>
          <a:xfrm>
            <a:off x="6419904" y="5395373"/>
            <a:ext cx="2639081" cy="1265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Виртуальное исполнение </a:t>
            </a:r>
            <a:r>
              <a:rPr lang="en-US" sz="1200" dirty="0"/>
              <a:t>(UserGate NGFW VE) </a:t>
            </a:r>
            <a:r>
              <a:rPr lang="ru-RU" sz="1200" dirty="0"/>
              <a:t>аналогично ПАК </a:t>
            </a:r>
            <a:r>
              <a:rPr lang="en-US" sz="1200" dirty="0" err="1"/>
              <a:t>UserGate</a:t>
            </a:r>
            <a:r>
              <a:rPr lang="en-US" sz="1200" dirty="0"/>
              <a:t> </a:t>
            </a:r>
            <a:r>
              <a:rPr lang="ru-RU" sz="1200" dirty="0"/>
              <a:t>по своим возможностям</a:t>
            </a:r>
          </a:p>
        </p:txBody>
      </p:sp>
      <p:sp>
        <p:nvSpPr>
          <p:cNvPr id="25" name="Текст 16">
            <a:extLst>
              <a:ext uri="{FF2B5EF4-FFF2-40B4-BE49-F238E27FC236}">
                <a16:creationId xmlns:a16="http://schemas.microsoft.com/office/drawing/2014/main" id="{6D3A8BD9-0666-1F7A-EEED-FECAAB20DE14}"/>
              </a:ext>
            </a:extLst>
          </p:cNvPr>
          <p:cNvSpPr txBox="1">
            <a:spLocks/>
          </p:cNvSpPr>
          <p:nvPr/>
        </p:nvSpPr>
        <p:spPr>
          <a:xfrm>
            <a:off x="6419907" y="4859715"/>
            <a:ext cx="2507988" cy="50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</a:pPr>
            <a:r>
              <a:rPr lang="ru-RU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Виртуальное исполнение</a:t>
            </a:r>
          </a:p>
        </p:txBody>
      </p:sp>
      <p:sp>
        <p:nvSpPr>
          <p:cNvPr id="26" name="Объект 15">
            <a:extLst>
              <a:ext uri="{FF2B5EF4-FFF2-40B4-BE49-F238E27FC236}">
                <a16:creationId xmlns:a16="http://schemas.microsoft.com/office/drawing/2014/main" id="{68B3654F-6014-DDBA-86CF-C1007E8D6BB0}"/>
              </a:ext>
            </a:extLst>
          </p:cNvPr>
          <p:cNvSpPr txBox="1">
            <a:spLocks/>
          </p:cNvSpPr>
          <p:nvPr/>
        </p:nvSpPr>
        <p:spPr>
          <a:xfrm>
            <a:off x="9349039" y="5395371"/>
            <a:ext cx="2507987" cy="1265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Для заказчиков доступны кастомизируемые нагрузочные тесты на генераторах </a:t>
            </a:r>
            <a:r>
              <a:rPr lang="en-US" sz="1200" dirty="0"/>
              <a:t>Ixia </a:t>
            </a:r>
            <a:endParaRPr lang="ru-RU" sz="1200" dirty="0"/>
          </a:p>
          <a:p>
            <a:r>
              <a:rPr lang="ru-RU" sz="1200" dirty="0"/>
              <a:t>и </a:t>
            </a:r>
            <a:r>
              <a:rPr lang="en-US" sz="1200" dirty="0"/>
              <a:t>Spirent</a:t>
            </a:r>
            <a:endParaRPr lang="ru-RU" sz="1200" dirty="0"/>
          </a:p>
        </p:txBody>
      </p:sp>
      <p:sp>
        <p:nvSpPr>
          <p:cNvPr id="27" name="Текст 17">
            <a:extLst>
              <a:ext uri="{FF2B5EF4-FFF2-40B4-BE49-F238E27FC236}">
                <a16:creationId xmlns:a16="http://schemas.microsoft.com/office/drawing/2014/main" id="{92A53705-D22F-61FB-65C6-4707F014BD5D}"/>
              </a:ext>
            </a:extLst>
          </p:cNvPr>
          <p:cNvSpPr txBox="1">
            <a:spLocks/>
          </p:cNvSpPr>
          <p:nvPr/>
        </p:nvSpPr>
        <p:spPr>
          <a:xfrm>
            <a:off x="9349046" y="4859715"/>
            <a:ext cx="2507988" cy="50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</a:pPr>
            <a:r>
              <a:rPr lang="ru-RU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Своя тестовая лаборатория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C0E5F3BB-C52F-4F0F-DDE6-3666D6BE07D4}"/>
              </a:ext>
            </a:extLst>
          </p:cNvPr>
          <p:cNvSpPr txBox="1">
            <a:spLocks/>
          </p:cNvSpPr>
          <p:nvPr/>
        </p:nvSpPr>
        <p:spPr>
          <a:xfrm>
            <a:off x="9368880" y="1692131"/>
            <a:ext cx="2639082" cy="735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Кодовая база ОС, </a:t>
            </a:r>
            <a:r>
              <a:rPr lang="en-US" sz="1200" dirty="0"/>
              <a:t>IPS,</a:t>
            </a:r>
            <a:r>
              <a:rPr lang="ru-RU" sz="1200" dirty="0"/>
              <a:t> </a:t>
            </a:r>
            <a:r>
              <a:rPr lang="en-US" sz="1200" dirty="0"/>
              <a:t>DPI, Proxy, NAV</a:t>
            </a:r>
            <a:r>
              <a:rPr lang="ru-RU" sz="1200" dirty="0"/>
              <a:t> поддерживается </a:t>
            </a:r>
            <a:r>
              <a:rPr lang="en-US" sz="1200" dirty="0" err="1"/>
              <a:t>UserGate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 dirty="0"/>
              <a:t>и не зависит от чужих репозиториев</a:t>
            </a:r>
            <a:endParaRPr lang="ru-RU" sz="1200" dirty="0">
              <a:highlight>
                <a:srgbClr val="00FFFF"/>
              </a:highlight>
            </a:endParaRPr>
          </a:p>
        </p:txBody>
      </p:sp>
      <p:sp>
        <p:nvSpPr>
          <p:cNvPr id="31" name="Текст 7">
            <a:extLst>
              <a:ext uri="{FF2B5EF4-FFF2-40B4-BE49-F238E27FC236}">
                <a16:creationId xmlns:a16="http://schemas.microsoft.com/office/drawing/2014/main" id="{9A049E02-A62C-33F6-C905-4183E914DC61}"/>
              </a:ext>
            </a:extLst>
          </p:cNvPr>
          <p:cNvSpPr txBox="1">
            <a:spLocks/>
          </p:cNvSpPr>
          <p:nvPr/>
        </p:nvSpPr>
        <p:spPr>
          <a:xfrm>
            <a:off x="9368878" y="1160013"/>
            <a:ext cx="2507988" cy="6572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</a:pPr>
            <a:r>
              <a:rPr lang="ru-RU" sz="1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Medium" pitchFamily="2" charset="0"/>
              </a:rPr>
              <a:t>Технологический суверенитет</a:t>
            </a:r>
          </a:p>
        </p:txBody>
      </p:sp>
    </p:spTree>
    <p:extLst>
      <p:ext uri="{BB962C8B-B14F-4D97-AF65-F5344CB8AC3E}">
        <p14:creationId xmlns:p14="http://schemas.microsoft.com/office/powerpoint/2010/main" val="3696984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4D229-7FD5-A150-4F4D-83C668B5E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аппаратные платформы </a:t>
            </a:r>
            <a:r>
              <a:rPr lang="en-US" dirty="0" err="1"/>
              <a:t>usergate</a:t>
            </a:r>
            <a:r>
              <a:rPr lang="en-US" dirty="0"/>
              <a:t> (1/2)</a:t>
            </a: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8173BD0-8AD2-06BE-C08C-31CEA7B9EC7F}"/>
              </a:ext>
            </a:extLst>
          </p:cNvPr>
          <p:cNvGrpSpPr/>
          <p:nvPr/>
        </p:nvGrpSpPr>
        <p:grpSpPr>
          <a:xfrm>
            <a:off x="334962" y="877825"/>
            <a:ext cx="11522076" cy="5599143"/>
            <a:chOff x="334962" y="877825"/>
            <a:chExt cx="11522076" cy="5599143"/>
          </a:xfrm>
        </p:grpSpPr>
        <p:sp>
          <p:nvSpPr>
            <p:cNvPr id="5" name="Скругленный прямоугольник 10">
              <a:extLst>
                <a:ext uri="{FF2B5EF4-FFF2-40B4-BE49-F238E27FC236}">
                  <a16:creationId xmlns:a16="http://schemas.microsoft.com/office/drawing/2014/main" id="{C81D08CE-1BB2-FAD6-1AF0-47391DA6A9B7}"/>
                </a:ext>
              </a:extLst>
            </p:cNvPr>
            <p:cNvSpPr/>
            <p:nvPr/>
          </p:nvSpPr>
          <p:spPr>
            <a:xfrm>
              <a:off x="334963" y="877825"/>
              <a:ext cx="11522075" cy="1686388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4398" tIns="24398" rIns="24398" bIns="24398" numCol="1" spcCol="38100" rtlCol="0" anchor="ctr">
              <a:noAutofit/>
            </a:bodyPr>
            <a:lstStyle/>
            <a:p>
              <a:pPr algn="ctr" defTabSz="396486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US" sz="1537" kern="0" dirty="0">
                <a:latin typeface="ALS Hauss Book" pitchFamily="50" charset="0"/>
                <a:ea typeface="Helvetica Light"/>
                <a:cs typeface="SB Sans Display" panose="020B0503040504020204" pitchFamily="34" charset="0"/>
                <a:sym typeface="Helvetica Ligh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9475C6-86EE-6E9A-A7C7-E2E395B82903}"/>
                </a:ext>
              </a:extLst>
            </p:cNvPr>
            <p:cNvSpPr txBox="1"/>
            <p:nvPr/>
          </p:nvSpPr>
          <p:spPr>
            <a:xfrm>
              <a:off x="9462604" y="2058528"/>
              <a:ext cx="1033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0">
                  <a:latin typeface="ALS Granate Medium" pitchFamily="50" charset="0"/>
                </a:defRPr>
              </a:lvl1pPr>
            </a:lstStyle>
            <a:p>
              <a:r>
                <a:rPr lang="ru-RU" dirty="0"/>
                <a:t>С151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6BBFC2-1534-B018-4C16-5CC512D21645}"/>
                </a:ext>
              </a:extLst>
            </p:cNvPr>
            <p:cNvSpPr txBox="1"/>
            <p:nvPr/>
          </p:nvSpPr>
          <p:spPr>
            <a:xfrm>
              <a:off x="385462" y="1020337"/>
              <a:ext cx="7665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LS Granate Medium" pitchFamily="50" charset="0"/>
                </a:rPr>
                <a:t>POS, </a:t>
              </a:r>
              <a:r>
                <a:rPr lang="ru-RU" dirty="0">
                  <a:latin typeface="ALS Granate Medium" pitchFamily="50" charset="0"/>
                </a:rPr>
                <a:t>М2М, СЕТИ НЕБОЛЬШОГО РАЗМЕРА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FBC7CE-A14F-943F-7D68-664198DAC9F3}"/>
                </a:ext>
              </a:extLst>
            </p:cNvPr>
            <p:cNvSpPr txBox="1"/>
            <p:nvPr/>
          </p:nvSpPr>
          <p:spPr>
            <a:xfrm>
              <a:off x="774602" y="2055497"/>
              <a:ext cx="1033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0">
                  <a:latin typeface="ALS Granate Medium" pitchFamily="50" charset="0"/>
                </a:defRPr>
              </a:lvl1pPr>
            </a:lstStyle>
            <a:p>
              <a:r>
                <a:rPr lang="en-US" dirty="0"/>
                <a:t>B50-B</a:t>
              </a:r>
              <a:endParaRPr lang="ru-RU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C684C2-7EEE-18D4-0324-3338EA6C815B}"/>
                </a:ext>
              </a:extLst>
            </p:cNvPr>
            <p:cNvSpPr txBox="1"/>
            <p:nvPr/>
          </p:nvSpPr>
          <p:spPr>
            <a:xfrm>
              <a:off x="3580790" y="2072542"/>
              <a:ext cx="1033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0">
                  <a:latin typeface="ALS Granate Medium" pitchFamily="50" charset="0"/>
                </a:defRPr>
              </a:lvl1pPr>
            </a:lstStyle>
            <a:p>
              <a:r>
                <a:rPr lang="ru-RU" dirty="0"/>
                <a:t>С100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E2F774-6AB8-8B29-DDAC-9BA4F0013707}"/>
                </a:ext>
              </a:extLst>
            </p:cNvPr>
            <p:cNvSpPr txBox="1"/>
            <p:nvPr/>
          </p:nvSpPr>
          <p:spPr>
            <a:xfrm>
              <a:off x="6500491" y="2073423"/>
              <a:ext cx="1033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0">
                  <a:latin typeface="ALS Granate Medium" pitchFamily="50" charset="0"/>
                </a:defRPr>
              </a:lvl1pPr>
            </a:lstStyle>
            <a:p>
              <a:r>
                <a:rPr lang="ru-RU" dirty="0"/>
                <a:t>С150</a:t>
              </a:r>
            </a:p>
          </p:txBody>
        </p:sp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20FBB0C6-0FA6-8B19-4926-4440C44C348F}"/>
                </a:ext>
              </a:extLst>
            </p:cNvPr>
            <p:cNvSpPr/>
            <p:nvPr/>
          </p:nvSpPr>
          <p:spPr>
            <a:xfrm>
              <a:off x="334962" y="2746558"/>
              <a:ext cx="11522075" cy="1643664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4398" tIns="24398" rIns="24398" bIns="24398" numCol="1" spcCol="38100" rtlCol="0" anchor="ctr">
              <a:noAutofit/>
            </a:bodyPr>
            <a:lstStyle/>
            <a:p>
              <a:pPr algn="ctr" defTabSz="396486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US" sz="1537" kern="0" dirty="0">
                <a:latin typeface="ALS Hauss Book" pitchFamily="50" charset="0"/>
                <a:ea typeface="Helvetica Light"/>
                <a:cs typeface="SB Sans Display" panose="020B0503040504020204" pitchFamily="34" charset="0"/>
                <a:sym typeface="Helvetica Ligh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71448D-4AB5-6367-B79D-2308D4CA99FB}"/>
                </a:ext>
              </a:extLst>
            </p:cNvPr>
            <p:cNvSpPr txBox="1"/>
            <p:nvPr/>
          </p:nvSpPr>
          <p:spPr>
            <a:xfrm>
              <a:off x="771461" y="3940909"/>
              <a:ext cx="1647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0">
                  <a:latin typeface="ALS Granate Medium" pitchFamily="50" charset="0"/>
                </a:defRPr>
              </a:lvl1pPr>
            </a:lstStyle>
            <a:p>
              <a:r>
                <a:rPr lang="en-US" dirty="0"/>
                <a:t>D200</a:t>
              </a:r>
              <a:endParaRPr lang="ru-RU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667F4E-D0A0-8091-CBEE-6C0F6FA3FEB5}"/>
                </a:ext>
              </a:extLst>
            </p:cNvPr>
            <p:cNvSpPr txBox="1"/>
            <p:nvPr/>
          </p:nvSpPr>
          <p:spPr>
            <a:xfrm>
              <a:off x="385462" y="2849037"/>
              <a:ext cx="5890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LS Granate Medium" pitchFamily="50" charset="0"/>
                </a:rPr>
                <a:t>СЕТИ СРЕДНЕГО РАЗМЕРА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8CC08B-0687-950E-A4E1-1B506B958676}"/>
                </a:ext>
              </a:extLst>
            </p:cNvPr>
            <p:cNvSpPr txBox="1"/>
            <p:nvPr/>
          </p:nvSpPr>
          <p:spPr>
            <a:xfrm>
              <a:off x="9494974" y="3910132"/>
              <a:ext cx="1033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0">
                  <a:latin typeface="ALS Granate Medium" pitchFamily="50" charset="0"/>
                </a:defRPr>
              </a:lvl1pPr>
            </a:lstStyle>
            <a:p>
              <a:r>
                <a:rPr lang="en-US" dirty="0"/>
                <a:t>D2</a:t>
              </a:r>
              <a:r>
                <a:rPr lang="ru-RU" dirty="0"/>
                <a:t>5</a:t>
              </a:r>
              <a:r>
                <a:rPr lang="en-US" dirty="0"/>
                <a:t>0</a:t>
              </a:r>
              <a:endParaRPr lang="ru-RU" dirty="0"/>
            </a:p>
          </p:txBody>
        </p:sp>
        <p:sp>
          <p:nvSpPr>
            <p:cNvPr id="15" name="Скругленный прямоугольник 10">
              <a:extLst>
                <a:ext uri="{FF2B5EF4-FFF2-40B4-BE49-F238E27FC236}">
                  <a16:creationId xmlns:a16="http://schemas.microsoft.com/office/drawing/2014/main" id="{9977037B-F919-264F-23B4-C3FE69837195}"/>
                </a:ext>
              </a:extLst>
            </p:cNvPr>
            <p:cNvSpPr/>
            <p:nvPr/>
          </p:nvSpPr>
          <p:spPr>
            <a:xfrm>
              <a:off x="6786476" y="4624447"/>
              <a:ext cx="3658144" cy="1852521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4398" tIns="24398" rIns="24398" bIns="24398" numCol="1" spcCol="38100" rtlCol="0" anchor="ctr">
              <a:noAutofit/>
            </a:bodyPr>
            <a:lstStyle/>
            <a:p>
              <a:pPr algn="ctr" defTabSz="396486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US" sz="1537" kern="0" dirty="0">
                <a:latin typeface="ALS Hauss Book" pitchFamily="50" charset="0"/>
                <a:ea typeface="Helvetica Light"/>
                <a:cs typeface="SB Sans Display" panose="020B0503040504020204" pitchFamily="34" charset="0"/>
                <a:sym typeface="Helvetica Ligh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2063A3-8044-5FF4-B8CF-2D21B2CB7A72}"/>
                </a:ext>
              </a:extLst>
            </p:cNvPr>
            <p:cNvSpPr txBox="1"/>
            <p:nvPr/>
          </p:nvSpPr>
          <p:spPr>
            <a:xfrm>
              <a:off x="7680736" y="5559050"/>
              <a:ext cx="12374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b="0">
                  <a:latin typeface="ALS Granate Medium" pitchFamily="50" charset="0"/>
                </a:defRPr>
              </a:lvl1pPr>
            </a:lstStyle>
            <a:p>
              <a:r>
                <a:rPr lang="en-US" dirty="0"/>
                <a:t>X1</a:t>
              </a:r>
              <a:r>
                <a:rPr lang="ru-RU" dirty="0"/>
                <a:t>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BF6875E-4D51-6EB5-4389-06687FC31CF5}"/>
                </a:ext>
              </a:extLst>
            </p:cNvPr>
            <p:cNvSpPr txBox="1"/>
            <p:nvPr/>
          </p:nvSpPr>
          <p:spPr>
            <a:xfrm>
              <a:off x="6901461" y="4731397"/>
              <a:ext cx="4272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LS Granate Medium" pitchFamily="50" charset="0"/>
                </a:rPr>
                <a:t>ЗАЩИЩЕННОЕ</a:t>
              </a:r>
              <a:r>
                <a:rPr lang="en-US" dirty="0">
                  <a:latin typeface="ALS Granate Medium" pitchFamily="50" charset="0"/>
                </a:rPr>
                <a:t> </a:t>
              </a:r>
              <a:r>
                <a:rPr lang="ru-RU" dirty="0">
                  <a:latin typeface="ALS Granate Medium" pitchFamily="50" charset="0"/>
                </a:rPr>
                <a:t>ИСПОЛНЕНИЕ</a:t>
              </a:r>
            </a:p>
          </p:txBody>
        </p:sp>
        <p:sp>
          <p:nvSpPr>
            <p:cNvPr id="18" name="Скругленный прямоугольник 10">
              <a:extLst>
                <a:ext uri="{FF2B5EF4-FFF2-40B4-BE49-F238E27FC236}">
                  <a16:creationId xmlns:a16="http://schemas.microsoft.com/office/drawing/2014/main" id="{0D131D70-55E5-EDF9-CE10-E7CFF4ACD80D}"/>
                </a:ext>
              </a:extLst>
            </p:cNvPr>
            <p:cNvSpPr/>
            <p:nvPr/>
          </p:nvSpPr>
          <p:spPr>
            <a:xfrm>
              <a:off x="1436618" y="4583005"/>
              <a:ext cx="3968907" cy="1852521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4398" tIns="24398" rIns="24398" bIns="24398" numCol="1" spcCol="38100" rtlCol="0" anchor="ctr">
              <a:noAutofit/>
            </a:bodyPr>
            <a:lstStyle/>
            <a:p>
              <a:pPr algn="ctr" defTabSz="396486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US" sz="1537" kern="0" dirty="0">
                <a:latin typeface="ALS Hauss Book" pitchFamily="50" charset="0"/>
                <a:ea typeface="Helvetica Light"/>
                <a:cs typeface="SB Sans Display" panose="020B0503040504020204" pitchFamily="34" charset="0"/>
                <a:sym typeface="Helvetica Light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E27EC50-03D8-A6A6-AD53-F84B65805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6884" y="5194597"/>
              <a:ext cx="847541" cy="101535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7BC5E5-505E-52CF-10C3-E40AD0563D93}"/>
                </a:ext>
              </a:extLst>
            </p:cNvPr>
            <p:cNvSpPr txBox="1"/>
            <p:nvPr/>
          </p:nvSpPr>
          <p:spPr>
            <a:xfrm>
              <a:off x="1468347" y="4689955"/>
              <a:ext cx="3817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LS Granate Medium" pitchFamily="50" charset="0"/>
                </a:rPr>
                <a:t>ВИРТУАЛЬНОЕ ИСПОЛНЕНИЕ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D46DFC-5D08-C06D-225D-F9B87DED4C65}"/>
                </a:ext>
              </a:extLst>
            </p:cNvPr>
            <p:cNvSpPr txBox="1"/>
            <p:nvPr/>
          </p:nvSpPr>
          <p:spPr>
            <a:xfrm>
              <a:off x="3514873" y="5517608"/>
              <a:ext cx="128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0">
                  <a:latin typeface="ALS Granate Medium" pitchFamily="50" charset="0"/>
                </a:defRPr>
              </a:lvl1pPr>
            </a:lstStyle>
            <a:p>
              <a:r>
                <a:rPr lang="en-US" dirty="0"/>
                <a:t>VE</a:t>
              </a:r>
              <a:endParaRPr lang="ru-RU" dirty="0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526C4B3F-7AEE-EED9-1763-2271A923C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137" r="29098"/>
            <a:stretch>
              <a:fillRect/>
            </a:stretch>
          </p:blipFill>
          <p:spPr>
            <a:xfrm>
              <a:off x="7129017" y="5106102"/>
              <a:ext cx="570861" cy="1275229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A8197550-F167-C10E-40E9-0E3C6FB6E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1638" y="1677184"/>
              <a:ext cx="1302451" cy="32381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132AFBF-285C-2DB0-6CE1-41B33270C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0639" y="1723954"/>
              <a:ext cx="1585803" cy="31601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81E8A00-F0B4-8F0F-DCBE-21F2313EF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8580" y="1621736"/>
              <a:ext cx="1695855" cy="42038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74566EB4-DC99-1D5C-3B1B-3968B389B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31405" y="1580094"/>
              <a:ext cx="1695855" cy="486509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CC87AEE-7C62-0BCC-182A-B3E487A7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696" y="3405588"/>
              <a:ext cx="3395494" cy="500906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90F5012-BAD0-FD8E-5854-F04DE65C8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05077" y="3420402"/>
              <a:ext cx="3476126" cy="45460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699606-348F-E4C8-BFBB-C90F5956CD5F}"/>
                </a:ext>
              </a:extLst>
            </p:cNvPr>
            <p:cNvSpPr txBox="1"/>
            <p:nvPr/>
          </p:nvSpPr>
          <p:spPr>
            <a:xfrm>
              <a:off x="4415924" y="3910132"/>
              <a:ext cx="1647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0">
                  <a:latin typeface="ALS Granate Medium" pitchFamily="50" charset="0"/>
                </a:defRPr>
              </a:lvl1pPr>
            </a:lstStyle>
            <a:p>
              <a:r>
                <a:rPr lang="en-US" dirty="0"/>
                <a:t>D500</a:t>
              </a:r>
              <a:endParaRPr lang="ru-RU" dirty="0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BF32EC47-3F25-0711-3D52-CAD8FFC8A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72651" y="3405588"/>
              <a:ext cx="3395494" cy="50090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272BA23F-FD70-43D8-335B-8E60F4036271}"/>
                </a:ext>
              </a:extLst>
            </p:cNvPr>
            <p:cNvGrpSpPr/>
            <p:nvPr/>
          </p:nvGrpSpPr>
          <p:grpSpPr>
            <a:xfrm>
              <a:off x="10331387" y="3936112"/>
              <a:ext cx="690413" cy="307777"/>
              <a:chOff x="2588392" y="1277869"/>
              <a:chExt cx="690413" cy="307777"/>
            </a:xfrm>
          </p:grpSpPr>
          <p:sp>
            <p:nvSpPr>
              <p:cNvPr id="41" name="Прямоугольник: скругленные углы 42">
                <a:extLst>
                  <a:ext uri="{FF2B5EF4-FFF2-40B4-BE49-F238E27FC236}">
                    <a16:creationId xmlns:a16="http://schemas.microsoft.com/office/drawing/2014/main" id="{CE2EE727-C89D-0932-F3FD-B2C86E7786FE}"/>
                  </a:ext>
                </a:extLst>
              </p:cNvPr>
              <p:cNvSpPr/>
              <p:nvPr/>
            </p:nvSpPr>
            <p:spPr>
              <a:xfrm>
                <a:off x="2621079" y="1287379"/>
                <a:ext cx="625041" cy="288758"/>
              </a:xfrm>
              <a:prstGeom prst="roundRect">
                <a:avLst>
                  <a:gd name="adj" fmla="val 30208"/>
                </a:avLst>
              </a:prstGeom>
              <a:solidFill>
                <a:schemeClr val="bg2"/>
              </a:solidFill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endParaRPr lang="ru-RU" sz="1600" cap="none" spc="0" dirty="0">
                  <a:ln w="12700">
                    <a:noFill/>
                    <a:prstDash val="solid"/>
                  </a:ln>
                  <a:latin typeface="ALS Hauss Book" pitchFamily="50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9D77083-4CAF-A7AD-76AD-73AAFB04B891}"/>
                  </a:ext>
                </a:extLst>
              </p:cNvPr>
              <p:cNvSpPr txBox="1"/>
              <p:nvPr/>
            </p:nvSpPr>
            <p:spPr>
              <a:xfrm>
                <a:off x="2588392" y="1277869"/>
                <a:ext cx="690413" cy="307777"/>
              </a:xfrm>
              <a:prstGeom prst="rect">
                <a:avLst/>
              </a:prstGeom>
              <a:noFill/>
            </p:spPr>
            <p:txBody>
              <a:bodyPr wrap="square" lIns="90000" rtlCol="0">
                <a:spAutoFit/>
              </a:bodyPr>
              <a:lstStyle/>
              <a:p>
                <a:pPr algn="ctr"/>
                <a:r>
                  <a:rPr lang="ru-RU" sz="1400" b="1" dirty="0">
                    <a:solidFill>
                      <a:schemeClr val="bg1"/>
                    </a:solidFill>
                    <a:latin typeface="ALS Hauss Book" pitchFamily="50" charset="0"/>
                    <a:cs typeface="SB Sans Display" panose="020B0503040504020204" pitchFamily="34" charset="0"/>
                  </a:rPr>
                  <a:t>2026</a:t>
                </a:r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24389EBA-63D8-22FD-9B0B-05BF29F3433B}"/>
                </a:ext>
              </a:extLst>
            </p:cNvPr>
            <p:cNvGrpSpPr/>
            <p:nvPr/>
          </p:nvGrpSpPr>
          <p:grpSpPr>
            <a:xfrm>
              <a:off x="10566120" y="2092505"/>
              <a:ext cx="717858" cy="307777"/>
              <a:chOff x="2333415" y="1296350"/>
              <a:chExt cx="717858" cy="307777"/>
            </a:xfrm>
          </p:grpSpPr>
          <p:sp>
            <p:nvSpPr>
              <p:cNvPr id="39" name="Прямоугольник: скругленные углы 45">
                <a:extLst>
                  <a:ext uri="{FF2B5EF4-FFF2-40B4-BE49-F238E27FC236}">
                    <a16:creationId xmlns:a16="http://schemas.microsoft.com/office/drawing/2014/main" id="{0F165CE7-6AC1-1CD2-F399-B08BE135F3D6}"/>
                  </a:ext>
                </a:extLst>
              </p:cNvPr>
              <p:cNvSpPr/>
              <p:nvPr/>
            </p:nvSpPr>
            <p:spPr>
              <a:xfrm>
                <a:off x="2379824" y="1309379"/>
                <a:ext cx="625041" cy="288758"/>
              </a:xfrm>
              <a:prstGeom prst="roundRect">
                <a:avLst>
                  <a:gd name="adj" fmla="val 30208"/>
                </a:avLst>
              </a:prstGeom>
              <a:solidFill>
                <a:schemeClr val="bg2"/>
              </a:solidFill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endParaRPr lang="ru-RU" sz="1600" cap="none" spc="0" dirty="0">
                  <a:ln w="12700">
                    <a:noFill/>
                    <a:prstDash val="solid"/>
                  </a:ln>
                  <a:latin typeface="ALS Hauss Book" pitchFamily="50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75A93F-6A66-5F8C-B3BD-14901CE55A6F}"/>
                  </a:ext>
                </a:extLst>
              </p:cNvPr>
              <p:cNvSpPr txBox="1"/>
              <p:nvPr/>
            </p:nvSpPr>
            <p:spPr>
              <a:xfrm>
                <a:off x="2333415" y="1296350"/>
                <a:ext cx="717858" cy="307777"/>
              </a:xfrm>
              <a:prstGeom prst="rect">
                <a:avLst/>
              </a:prstGeom>
              <a:noFill/>
            </p:spPr>
            <p:txBody>
              <a:bodyPr wrap="square" lIns="90000" rtlCol="0">
                <a:spAutoFit/>
              </a:bodyPr>
              <a:lstStyle/>
              <a:p>
                <a:pPr algn="ctr"/>
                <a:r>
                  <a:rPr lang="ru-RU" sz="1400" b="1" dirty="0">
                    <a:solidFill>
                      <a:schemeClr val="bg1"/>
                    </a:solidFill>
                    <a:latin typeface="ALS Hauss Book" pitchFamily="50" charset="0"/>
                    <a:cs typeface="SB Sans Display" panose="020B0503040504020204" pitchFamily="34" charset="0"/>
                  </a:rPr>
                  <a:t>2026</a:t>
                </a:r>
              </a:p>
            </p:txBody>
          </p: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24921574-2B98-972F-CCF1-E2A1F4F4A1C0}"/>
                </a:ext>
              </a:extLst>
            </p:cNvPr>
            <p:cNvGrpSpPr/>
            <p:nvPr/>
          </p:nvGrpSpPr>
          <p:grpSpPr>
            <a:xfrm>
              <a:off x="1686973" y="2078820"/>
              <a:ext cx="690413" cy="307777"/>
              <a:chOff x="2597027" y="1282666"/>
              <a:chExt cx="690413" cy="307777"/>
            </a:xfrm>
          </p:grpSpPr>
          <p:sp>
            <p:nvSpPr>
              <p:cNvPr id="37" name="Прямоугольник: скругленные углы 49">
                <a:extLst>
                  <a:ext uri="{FF2B5EF4-FFF2-40B4-BE49-F238E27FC236}">
                    <a16:creationId xmlns:a16="http://schemas.microsoft.com/office/drawing/2014/main" id="{61B98C22-9318-A52A-ACBC-5D0774A2281A}"/>
                  </a:ext>
                </a:extLst>
              </p:cNvPr>
              <p:cNvSpPr/>
              <p:nvPr/>
            </p:nvSpPr>
            <p:spPr>
              <a:xfrm>
                <a:off x="2621079" y="1287379"/>
                <a:ext cx="625041" cy="288758"/>
              </a:xfrm>
              <a:prstGeom prst="roundRect">
                <a:avLst>
                  <a:gd name="adj" fmla="val 30208"/>
                </a:avLst>
              </a:prstGeom>
              <a:solidFill>
                <a:schemeClr val="bg2"/>
              </a:solidFill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endParaRPr lang="ru-RU" sz="1600" cap="none" spc="0" dirty="0">
                  <a:ln w="12700">
                    <a:noFill/>
                    <a:prstDash val="solid"/>
                  </a:ln>
                  <a:latin typeface="ALS Hauss Book" pitchFamily="50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D4D3074-A1C0-0131-6978-0247D1068123}"/>
                  </a:ext>
                </a:extLst>
              </p:cNvPr>
              <p:cNvSpPr txBox="1"/>
              <p:nvPr/>
            </p:nvSpPr>
            <p:spPr>
              <a:xfrm>
                <a:off x="2597027" y="1282666"/>
                <a:ext cx="690413" cy="307777"/>
              </a:xfrm>
              <a:prstGeom prst="rect">
                <a:avLst/>
              </a:prstGeom>
              <a:noFill/>
            </p:spPr>
            <p:txBody>
              <a:bodyPr wrap="square" lIns="90000" rtlCol="0">
                <a:spAutoFit/>
              </a:bodyPr>
              <a:lstStyle/>
              <a:p>
                <a:pPr algn="ctr"/>
                <a:r>
                  <a:rPr lang="ru-RU" sz="1400" b="1" dirty="0">
                    <a:solidFill>
                      <a:schemeClr val="bg1"/>
                    </a:solidFill>
                    <a:latin typeface="ALS Hauss Book" pitchFamily="50" charset="0"/>
                    <a:cs typeface="SB Sans Display" panose="020B0503040504020204" pitchFamily="34" charset="0"/>
                  </a:rPr>
                  <a:t>2026</a:t>
                </a:r>
              </a:p>
            </p:txBody>
          </p:sp>
        </p:grp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FAA20FF-6F16-BD31-0AD8-F85A610DAE4A}"/>
                </a:ext>
              </a:extLst>
            </p:cNvPr>
            <p:cNvGrpSpPr/>
            <p:nvPr/>
          </p:nvGrpSpPr>
          <p:grpSpPr>
            <a:xfrm>
              <a:off x="9513651" y="5086874"/>
              <a:ext cx="690413" cy="307777"/>
              <a:chOff x="3869509" y="790377"/>
              <a:chExt cx="690413" cy="307777"/>
            </a:xfrm>
          </p:grpSpPr>
          <p:sp>
            <p:nvSpPr>
              <p:cNvPr id="35" name="Прямоугольник: скругленные углы 25">
                <a:extLst>
                  <a:ext uri="{FF2B5EF4-FFF2-40B4-BE49-F238E27FC236}">
                    <a16:creationId xmlns:a16="http://schemas.microsoft.com/office/drawing/2014/main" id="{E856114D-CF66-1CBF-967F-46383770C15F}"/>
                  </a:ext>
                </a:extLst>
              </p:cNvPr>
              <p:cNvSpPr/>
              <p:nvPr/>
            </p:nvSpPr>
            <p:spPr>
              <a:xfrm>
                <a:off x="3895602" y="802977"/>
                <a:ext cx="625041" cy="288758"/>
              </a:xfrm>
              <a:prstGeom prst="roundRect">
                <a:avLst>
                  <a:gd name="adj" fmla="val 30208"/>
                </a:avLst>
              </a:prstGeom>
              <a:solidFill>
                <a:schemeClr val="bg2"/>
              </a:solidFill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endParaRPr lang="ru-RU" sz="1600" cap="none" spc="0" dirty="0">
                  <a:ln w="12700">
                    <a:noFill/>
                    <a:prstDash val="solid"/>
                  </a:ln>
                  <a:latin typeface="ALS Hauss Book" pitchFamily="50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7272F17-3526-78A2-5D60-2306AFA34999}"/>
                  </a:ext>
                </a:extLst>
              </p:cNvPr>
              <p:cNvSpPr txBox="1"/>
              <p:nvPr/>
            </p:nvSpPr>
            <p:spPr>
              <a:xfrm>
                <a:off x="3869509" y="790377"/>
                <a:ext cx="690413" cy="307777"/>
              </a:xfrm>
              <a:prstGeom prst="rect">
                <a:avLst/>
              </a:prstGeom>
              <a:noFill/>
            </p:spPr>
            <p:txBody>
              <a:bodyPr wrap="square" lIns="90000" rtlCol="0">
                <a:spAutoFit/>
              </a:bodyPr>
              <a:lstStyle/>
              <a:p>
                <a:pPr algn="ctr"/>
                <a:r>
                  <a:rPr lang="ru-RU" sz="1400" b="1" dirty="0">
                    <a:solidFill>
                      <a:schemeClr val="bg1"/>
                    </a:solidFill>
                    <a:latin typeface="ALS Hauss Book" pitchFamily="50" charset="0"/>
                    <a:cs typeface="SB Sans Display" panose="020B0503040504020204" pitchFamily="34" charset="0"/>
                  </a:rPr>
                  <a:t>2026</a:t>
                </a:r>
              </a:p>
            </p:txBody>
          </p:sp>
        </p:grpSp>
      </p:grpSp>
      <p:sp>
        <p:nvSpPr>
          <p:cNvPr id="437" name="TextBox 436">
            <a:extLst>
              <a:ext uri="{FF2B5EF4-FFF2-40B4-BE49-F238E27FC236}">
                <a16:creationId xmlns:a16="http://schemas.microsoft.com/office/drawing/2014/main" id="{4B4C54E6-2E98-999A-8ADE-85F34FC3A517}"/>
              </a:ext>
            </a:extLst>
          </p:cNvPr>
          <p:cNvSpPr txBox="1"/>
          <p:nvPr/>
        </p:nvSpPr>
        <p:spPr>
          <a:xfrm>
            <a:off x="1898608" y="1664487"/>
            <a:ext cx="125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latin typeface="ALS Granate Medium" pitchFamily="50" charset="0"/>
              </a:defRPr>
            </a:lvl1pPr>
          </a:lstStyle>
          <a:p>
            <a:pPr algn="l"/>
            <a:r>
              <a:rPr lang="en-US" sz="700" dirty="0">
                <a:latin typeface="ALS Hauss Book" pitchFamily="50" charset="0"/>
              </a:rPr>
              <a:t>FW L4 – </a:t>
            </a:r>
            <a:r>
              <a:rPr lang="ru-RU" sz="700" dirty="0">
                <a:latin typeface="ALS Hauss Book" pitchFamily="50" charset="0"/>
              </a:rPr>
              <a:t>до </a:t>
            </a:r>
            <a:r>
              <a:rPr lang="en-US" sz="700" dirty="0">
                <a:latin typeface="ALS Hauss Book" pitchFamily="50" charset="0"/>
              </a:rPr>
              <a:t>4</a:t>
            </a:r>
            <a:r>
              <a:rPr lang="ru-RU" sz="700" dirty="0">
                <a:latin typeface="ALS Hauss Book" pitchFamily="50" charset="0"/>
              </a:rPr>
              <a:t>00 Мбит/с</a:t>
            </a:r>
            <a:br>
              <a:rPr lang="ru-RU" sz="700" dirty="0">
                <a:latin typeface="ALS Hauss Book" pitchFamily="50" charset="0"/>
              </a:rPr>
            </a:br>
            <a:r>
              <a:rPr lang="en-US" sz="700" dirty="0">
                <a:latin typeface="ALS Hauss Book" pitchFamily="50" charset="0"/>
              </a:rPr>
              <a:t>NGFW - </a:t>
            </a:r>
            <a:r>
              <a:rPr lang="ru-RU" sz="700" dirty="0">
                <a:latin typeface="ALS Hauss Book" pitchFamily="50" charset="0"/>
              </a:rPr>
              <a:t>до </a:t>
            </a:r>
            <a:r>
              <a:rPr lang="en-US" sz="700" dirty="0">
                <a:latin typeface="ALS Hauss Book" pitchFamily="50" charset="0"/>
              </a:rPr>
              <a:t>20</a:t>
            </a:r>
            <a:r>
              <a:rPr lang="ru-RU" sz="700" dirty="0">
                <a:latin typeface="ALS Hauss Book" pitchFamily="50" charset="0"/>
              </a:rPr>
              <a:t> Мбит/с</a:t>
            </a:r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BDCD6CF3-6524-E1B6-1B9F-5F6E926F54B8}"/>
              </a:ext>
            </a:extLst>
          </p:cNvPr>
          <p:cNvSpPr txBox="1"/>
          <p:nvPr/>
        </p:nvSpPr>
        <p:spPr>
          <a:xfrm>
            <a:off x="4848443" y="1686499"/>
            <a:ext cx="1358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latin typeface="ALS Granate Medium" pitchFamily="50" charset="0"/>
              </a:defRPr>
            </a:lvl1pPr>
          </a:lstStyle>
          <a:p>
            <a:pPr algn="l"/>
            <a:r>
              <a:rPr lang="en-US" sz="700" dirty="0">
                <a:latin typeface="ALS Hauss Book" pitchFamily="50" charset="0"/>
              </a:rPr>
              <a:t>FW L4 – </a:t>
            </a:r>
            <a:r>
              <a:rPr lang="ru-RU" sz="700" dirty="0">
                <a:latin typeface="ALS Hauss Book" pitchFamily="50" charset="0"/>
              </a:rPr>
              <a:t>до </a:t>
            </a:r>
            <a:r>
              <a:rPr lang="en-US" sz="700" dirty="0">
                <a:latin typeface="ALS Hauss Book" pitchFamily="50" charset="0"/>
              </a:rPr>
              <a:t>29</a:t>
            </a:r>
            <a:r>
              <a:rPr lang="ru-RU" sz="700" dirty="0">
                <a:latin typeface="ALS Hauss Book" pitchFamily="50" charset="0"/>
              </a:rPr>
              <a:t>00 Мбит/с</a:t>
            </a:r>
            <a:br>
              <a:rPr lang="ru-RU" sz="700" dirty="0">
                <a:latin typeface="ALS Hauss Book" pitchFamily="50" charset="0"/>
              </a:rPr>
            </a:br>
            <a:r>
              <a:rPr lang="en-US" sz="700" dirty="0">
                <a:latin typeface="ALS Hauss Book" pitchFamily="50" charset="0"/>
              </a:rPr>
              <a:t>NGFW - </a:t>
            </a:r>
            <a:r>
              <a:rPr lang="ru-RU" sz="700" dirty="0">
                <a:latin typeface="ALS Hauss Book" pitchFamily="50" charset="0"/>
              </a:rPr>
              <a:t>до </a:t>
            </a:r>
            <a:r>
              <a:rPr lang="en-US" sz="700" dirty="0">
                <a:latin typeface="ALS Hauss Book" pitchFamily="50" charset="0"/>
              </a:rPr>
              <a:t>95</a:t>
            </a:r>
            <a:r>
              <a:rPr lang="ru-RU" sz="700" dirty="0">
                <a:latin typeface="ALS Hauss Book" pitchFamily="50" charset="0"/>
              </a:rPr>
              <a:t> Мбит/с</a:t>
            </a:r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D89D9EB7-050F-EAD6-17EF-5EEF19E876EE}"/>
              </a:ext>
            </a:extLst>
          </p:cNvPr>
          <p:cNvSpPr txBox="1"/>
          <p:nvPr/>
        </p:nvSpPr>
        <p:spPr>
          <a:xfrm>
            <a:off x="7852118" y="1614042"/>
            <a:ext cx="1331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latin typeface="ALS Granate Medium" pitchFamily="50" charset="0"/>
              </a:defRPr>
            </a:lvl1pPr>
          </a:lstStyle>
          <a:p>
            <a:pPr algn="l"/>
            <a:r>
              <a:rPr lang="en-US" sz="700" dirty="0">
                <a:latin typeface="ALS Hauss Book" pitchFamily="50" charset="0"/>
              </a:rPr>
              <a:t>FW L4 – </a:t>
            </a:r>
            <a:r>
              <a:rPr lang="ru-RU" sz="700" dirty="0">
                <a:latin typeface="ALS Hauss Book" pitchFamily="50" charset="0"/>
              </a:rPr>
              <a:t>до </a:t>
            </a:r>
            <a:r>
              <a:rPr lang="en-US" sz="700" dirty="0">
                <a:latin typeface="ALS Hauss Book" pitchFamily="50" charset="0"/>
              </a:rPr>
              <a:t>3800</a:t>
            </a:r>
            <a:r>
              <a:rPr lang="ru-RU" sz="700" dirty="0">
                <a:latin typeface="ALS Hauss Book" pitchFamily="50" charset="0"/>
              </a:rPr>
              <a:t> Мбит/с</a:t>
            </a:r>
            <a:br>
              <a:rPr lang="ru-RU" sz="700" dirty="0">
                <a:latin typeface="ALS Hauss Book" pitchFamily="50" charset="0"/>
              </a:rPr>
            </a:br>
            <a:r>
              <a:rPr lang="en-US" sz="700" dirty="0">
                <a:latin typeface="ALS Hauss Book" pitchFamily="50" charset="0"/>
              </a:rPr>
              <a:t>NGFW - </a:t>
            </a:r>
            <a:r>
              <a:rPr lang="ru-RU" sz="700" dirty="0">
                <a:latin typeface="ALS Hauss Book" pitchFamily="50" charset="0"/>
              </a:rPr>
              <a:t>до 110 Мбит/с</a:t>
            </a:r>
          </a:p>
        </p:txBody>
      </p:sp>
      <p:sp>
        <p:nvSpPr>
          <p:cNvPr id="423" name="TextBox 422">
            <a:extLst>
              <a:ext uri="{FF2B5EF4-FFF2-40B4-BE49-F238E27FC236}">
                <a16:creationId xmlns:a16="http://schemas.microsoft.com/office/drawing/2014/main" id="{3253B78A-7DF5-2F19-E3D0-4025CCDB3C1D}"/>
              </a:ext>
            </a:extLst>
          </p:cNvPr>
          <p:cNvSpPr txBox="1"/>
          <p:nvPr/>
        </p:nvSpPr>
        <p:spPr>
          <a:xfrm>
            <a:off x="10717080" y="1634168"/>
            <a:ext cx="1285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latin typeface="ALS Granate Medium" pitchFamily="50" charset="0"/>
              </a:defRPr>
            </a:lvl1pPr>
          </a:lstStyle>
          <a:p>
            <a:pPr algn="l"/>
            <a:r>
              <a:rPr lang="en-US" sz="700" dirty="0">
                <a:latin typeface="ALS Hauss Book" pitchFamily="50" charset="0"/>
              </a:rPr>
              <a:t>FW L4 – </a:t>
            </a:r>
            <a:r>
              <a:rPr lang="ru-RU" sz="700" dirty="0">
                <a:latin typeface="ALS Hauss Book" pitchFamily="50" charset="0"/>
              </a:rPr>
              <a:t>до </a:t>
            </a:r>
            <a:r>
              <a:rPr lang="en-US" sz="700" dirty="0">
                <a:latin typeface="ALS Hauss Book" pitchFamily="50" charset="0"/>
              </a:rPr>
              <a:t>3800</a:t>
            </a:r>
            <a:r>
              <a:rPr lang="ru-RU" sz="700" dirty="0">
                <a:latin typeface="ALS Hauss Book" pitchFamily="50" charset="0"/>
              </a:rPr>
              <a:t> Мбит/с</a:t>
            </a:r>
            <a:br>
              <a:rPr lang="ru-RU" sz="700" dirty="0">
                <a:latin typeface="ALS Hauss Book" pitchFamily="50" charset="0"/>
              </a:rPr>
            </a:br>
            <a:r>
              <a:rPr lang="en-US" sz="700" dirty="0">
                <a:latin typeface="ALS Hauss Book" pitchFamily="50" charset="0"/>
              </a:rPr>
              <a:t>NGFW - </a:t>
            </a:r>
            <a:r>
              <a:rPr lang="ru-RU" sz="700" dirty="0">
                <a:latin typeface="ALS Hauss Book" pitchFamily="50" charset="0"/>
              </a:rPr>
              <a:t>до 110 Мбит/с</a:t>
            </a:r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97BDCA8C-279C-B52E-CCFC-83B8E35D4ADE}"/>
              </a:ext>
            </a:extLst>
          </p:cNvPr>
          <p:cNvSpPr txBox="1"/>
          <p:nvPr/>
        </p:nvSpPr>
        <p:spPr>
          <a:xfrm>
            <a:off x="2362872" y="3950280"/>
            <a:ext cx="134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latin typeface="ALS Granate Medium" pitchFamily="50" charset="0"/>
              </a:defRPr>
            </a:lvl1pPr>
          </a:lstStyle>
          <a:p>
            <a:pPr algn="l"/>
            <a:r>
              <a:rPr lang="en-US" sz="700" dirty="0">
                <a:latin typeface="ALS Hauss Book" pitchFamily="50" charset="0"/>
              </a:rPr>
              <a:t>FW L4 – </a:t>
            </a:r>
            <a:r>
              <a:rPr lang="ru-RU" sz="700" dirty="0">
                <a:latin typeface="ALS Hauss Book" pitchFamily="50" charset="0"/>
              </a:rPr>
              <a:t>до 20 Гбит/с</a:t>
            </a:r>
            <a:br>
              <a:rPr lang="ru-RU" sz="700" dirty="0">
                <a:latin typeface="ALS Hauss Book" pitchFamily="50" charset="0"/>
              </a:rPr>
            </a:br>
            <a:r>
              <a:rPr lang="en-US" sz="700" dirty="0">
                <a:latin typeface="ALS Hauss Book" pitchFamily="50" charset="0"/>
              </a:rPr>
              <a:t>NGFW - </a:t>
            </a:r>
            <a:r>
              <a:rPr lang="ru-RU" sz="700" dirty="0">
                <a:latin typeface="ALS Hauss Book" pitchFamily="50" charset="0"/>
              </a:rPr>
              <a:t>до 0,65 Мбит/с</a:t>
            </a: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E3236191-78C1-1908-B1E5-B532170A2DB3}"/>
              </a:ext>
            </a:extLst>
          </p:cNvPr>
          <p:cNvSpPr txBox="1"/>
          <p:nvPr/>
        </p:nvSpPr>
        <p:spPr>
          <a:xfrm>
            <a:off x="6008709" y="3945186"/>
            <a:ext cx="1393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latin typeface="ALS Granate Medium" pitchFamily="50" charset="0"/>
              </a:defRPr>
            </a:lvl1pPr>
          </a:lstStyle>
          <a:p>
            <a:pPr algn="l"/>
            <a:r>
              <a:rPr lang="en-US" sz="700" dirty="0">
                <a:latin typeface="ALS Hauss Book" pitchFamily="50" charset="0"/>
              </a:rPr>
              <a:t>FW L4 – </a:t>
            </a:r>
            <a:r>
              <a:rPr lang="ru-RU" sz="700" dirty="0">
                <a:latin typeface="ALS Hauss Book" pitchFamily="50" charset="0"/>
              </a:rPr>
              <a:t>до 23 Гбит/с</a:t>
            </a:r>
            <a:br>
              <a:rPr lang="ru-RU" sz="700" dirty="0">
                <a:latin typeface="ALS Hauss Book" pitchFamily="50" charset="0"/>
              </a:rPr>
            </a:br>
            <a:r>
              <a:rPr lang="en-US" sz="700" dirty="0">
                <a:latin typeface="ALS Hauss Book" pitchFamily="50" charset="0"/>
              </a:rPr>
              <a:t>NGFW - </a:t>
            </a:r>
            <a:r>
              <a:rPr lang="ru-RU" sz="700" dirty="0">
                <a:latin typeface="ALS Hauss Book" pitchFamily="50" charset="0"/>
              </a:rPr>
              <a:t>до 0,7 Гбит/с</a:t>
            </a:r>
          </a:p>
        </p:txBody>
      </p:sp>
      <p:sp>
        <p:nvSpPr>
          <p:cNvPr id="421" name="TextBox 420">
            <a:extLst>
              <a:ext uri="{FF2B5EF4-FFF2-40B4-BE49-F238E27FC236}">
                <a16:creationId xmlns:a16="http://schemas.microsoft.com/office/drawing/2014/main" id="{A07B4334-7C07-1DA1-730A-9327771DFC78}"/>
              </a:ext>
            </a:extLst>
          </p:cNvPr>
          <p:cNvSpPr txBox="1"/>
          <p:nvPr/>
        </p:nvSpPr>
        <p:spPr>
          <a:xfrm>
            <a:off x="8222212" y="5589827"/>
            <a:ext cx="1264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latin typeface="ALS Granate Medium" pitchFamily="50" charset="0"/>
              </a:defRPr>
            </a:lvl1pPr>
          </a:lstStyle>
          <a:p>
            <a:pPr algn="l"/>
            <a:r>
              <a:rPr lang="en-US" sz="700" dirty="0">
                <a:latin typeface="ALS Hauss Book" pitchFamily="50" charset="0"/>
              </a:rPr>
              <a:t>FW L4 – </a:t>
            </a:r>
            <a:r>
              <a:rPr lang="ru-RU" sz="700" dirty="0">
                <a:latin typeface="ALS Hauss Book" pitchFamily="50" charset="0"/>
              </a:rPr>
              <a:t>до 2300 Мбит/с</a:t>
            </a:r>
            <a:br>
              <a:rPr lang="ru-RU" sz="700" dirty="0">
                <a:latin typeface="ALS Hauss Book" pitchFamily="50" charset="0"/>
              </a:rPr>
            </a:br>
            <a:r>
              <a:rPr lang="en-US" sz="700" dirty="0">
                <a:latin typeface="ALS Hauss Book" pitchFamily="50" charset="0"/>
              </a:rPr>
              <a:t>NGFW - </a:t>
            </a:r>
            <a:r>
              <a:rPr lang="ru-RU" sz="700" dirty="0">
                <a:latin typeface="ALS Hauss Book" pitchFamily="50" charset="0"/>
              </a:rPr>
              <a:t>до 40 Мбит/с</a:t>
            </a:r>
          </a:p>
        </p:txBody>
      </p:sp>
    </p:spTree>
    <p:extLst>
      <p:ext uri="{BB962C8B-B14F-4D97-AF65-F5344CB8AC3E}">
        <p14:creationId xmlns:p14="http://schemas.microsoft.com/office/powerpoint/2010/main" val="3189384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C6A3C-6A9B-5E43-F1A3-13A301E8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аппаратные платформы </a:t>
            </a:r>
            <a:r>
              <a:rPr lang="en-US" dirty="0" err="1"/>
              <a:t>usergate</a:t>
            </a:r>
            <a:r>
              <a:rPr lang="ru-RU" dirty="0"/>
              <a:t> </a:t>
            </a:r>
            <a:r>
              <a:rPr lang="en-US" dirty="0"/>
              <a:t>(2/2)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B000A71-3BEB-1415-A249-A86CED32D1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E43C43-8A29-2041-91E8-A6F18D929D33}" type="slidenum">
              <a:rPr lang="ru-RU" smtClean="0"/>
              <a:pPr/>
              <a:t>15</a:t>
            </a:fld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63CBD3C-C1BF-D70A-1203-2B406474DCA2}"/>
              </a:ext>
            </a:extLst>
          </p:cNvPr>
          <p:cNvGrpSpPr/>
          <p:nvPr/>
        </p:nvGrpSpPr>
        <p:grpSpPr>
          <a:xfrm>
            <a:off x="334964" y="982514"/>
            <a:ext cx="11522076" cy="5542021"/>
            <a:chOff x="334964" y="982514"/>
            <a:chExt cx="11522076" cy="5542021"/>
          </a:xfrm>
        </p:grpSpPr>
        <p:sp>
          <p:nvSpPr>
            <p:cNvPr id="5" name="Скругленный прямоугольник 10">
              <a:extLst>
                <a:ext uri="{FF2B5EF4-FFF2-40B4-BE49-F238E27FC236}">
                  <a16:creationId xmlns:a16="http://schemas.microsoft.com/office/drawing/2014/main" id="{46C09070-29B8-BD75-A5B9-A509C8D3CD1D}"/>
                </a:ext>
              </a:extLst>
            </p:cNvPr>
            <p:cNvSpPr/>
            <p:nvPr/>
          </p:nvSpPr>
          <p:spPr>
            <a:xfrm>
              <a:off x="334964" y="982514"/>
              <a:ext cx="11522076" cy="5542021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4398" tIns="24398" rIns="24398" bIns="24398" numCol="1" spcCol="38100" rtlCol="0" anchor="ctr">
              <a:noAutofit/>
            </a:bodyPr>
            <a:lstStyle/>
            <a:p>
              <a:pPr algn="ctr" defTabSz="396486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US" sz="1537" kern="0" dirty="0">
                <a:latin typeface="ALS Hauss Book" pitchFamily="50" charset="0"/>
                <a:ea typeface="Helvetica Light"/>
                <a:cs typeface="SB Sans Display" panose="020B0503040504020204" pitchFamily="34" charset="0"/>
                <a:sym typeface="Helvetica Ligh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082F2B-1B98-1C1C-5FB1-5F878C39F415}"/>
                </a:ext>
              </a:extLst>
            </p:cNvPr>
            <p:cNvSpPr txBox="1"/>
            <p:nvPr/>
          </p:nvSpPr>
          <p:spPr>
            <a:xfrm>
              <a:off x="406861" y="1112512"/>
              <a:ext cx="7310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LS Granate Medium" pitchFamily="50" charset="0"/>
                </a:rPr>
                <a:t>КРУПНЫЕ СЕТИ, ЦОДЫ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679ECD7-81AE-5752-A811-A7CCC118A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6767" y="1963901"/>
              <a:ext cx="3476126" cy="44459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AA9316-35B8-A427-EFBD-EF987DADFFDE}"/>
                </a:ext>
              </a:extLst>
            </p:cNvPr>
            <p:cNvSpPr txBox="1"/>
            <p:nvPr/>
          </p:nvSpPr>
          <p:spPr>
            <a:xfrm>
              <a:off x="531968" y="2408500"/>
              <a:ext cx="1900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0">
                  <a:latin typeface="ALS Granate Medium" pitchFamily="50" charset="0"/>
                </a:defRPr>
              </a:lvl1pPr>
            </a:lstStyle>
            <a:p>
              <a:r>
                <a:rPr lang="en-US" dirty="0"/>
                <a:t>E1000</a:t>
              </a:r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74F2332-8C9F-5CC5-7FC6-6807860B0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6767" y="3786997"/>
              <a:ext cx="3476126" cy="4338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E4D69D-B910-F7CD-FD1A-2B38D41BEBDA}"/>
                </a:ext>
              </a:extLst>
            </p:cNvPr>
            <p:cNvSpPr txBox="1"/>
            <p:nvPr/>
          </p:nvSpPr>
          <p:spPr>
            <a:xfrm>
              <a:off x="474772" y="4257103"/>
              <a:ext cx="1900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0">
                  <a:latin typeface="ALS Granate Medium" pitchFamily="50" charset="0"/>
                </a:defRPr>
              </a:lvl1pPr>
            </a:lstStyle>
            <a:p>
              <a:r>
                <a:rPr lang="en-US" dirty="0"/>
                <a:t>E1010</a:t>
              </a:r>
              <a:endParaRPr lang="ru-RU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4B747F-4EEF-7209-6BA0-5CD7CB68EE74}"/>
                </a:ext>
              </a:extLst>
            </p:cNvPr>
            <p:cNvSpPr txBox="1"/>
            <p:nvPr/>
          </p:nvSpPr>
          <p:spPr>
            <a:xfrm>
              <a:off x="8135103" y="2397739"/>
              <a:ext cx="1900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0">
                  <a:latin typeface="ALS Granate Medium" pitchFamily="50" charset="0"/>
                </a:defRPr>
              </a:lvl1pPr>
            </a:lstStyle>
            <a:p>
              <a:r>
                <a:rPr lang="en-US" dirty="0"/>
                <a:t>F8000</a:t>
              </a:r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F6544F-2D95-F7DF-B9D8-C81D1D850485}"/>
                </a:ext>
              </a:extLst>
            </p:cNvPr>
            <p:cNvSpPr txBox="1"/>
            <p:nvPr/>
          </p:nvSpPr>
          <p:spPr>
            <a:xfrm>
              <a:off x="8135103" y="4328212"/>
              <a:ext cx="1900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0">
                  <a:latin typeface="ALS Granate Medium" pitchFamily="50" charset="0"/>
                </a:defRPr>
              </a:lvl1pPr>
            </a:lstStyle>
            <a:p>
              <a:r>
                <a:rPr lang="en-US" dirty="0"/>
                <a:t>F8010</a:t>
              </a:r>
              <a:endParaRPr lang="ru-RU" dirty="0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30FD00A-A9B9-D217-1D28-F02B808EA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4698" y="5408936"/>
              <a:ext cx="3559773" cy="4665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06C4FE-4332-BA78-699F-5B35D66DB909}"/>
                </a:ext>
              </a:extLst>
            </p:cNvPr>
            <p:cNvSpPr txBox="1"/>
            <p:nvPr/>
          </p:nvSpPr>
          <p:spPr>
            <a:xfrm>
              <a:off x="4363480" y="5908266"/>
              <a:ext cx="1900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0">
                  <a:latin typeface="ALS Granate Medium" pitchFamily="50" charset="0"/>
                </a:defRPr>
              </a:lvl1pPr>
            </a:lstStyle>
            <a:p>
              <a:r>
                <a:rPr lang="en-US" dirty="0"/>
                <a:t>FG</a:t>
              </a:r>
              <a:endParaRPr lang="ru-RU" dirty="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0E8A0B4-EBE0-8C90-76F3-73108C5A2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9493" y="1963901"/>
              <a:ext cx="3476126" cy="44459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728FA9-9EA3-5C27-6685-D1F2C42D81F3}"/>
                </a:ext>
              </a:extLst>
            </p:cNvPr>
            <p:cNvSpPr txBox="1"/>
            <p:nvPr/>
          </p:nvSpPr>
          <p:spPr>
            <a:xfrm>
              <a:off x="4363480" y="2408500"/>
              <a:ext cx="1900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0">
                  <a:latin typeface="ALS Granate Medium" pitchFamily="50" charset="0"/>
                </a:defRPr>
              </a:lvl1pPr>
            </a:lstStyle>
            <a:p>
              <a:r>
                <a:rPr lang="en-US" dirty="0"/>
                <a:t>E3000</a:t>
              </a:r>
              <a:endParaRPr lang="ru-RU" dirty="0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881240B-EF3B-EF46-123C-E8961AB66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4698" y="3786997"/>
              <a:ext cx="3476126" cy="4338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31A784-D601-31E9-AD63-15F1B1674FDB}"/>
                </a:ext>
              </a:extLst>
            </p:cNvPr>
            <p:cNvSpPr txBox="1"/>
            <p:nvPr/>
          </p:nvSpPr>
          <p:spPr>
            <a:xfrm>
              <a:off x="4363480" y="4261741"/>
              <a:ext cx="1900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0">
                  <a:latin typeface="ALS Granate Medium" pitchFamily="50" charset="0"/>
                </a:defRPr>
              </a:lvl1pPr>
            </a:lstStyle>
            <a:p>
              <a:r>
                <a:rPr lang="en-US" dirty="0"/>
                <a:t>E3010</a:t>
              </a:r>
              <a:endParaRPr lang="ru-RU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3AB3A54-A1BF-9B91-0632-B28A44047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4889" b="34544"/>
            <a:stretch>
              <a:fillRect/>
            </a:stretch>
          </p:blipFill>
          <p:spPr>
            <a:xfrm>
              <a:off x="8151613" y="1645002"/>
              <a:ext cx="3559773" cy="80159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3391179-8342-21D4-4BA7-CC9174C31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2259" b="27692"/>
            <a:stretch>
              <a:fillRect/>
            </a:stretch>
          </p:blipFill>
          <p:spPr>
            <a:xfrm>
              <a:off x="8151612" y="3465874"/>
              <a:ext cx="3559773" cy="793383"/>
            </a:xfrm>
            <a:prstGeom prst="rect">
              <a:avLst/>
            </a:prstGeom>
          </p:spPr>
        </p:pic>
      </p:grpSp>
      <p:sp>
        <p:nvSpPr>
          <p:cNvPr id="426" name="TextBox 425">
            <a:extLst>
              <a:ext uri="{FF2B5EF4-FFF2-40B4-BE49-F238E27FC236}">
                <a16:creationId xmlns:a16="http://schemas.microsoft.com/office/drawing/2014/main" id="{3F3974B3-20CC-4606-E7E3-E4318FF50021}"/>
              </a:ext>
            </a:extLst>
          </p:cNvPr>
          <p:cNvSpPr txBox="1"/>
          <p:nvPr/>
        </p:nvSpPr>
        <p:spPr>
          <a:xfrm>
            <a:off x="2391432" y="2439277"/>
            <a:ext cx="1458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latin typeface="ALS Granate Medium" pitchFamily="50" charset="0"/>
              </a:defRPr>
            </a:lvl1pPr>
          </a:lstStyle>
          <a:p>
            <a:pPr algn="l"/>
            <a:r>
              <a:rPr lang="en-US" sz="700" dirty="0">
                <a:latin typeface="ALS Hauss Book" pitchFamily="50" charset="0"/>
              </a:rPr>
              <a:t>FW L4 – </a:t>
            </a:r>
            <a:r>
              <a:rPr lang="ru-RU" sz="700" dirty="0">
                <a:latin typeface="ALS Hauss Book" pitchFamily="50" charset="0"/>
              </a:rPr>
              <a:t>до 35 Гбит/с</a:t>
            </a:r>
            <a:br>
              <a:rPr lang="ru-RU" sz="700" dirty="0">
                <a:latin typeface="ALS Hauss Book" pitchFamily="50" charset="0"/>
              </a:rPr>
            </a:br>
            <a:r>
              <a:rPr lang="en-US" sz="700" dirty="0">
                <a:latin typeface="ALS Hauss Book" pitchFamily="50" charset="0"/>
              </a:rPr>
              <a:t>NGFW - </a:t>
            </a:r>
            <a:r>
              <a:rPr lang="ru-RU" sz="700" dirty="0">
                <a:latin typeface="ALS Hauss Book" pitchFamily="50" charset="0"/>
              </a:rPr>
              <a:t>до 0,7 Мбит/с</a:t>
            </a:r>
          </a:p>
        </p:txBody>
      </p:sp>
      <p:sp>
        <p:nvSpPr>
          <p:cNvPr id="427" name="TextBox 426">
            <a:extLst>
              <a:ext uri="{FF2B5EF4-FFF2-40B4-BE49-F238E27FC236}">
                <a16:creationId xmlns:a16="http://schemas.microsoft.com/office/drawing/2014/main" id="{46660C5C-1D3F-EDD6-CAF9-C0117BA2D5B6}"/>
              </a:ext>
            </a:extLst>
          </p:cNvPr>
          <p:cNvSpPr txBox="1"/>
          <p:nvPr/>
        </p:nvSpPr>
        <p:spPr>
          <a:xfrm>
            <a:off x="2432026" y="4287880"/>
            <a:ext cx="1420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latin typeface="ALS Granate Medium" pitchFamily="50" charset="0"/>
              </a:defRPr>
            </a:lvl1pPr>
          </a:lstStyle>
          <a:p>
            <a:pPr algn="l"/>
            <a:r>
              <a:rPr lang="en-US" sz="700" dirty="0">
                <a:latin typeface="ALS Hauss Book" pitchFamily="50" charset="0"/>
              </a:rPr>
              <a:t>FW L4 – </a:t>
            </a:r>
            <a:r>
              <a:rPr lang="ru-RU" sz="700" dirty="0">
                <a:latin typeface="ALS Hauss Book" pitchFamily="50" charset="0"/>
              </a:rPr>
              <a:t>до 43 Гбит/с</a:t>
            </a:r>
            <a:br>
              <a:rPr lang="ru-RU" sz="700" dirty="0">
                <a:latin typeface="ALS Hauss Book" pitchFamily="50" charset="0"/>
              </a:rPr>
            </a:br>
            <a:r>
              <a:rPr lang="en-US" sz="700" dirty="0">
                <a:latin typeface="ALS Hauss Book" pitchFamily="50" charset="0"/>
              </a:rPr>
              <a:t>NGFW - </a:t>
            </a:r>
            <a:r>
              <a:rPr lang="ru-RU" sz="700" dirty="0">
                <a:latin typeface="ALS Hauss Book" pitchFamily="50" charset="0"/>
              </a:rPr>
              <a:t>до 1,3 Гбит/с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E49A55-0EF2-D984-6C23-4385ECEF7E31}"/>
              </a:ext>
            </a:extLst>
          </p:cNvPr>
          <p:cNvSpPr txBox="1"/>
          <p:nvPr/>
        </p:nvSpPr>
        <p:spPr>
          <a:xfrm>
            <a:off x="6263538" y="2425247"/>
            <a:ext cx="1187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latin typeface="ALS Granate Medium" pitchFamily="50" charset="0"/>
              </a:defRPr>
            </a:lvl1pPr>
          </a:lstStyle>
          <a:p>
            <a:pPr algn="l"/>
            <a:r>
              <a:rPr lang="en-US" sz="700" dirty="0">
                <a:latin typeface="ALS Hauss Book" pitchFamily="50" charset="0"/>
              </a:rPr>
              <a:t>FW L4 – </a:t>
            </a:r>
            <a:r>
              <a:rPr lang="ru-RU" sz="700" dirty="0">
                <a:latin typeface="ALS Hauss Book" pitchFamily="50" charset="0"/>
              </a:rPr>
              <a:t>до 45 Гбит/с</a:t>
            </a:r>
            <a:br>
              <a:rPr lang="ru-RU" sz="700" dirty="0">
                <a:latin typeface="ALS Hauss Book" pitchFamily="50" charset="0"/>
              </a:rPr>
            </a:br>
            <a:r>
              <a:rPr lang="en-US" sz="700" dirty="0">
                <a:latin typeface="ALS Hauss Book" pitchFamily="50" charset="0"/>
              </a:rPr>
              <a:t>NGFW - </a:t>
            </a:r>
            <a:r>
              <a:rPr lang="ru-RU" sz="700" dirty="0">
                <a:latin typeface="ALS Hauss Book" pitchFamily="50" charset="0"/>
              </a:rPr>
              <a:t>до 1,1 Гбит/с</a:t>
            </a: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3E3B852F-FDD8-9BA8-5C27-4619E6E356C0}"/>
              </a:ext>
            </a:extLst>
          </p:cNvPr>
          <p:cNvSpPr txBox="1"/>
          <p:nvPr/>
        </p:nvSpPr>
        <p:spPr>
          <a:xfrm>
            <a:off x="6263538" y="4328213"/>
            <a:ext cx="1275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latin typeface="ALS Granate Medium" pitchFamily="50" charset="0"/>
              </a:defRPr>
            </a:lvl1pPr>
          </a:lstStyle>
          <a:p>
            <a:pPr algn="l"/>
            <a:r>
              <a:rPr lang="en-US" sz="700" dirty="0">
                <a:latin typeface="ALS Hauss Book" pitchFamily="50" charset="0"/>
              </a:rPr>
              <a:t>FW L4 – </a:t>
            </a:r>
            <a:r>
              <a:rPr lang="ru-RU" sz="700" dirty="0">
                <a:latin typeface="ALS Hauss Book" pitchFamily="50" charset="0"/>
              </a:rPr>
              <a:t>до 95 Гбит/с</a:t>
            </a:r>
            <a:br>
              <a:rPr lang="ru-RU" sz="700" dirty="0">
                <a:latin typeface="ALS Hauss Book" pitchFamily="50" charset="0"/>
              </a:rPr>
            </a:br>
            <a:r>
              <a:rPr lang="en-US" sz="700" dirty="0">
                <a:latin typeface="ALS Hauss Book" pitchFamily="50" charset="0"/>
              </a:rPr>
              <a:t>NGFW - </a:t>
            </a:r>
            <a:r>
              <a:rPr lang="ru-RU" sz="700" dirty="0">
                <a:latin typeface="ALS Hauss Book" pitchFamily="50" charset="0"/>
              </a:rPr>
              <a:t>до 2,6 Гбит/с</a:t>
            </a: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8C3D5A0C-4727-BC56-DEC0-6B78E122A104}"/>
              </a:ext>
            </a:extLst>
          </p:cNvPr>
          <p:cNvSpPr txBox="1"/>
          <p:nvPr/>
        </p:nvSpPr>
        <p:spPr>
          <a:xfrm>
            <a:off x="10264645" y="2439276"/>
            <a:ext cx="1384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latin typeface="ALS Granate Medium" pitchFamily="50" charset="0"/>
              </a:defRPr>
            </a:lvl1pPr>
          </a:lstStyle>
          <a:p>
            <a:pPr algn="l"/>
            <a:r>
              <a:rPr lang="en-US" sz="700" dirty="0">
                <a:latin typeface="ALS Hauss Book" pitchFamily="50" charset="0"/>
              </a:rPr>
              <a:t>FW L4 – </a:t>
            </a:r>
            <a:r>
              <a:rPr lang="ru-RU" sz="700" dirty="0">
                <a:latin typeface="ALS Hauss Book" pitchFamily="50" charset="0"/>
              </a:rPr>
              <a:t>до 143 Гбит/с</a:t>
            </a:r>
            <a:br>
              <a:rPr lang="ru-RU" sz="700" dirty="0">
                <a:latin typeface="ALS Hauss Book" pitchFamily="50" charset="0"/>
              </a:rPr>
            </a:br>
            <a:r>
              <a:rPr lang="en-US" sz="700" dirty="0">
                <a:latin typeface="ALS Hauss Book" pitchFamily="50" charset="0"/>
              </a:rPr>
              <a:t>NGFW - </a:t>
            </a:r>
            <a:r>
              <a:rPr lang="ru-RU" sz="700" dirty="0">
                <a:latin typeface="ALS Hauss Book" pitchFamily="50" charset="0"/>
              </a:rPr>
              <a:t>до 1,9 Гбит/с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1DFDB04A-C9A4-5D8B-ECD9-D95C6BFA9E36}"/>
              </a:ext>
            </a:extLst>
          </p:cNvPr>
          <p:cNvSpPr txBox="1"/>
          <p:nvPr/>
        </p:nvSpPr>
        <p:spPr>
          <a:xfrm>
            <a:off x="10295090" y="4328212"/>
            <a:ext cx="1896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latin typeface="ALS Granate Medium" pitchFamily="50" charset="0"/>
              </a:defRPr>
            </a:lvl1pPr>
          </a:lstStyle>
          <a:p>
            <a:pPr algn="l"/>
            <a:r>
              <a:rPr lang="en-US" sz="700" dirty="0">
                <a:latin typeface="ALS Hauss Book" pitchFamily="50" charset="0"/>
              </a:rPr>
              <a:t>FW L4 – </a:t>
            </a:r>
            <a:r>
              <a:rPr lang="ru-RU" sz="700" dirty="0">
                <a:latin typeface="ALS Hauss Book" pitchFamily="50" charset="0"/>
              </a:rPr>
              <a:t>до 200 Гбит/с</a:t>
            </a:r>
            <a:br>
              <a:rPr lang="ru-RU" sz="700" dirty="0">
                <a:latin typeface="ALS Hauss Book" pitchFamily="50" charset="0"/>
              </a:rPr>
            </a:br>
            <a:r>
              <a:rPr lang="en-US" sz="700" dirty="0">
                <a:latin typeface="ALS Hauss Book" pitchFamily="50" charset="0"/>
              </a:rPr>
              <a:t>NGFW - </a:t>
            </a:r>
            <a:r>
              <a:rPr lang="ru-RU" sz="700" dirty="0">
                <a:latin typeface="ALS Hauss Book" pitchFamily="50" charset="0"/>
              </a:rPr>
              <a:t>до 5 Гбит/с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85972399-BEFF-ACEA-3EB7-47BE0C45672B}"/>
              </a:ext>
            </a:extLst>
          </p:cNvPr>
          <p:cNvSpPr txBox="1"/>
          <p:nvPr/>
        </p:nvSpPr>
        <p:spPr>
          <a:xfrm>
            <a:off x="6263538" y="5961093"/>
            <a:ext cx="1442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latin typeface="ALS Granate Medium" pitchFamily="50" charset="0"/>
              </a:defRPr>
            </a:lvl1pPr>
          </a:lstStyle>
          <a:p>
            <a:pPr algn="l"/>
            <a:r>
              <a:rPr lang="en-US" sz="700" dirty="0">
                <a:latin typeface="ALS Hauss Book" pitchFamily="50" charset="0"/>
              </a:rPr>
              <a:t>FW L4 – </a:t>
            </a:r>
            <a:r>
              <a:rPr lang="ru-RU" sz="700" dirty="0">
                <a:latin typeface="ALS Hauss Book" pitchFamily="50" charset="0"/>
              </a:rPr>
              <a:t>до 85 Гбит/с</a:t>
            </a:r>
            <a:br>
              <a:rPr lang="ru-RU" sz="700" dirty="0">
                <a:latin typeface="ALS Hauss Book" pitchFamily="50" charset="0"/>
              </a:rPr>
            </a:br>
            <a:r>
              <a:rPr lang="en-US" sz="700" dirty="0">
                <a:latin typeface="ALS Hauss Book" pitchFamily="50" charset="0"/>
              </a:rPr>
              <a:t>FW L4 + IPS – </a:t>
            </a:r>
            <a:r>
              <a:rPr lang="ru-RU" sz="700" dirty="0">
                <a:latin typeface="ALS Hauss Book" pitchFamily="50" charset="0"/>
              </a:rPr>
              <a:t>до 25 Гбит/с</a:t>
            </a:r>
          </a:p>
        </p:txBody>
      </p:sp>
    </p:spTree>
    <p:extLst>
      <p:ext uri="{BB962C8B-B14F-4D97-AF65-F5344CB8AC3E}">
        <p14:creationId xmlns:p14="http://schemas.microsoft.com/office/powerpoint/2010/main" val="919370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DCBB8-EF52-E6C5-542A-F1E5CA2E2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9601516-F819-5903-6FE0-CD84DF76DC48}"/>
              </a:ext>
            </a:extLst>
          </p:cNvPr>
          <p:cNvSpPr txBox="1">
            <a:spLocks/>
          </p:cNvSpPr>
          <p:nvPr/>
        </p:nvSpPr>
        <p:spPr>
          <a:xfrm>
            <a:off x="345442" y="4073542"/>
            <a:ext cx="11846557" cy="145027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fr-CA" sz="9000" cap="none" dirty="0">
                <a:latin typeface="ALS Granate Medium" pitchFamily="50" charset="0"/>
              </a:rPr>
              <a:t>u</a:t>
            </a:r>
            <a:r>
              <a:rPr lang="fr-CA" sz="9000" cap="none" noProof="0" dirty="0">
                <a:latin typeface="ALS Granate Medium" pitchFamily="50" charset="0"/>
              </a:rPr>
              <a:t>DCFW</a:t>
            </a:r>
            <a:endParaRPr lang="ru-RU" sz="9000" cap="none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1E617-CD71-F7D3-5E0F-94185BE951BE}"/>
              </a:ext>
            </a:extLst>
          </p:cNvPr>
          <p:cNvSpPr txBox="1">
            <a:spLocks/>
          </p:cNvSpPr>
          <p:nvPr/>
        </p:nvSpPr>
        <p:spPr>
          <a:xfrm>
            <a:off x="345442" y="5523821"/>
            <a:ext cx="11846557" cy="96159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sz="4000" cap="none" noProof="0" dirty="0">
                <a:highlight>
                  <a:srgbClr val="FFFFFF"/>
                </a:highlight>
                <a:latin typeface="ALS Hauss Book" pitchFamily="2" charset="0"/>
              </a:rPr>
              <a:t>.</a:t>
            </a:r>
            <a:r>
              <a:rPr lang="fr-CA" sz="4000" cap="none" noProof="0" dirty="0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NGFW </a:t>
            </a:r>
            <a:r>
              <a:rPr lang="ru-RU" sz="4000" cap="none" noProof="0" dirty="0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для ЦОД и периметра сети корпораций</a:t>
            </a:r>
            <a:r>
              <a:rPr lang="ru-RU" sz="4000" cap="none" noProof="0" dirty="0">
                <a:highlight>
                  <a:srgbClr val="FFFFFF"/>
                </a:highlight>
                <a:latin typeface="ALS Hauss Book" pitchFamily="2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270E1F-E2F1-20B4-2D79-73F497432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404813"/>
            <a:ext cx="1444169" cy="3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03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B71FF3-71B3-A036-F0AA-265CFB8D47EE}"/>
              </a:ext>
            </a:extLst>
          </p:cNvPr>
          <p:cNvSpPr/>
          <p:nvPr/>
        </p:nvSpPr>
        <p:spPr>
          <a:xfrm>
            <a:off x="334963" y="3803709"/>
            <a:ext cx="11522075" cy="490233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E9B7B1B-F295-87C7-E313-09D8FF4E1A75}"/>
              </a:ext>
            </a:extLst>
          </p:cNvPr>
          <p:cNvSpPr/>
          <p:nvPr/>
        </p:nvSpPr>
        <p:spPr>
          <a:xfrm>
            <a:off x="334963" y="1100069"/>
            <a:ext cx="11522075" cy="490233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3AB4C6E-EEDB-29CC-CC34-35815C27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S Granate Medium" pitchFamily="50" charset="0"/>
              </a:rPr>
              <a:t>NGFW </a:t>
            </a:r>
            <a:r>
              <a:rPr lang="ru-RU" dirty="0">
                <a:latin typeface="ALS Granate Medium" pitchFamily="50" charset="0"/>
              </a:rPr>
              <a:t>из двух разных миров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B7F59A-108B-7D2C-902D-E0A52D5108BB}"/>
              </a:ext>
            </a:extLst>
          </p:cNvPr>
          <p:cNvSpPr txBox="1"/>
          <p:nvPr/>
        </p:nvSpPr>
        <p:spPr>
          <a:xfrm>
            <a:off x="334964" y="1590302"/>
            <a:ext cx="3255259" cy="18385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defTabSz="914358">
              <a:spcAft>
                <a:spcPts val="600"/>
              </a:spcAft>
              <a:defRPr/>
            </a:pPr>
            <a:r>
              <a:rPr lang="ru-RU" sz="14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  <a:t>100 – 3 000</a:t>
            </a:r>
          </a:p>
          <a:p>
            <a:pPr defTabSz="914358" hangingPunct="1">
              <a:spcAft>
                <a:spcPts val="600"/>
              </a:spcAft>
              <a:buClr>
                <a:schemeClr val="accent1"/>
              </a:buClr>
              <a:defRPr/>
            </a:pPr>
            <a:r>
              <a:rPr lang="ru-RU" sz="1000" kern="1200" dirty="0">
                <a:latin typeface="ALS Hauss Book" pitchFamily="2" charset="0"/>
                <a:cs typeface="SB Sans Display" panose="020B0503040504020204" pitchFamily="34" charset="0"/>
              </a:rPr>
              <a:t>ПРАВИЛ МЕЖСЕТЕВОГО ЭКРАНА</a:t>
            </a:r>
          </a:p>
          <a:p>
            <a:pPr defTabSz="914358" hangingPunct="1">
              <a:spcAft>
                <a:spcPts val="600"/>
              </a:spcAft>
              <a:buClr>
                <a:schemeClr val="accent1"/>
              </a:buClr>
              <a:defRPr/>
            </a:pPr>
            <a:endParaRPr lang="ru-RU" sz="2000" dirty="0">
              <a:latin typeface="ALS Hauss Book" pitchFamily="2" charset="0"/>
              <a:cs typeface="SB Sans Display" panose="020B0503040504020204" pitchFamily="34" charset="0"/>
            </a:endParaRPr>
          </a:p>
          <a:p>
            <a:pPr defTabSz="914358">
              <a:spcAft>
                <a:spcPts val="600"/>
              </a:spcAft>
              <a:defRPr/>
            </a:pPr>
            <a:r>
              <a:rPr lang="ru-RU" sz="16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  <a:t>0,1 – 5 Гбит/с, все функции</a:t>
            </a:r>
          </a:p>
          <a:p>
            <a:pPr defTabSz="914358">
              <a:spcAft>
                <a:spcPts val="600"/>
              </a:spcAft>
              <a:buClr>
                <a:schemeClr val="accent1"/>
              </a:buClr>
              <a:defRPr/>
            </a:pPr>
            <a:r>
              <a:rPr lang="ru-RU" sz="1000" dirty="0">
                <a:latin typeface="ALS Hauss Book" pitchFamily="2" charset="0"/>
                <a:cs typeface="SB Sans Display" panose="020B0503040504020204" pitchFamily="34" charset="0"/>
              </a:rPr>
              <a:t>СКОРОСТЬ, </a:t>
            </a:r>
            <a:r>
              <a:rPr lang="fr-CA" sz="1000" dirty="0">
                <a:latin typeface="ALS Hauss Book" pitchFamily="2" charset="0"/>
                <a:cs typeface="SB Sans Display" panose="020B0503040504020204" pitchFamily="34" charset="0"/>
              </a:rPr>
              <a:t>EMIX</a:t>
            </a:r>
            <a:endParaRPr lang="ru-RU" sz="1000" kern="1200" dirty="0">
              <a:latin typeface="ALS Hauss Book" pitchFamily="2" charset="0"/>
              <a:cs typeface="SB Sans Display" panose="020B050304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581A34-2D07-F3B1-99DC-193D1C5F7D1D}"/>
              </a:ext>
            </a:extLst>
          </p:cNvPr>
          <p:cNvSpPr txBox="1"/>
          <p:nvPr/>
        </p:nvSpPr>
        <p:spPr>
          <a:xfrm>
            <a:off x="334964" y="4291296"/>
            <a:ext cx="3255259" cy="18385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defTabSz="914358">
              <a:spcAft>
                <a:spcPts val="600"/>
              </a:spcAft>
              <a:defRPr/>
            </a:pPr>
            <a:r>
              <a:rPr lang="ru-RU" sz="14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  <a:t>25 000 – 130 000+</a:t>
            </a:r>
          </a:p>
          <a:p>
            <a:pPr defTabSz="914358" hangingPunct="1">
              <a:spcAft>
                <a:spcPts val="600"/>
              </a:spcAft>
              <a:buClr>
                <a:schemeClr val="accent1"/>
              </a:buClr>
              <a:defRPr/>
            </a:pPr>
            <a:r>
              <a:rPr lang="ru-RU" sz="1000" kern="1200" dirty="0">
                <a:latin typeface="ALS Hauss Book" pitchFamily="2" charset="0"/>
                <a:cs typeface="SB Sans Display" panose="020B0503040504020204" pitchFamily="34" charset="0"/>
              </a:rPr>
              <a:t>ПРАВИЛ МЕЖСЕТЕВОГО ЭКРАНА</a:t>
            </a:r>
          </a:p>
          <a:p>
            <a:pPr defTabSz="914358" hangingPunct="1">
              <a:spcAft>
                <a:spcPts val="600"/>
              </a:spcAft>
              <a:buClr>
                <a:schemeClr val="accent1"/>
              </a:buClr>
              <a:defRPr/>
            </a:pPr>
            <a:endParaRPr lang="ru-RU" sz="2000" dirty="0">
              <a:latin typeface="ALS Hauss Book" pitchFamily="2" charset="0"/>
              <a:cs typeface="SB Sans Display" panose="020B0503040504020204" pitchFamily="34" charset="0"/>
            </a:endParaRPr>
          </a:p>
          <a:p>
            <a:pPr defTabSz="914358">
              <a:spcAft>
                <a:spcPts val="600"/>
              </a:spcAft>
              <a:defRPr/>
            </a:pPr>
            <a:r>
              <a:rPr lang="ru-RU" sz="14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  <a:t>50+ Гбит/с, </a:t>
            </a:r>
            <a:r>
              <a:rPr lang="fr-CA" sz="14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  <a:t>FW L4 </a:t>
            </a:r>
          </a:p>
          <a:p>
            <a:pPr defTabSz="914358">
              <a:spcAft>
                <a:spcPts val="600"/>
              </a:spcAft>
              <a:defRPr/>
            </a:pPr>
            <a:r>
              <a:rPr lang="fr-CA" sz="14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  <a:t>25+ </a:t>
            </a:r>
            <a:r>
              <a:rPr lang="ru-RU" sz="14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  <a:t>Гбит/с, </a:t>
            </a:r>
            <a:r>
              <a:rPr lang="fr-CA" sz="14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  <a:t>FW L4 + IPS</a:t>
            </a:r>
          </a:p>
          <a:p>
            <a:pPr defTabSz="914358">
              <a:spcAft>
                <a:spcPts val="600"/>
              </a:spcAft>
              <a:buClr>
                <a:schemeClr val="accent1"/>
              </a:buClr>
              <a:defRPr/>
            </a:pPr>
            <a:r>
              <a:rPr lang="ru-RU" sz="1000" dirty="0">
                <a:latin typeface="ALS Hauss Book" pitchFamily="2" charset="0"/>
                <a:cs typeface="SB Sans Display" panose="020B0503040504020204" pitchFamily="34" charset="0"/>
              </a:rPr>
              <a:t>СКОРОСТЬ, </a:t>
            </a:r>
            <a:r>
              <a:rPr lang="fr-CA" sz="1000" dirty="0">
                <a:latin typeface="ALS Hauss Book" pitchFamily="2" charset="0"/>
                <a:cs typeface="SB Sans Display" panose="020B0503040504020204" pitchFamily="34" charset="0"/>
              </a:rPr>
              <a:t>EMIX</a:t>
            </a:r>
            <a:endParaRPr lang="ru-RU" sz="1000" kern="1200" dirty="0">
              <a:latin typeface="ALS Hauss Book" pitchFamily="2" charset="0"/>
              <a:cs typeface="SB Sans Display" panose="020B050304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4D7048-8460-3796-4EB1-4AA910EF8EA9}"/>
              </a:ext>
            </a:extLst>
          </p:cNvPr>
          <p:cNvSpPr txBox="1"/>
          <p:nvPr/>
        </p:nvSpPr>
        <p:spPr>
          <a:xfrm>
            <a:off x="3590223" y="1590302"/>
            <a:ext cx="2021299" cy="18385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r>
              <a:rPr lang="ru-RU" sz="14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  <a:t>Малый и средний</a:t>
            </a:r>
            <a:br>
              <a:rPr lang="ru-RU" sz="14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</a:br>
            <a:r>
              <a:rPr lang="ru-RU" sz="14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  <a:t>бизнес (</a:t>
            </a:r>
            <a:r>
              <a:rPr lang="fr-CA" sz="14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  <a:t>SMB)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26400-5866-C6AD-1D5A-C81AD33A5B2C}"/>
              </a:ext>
            </a:extLst>
          </p:cNvPr>
          <p:cNvSpPr txBox="1"/>
          <p:nvPr/>
        </p:nvSpPr>
        <p:spPr>
          <a:xfrm>
            <a:off x="3590223" y="4291296"/>
            <a:ext cx="2021297" cy="18385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r>
              <a:rPr lang="ru-RU" sz="14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  <a:t>Корпорации</a:t>
            </a:r>
            <a:br>
              <a:rPr lang="ru-RU" sz="14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</a:br>
            <a:r>
              <a:rPr lang="ru-RU" sz="14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  <a:t>(</a:t>
            </a:r>
            <a:r>
              <a:rPr lang="fr-CA" sz="14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  <a:t>Enterpise Datacenter/Edge</a:t>
            </a:r>
            <a:r>
              <a:rPr lang="ru-RU" sz="14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  <a:cs typeface="SB Sans Display Semibold" panose="020B0503040504020204" pitchFamily="34" charset="0"/>
              </a:rPr>
              <a:t>)</a:t>
            </a:r>
            <a:endParaRPr lang="ru-RU" sz="1400" kern="1200" dirty="0">
              <a:latin typeface="ALS Hauss Book" pitchFamily="2" charset="0"/>
              <a:cs typeface="SB Sans Display" panose="020B050304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BDD77A-A9F7-0168-9F9B-713DA9F590F1}"/>
              </a:ext>
            </a:extLst>
          </p:cNvPr>
          <p:cNvSpPr txBox="1"/>
          <p:nvPr/>
        </p:nvSpPr>
        <p:spPr>
          <a:xfrm>
            <a:off x="5611528" y="1592641"/>
            <a:ext cx="6245508" cy="18363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marL="171450" indent="-171450" defTabSz="914358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050" dirty="0"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Межсетевой экран (</a:t>
            </a:r>
            <a:r>
              <a:rPr lang="fr-CA" sz="1050" dirty="0"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FW L4)</a:t>
            </a:r>
          </a:p>
          <a:p>
            <a:pPr marL="171450" indent="-171450" defTabSz="914358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050" dirty="0"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Контроль приложений (</a:t>
            </a:r>
            <a:r>
              <a:rPr lang="fr-CA" sz="1050" dirty="0"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FW L7)</a:t>
            </a:r>
          </a:p>
          <a:p>
            <a:pPr marL="171450" indent="-171450" defTabSz="914358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050" dirty="0"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Предотвращение вторжений (</a:t>
            </a:r>
            <a:r>
              <a:rPr lang="fr-CA" sz="1050" dirty="0"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IPS)</a:t>
            </a:r>
          </a:p>
          <a:p>
            <a:pPr marL="171450" indent="-171450" defTabSz="914358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050" dirty="0"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Идентификация пользователей (</a:t>
            </a:r>
            <a:r>
              <a:rPr lang="fr-CA" sz="1050" dirty="0"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ID FW)</a:t>
            </a:r>
          </a:p>
          <a:p>
            <a:pPr defTabSz="914358">
              <a:spcAft>
                <a:spcPts val="600"/>
              </a:spcAft>
              <a:defRPr/>
            </a:pPr>
            <a:endParaRPr lang="ru-RU" sz="1050" b="1" dirty="0">
              <a:solidFill>
                <a:schemeClr val="bg2"/>
              </a:solidFill>
              <a:latin typeface="ALS Hauss Book" pitchFamily="50" charset="0"/>
            </a:endParaRPr>
          </a:p>
          <a:p>
            <a:pPr marL="171450" indent="-171450" defTabSz="914358"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fr-CA" sz="1050" b="1" dirty="0">
              <a:solidFill>
                <a:schemeClr val="bg2"/>
              </a:solidFill>
              <a:uFill>
                <a:solidFill>
                  <a:schemeClr val="accent1"/>
                </a:solidFill>
              </a:uFill>
              <a:latin typeface="ALS Hauss Book" pitchFamily="2" charset="0"/>
              <a:cs typeface="SB Sans Display Semibold" panose="020B050304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D87BE3-4FE8-722D-55BE-68E328F90CD2}"/>
              </a:ext>
            </a:extLst>
          </p:cNvPr>
          <p:cNvSpPr txBox="1"/>
          <p:nvPr/>
        </p:nvSpPr>
        <p:spPr>
          <a:xfrm>
            <a:off x="5611522" y="4292978"/>
            <a:ext cx="6245514" cy="18363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marL="171450" indent="-171450" defTabSz="914358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050" dirty="0"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Межсетевой экран (</a:t>
            </a:r>
            <a:r>
              <a:rPr lang="fr-CA" sz="1050" dirty="0"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FW L4)</a:t>
            </a:r>
          </a:p>
          <a:p>
            <a:pPr marL="171450" indent="-171450" defTabSz="914358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050" dirty="0"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Контроль приложений (</a:t>
            </a:r>
            <a:r>
              <a:rPr lang="fr-CA" sz="1050" dirty="0"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FW L7)</a:t>
            </a:r>
          </a:p>
          <a:p>
            <a:pPr marL="171450" indent="-171450" defTabSz="914358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050" dirty="0"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Предотвращение вторжений (</a:t>
            </a:r>
            <a:r>
              <a:rPr lang="fr-CA" sz="1050" dirty="0"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IPS)</a:t>
            </a:r>
          </a:p>
          <a:p>
            <a:pPr marL="171450" indent="-171450" defTabSz="914358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050" dirty="0"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Идентификация пользователей (</a:t>
            </a:r>
            <a:r>
              <a:rPr lang="fr-CA" sz="1050" dirty="0"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ID FW)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26DD16-42C5-BABE-41E7-7D5A9264FAB5}"/>
              </a:ext>
            </a:extLst>
          </p:cNvPr>
          <p:cNvSpPr txBox="1"/>
          <p:nvPr/>
        </p:nvSpPr>
        <p:spPr>
          <a:xfrm>
            <a:off x="1085843" y="1139258"/>
            <a:ext cx="4451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2000" noProof="0" dirty="0">
                <a:solidFill>
                  <a:schemeClr val="bg1"/>
                </a:solidFill>
                <a:latin typeface="ALS Granate Medium" pitchFamily="2" charset="0"/>
              </a:rPr>
              <a:t>UserGate Next Generation Firewall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9BAEB2-A8D9-1AE6-86A6-18E346F7210E}"/>
              </a:ext>
            </a:extLst>
          </p:cNvPr>
          <p:cNvSpPr txBox="1"/>
          <p:nvPr/>
        </p:nvSpPr>
        <p:spPr>
          <a:xfrm>
            <a:off x="1085843" y="3848810"/>
            <a:ext cx="4451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CA" sz="2000" noProof="0" dirty="0" err="1">
                <a:solidFill>
                  <a:schemeClr val="bg1"/>
                </a:solidFill>
                <a:latin typeface="ALS Granate Medium" pitchFamily="2" charset="0"/>
              </a:rPr>
              <a:t>UserGate</a:t>
            </a:r>
            <a:r>
              <a:rPr lang="fr-CA" sz="2000" noProof="0" dirty="0">
                <a:solidFill>
                  <a:schemeClr val="bg1"/>
                </a:solidFill>
                <a:latin typeface="ALS Granate Medium" pitchFamily="2" charset="0"/>
              </a:rPr>
              <a:t> Data Center Firewall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8435BF-007F-C07A-4640-E499CD197CBD}"/>
              </a:ext>
            </a:extLst>
          </p:cNvPr>
          <p:cNvSpPr txBox="1"/>
          <p:nvPr/>
        </p:nvSpPr>
        <p:spPr>
          <a:xfrm>
            <a:off x="6397345" y="1139258"/>
            <a:ext cx="7245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ALS Hauss Book" pitchFamily="2" charset="0"/>
              </a:rPr>
              <a:t>к</a:t>
            </a:r>
            <a:r>
              <a:rPr lang="ru-RU" sz="2000" noProof="0" dirty="0" err="1">
                <a:solidFill>
                  <a:schemeClr val="bg1"/>
                </a:solidFill>
                <a:latin typeface="ALS Hauss Book" pitchFamily="2" charset="0"/>
              </a:rPr>
              <a:t>лассический</a:t>
            </a:r>
            <a:r>
              <a:rPr lang="ru-RU" sz="2000" noProof="0" dirty="0">
                <a:solidFill>
                  <a:schemeClr val="bg1"/>
                </a:solidFill>
                <a:latin typeface="ALS Hauss Book" pitchFamily="2" charset="0"/>
              </a:rPr>
              <a:t> </a:t>
            </a:r>
            <a:r>
              <a:rPr lang="fr-CA" sz="2000" noProof="0" dirty="0">
                <a:solidFill>
                  <a:schemeClr val="bg1"/>
                </a:solidFill>
                <a:latin typeface="ALS Hauss Book" pitchFamily="2" charset="0"/>
              </a:rPr>
              <a:t>NGFW «</a:t>
            </a:r>
            <a:r>
              <a:rPr lang="ru-RU" sz="2000" noProof="0" dirty="0">
                <a:solidFill>
                  <a:schemeClr val="bg1"/>
                </a:solidFill>
                <a:latin typeface="ALS Hauss Book" pitchFamily="2" charset="0"/>
              </a:rPr>
              <a:t>все в одном»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134961-19A0-3698-17E5-09ED561F59C2}"/>
              </a:ext>
            </a:extLst>
          </p:cNvPr>
          <p:cNvSpPr txBox="1"/>
          <p:nvPr/>
        </p:nvSpPr>
        <p:spPr>
          <a:xfrm>
            <a:off x="6397345" y="3848810"/>
            <a:ext cx="7245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A" sz="2000" dirty="0">
                <a:solidFill>
                  <a:schemeClr val="bg1"/>
                </a:solidFill>
                <a:latin typeface="ALS Hauss Book" pitchFamily="2" charset="0"/>
              </a:rPr>
              <a:t>NGFW </a:t>
            </a:r>
            <a:r>
              <a:rPr lang="ru-RU" sz="2000" dirty="0">
                <a:solidFill>
                  <a:schemeClr val="bg1"/>
                </a:solidFill>
                <a:latin typeface="ALS Hauss Book" pitchFamily="2" charset="0"/>
              </a:rPr>
              <a:t>для задач уровня ЦОД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CB735F-9184-4344-8B98-89CE37706A78}"/>
              </a:ext>
            </a:extLst>
          </p:cNvPr>
          <p:cNvSpPr txBox="1"/>
          <p:nvPr/>
        </p:nvSpPr>
        <p:spPr>
          <a:xfrm>
            <a:off x="8645407" y="4291296"/>
            <a:ext cx="3233444" cy="18363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marL="72000" lvl="0">
              <a:defRPr/>
            </a:pPr>
            <a:endParaRPr lang="ru-RU" sz="1050" b="1" dirty="0">
              <a:solidFill>
                <a:schemeClr val="bg2"/>
              </a:solidFill>
              <a:latin typeface="ALS Hauss Book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AE7E0C-CB00-209E-1169-A03B6433C1EA}"/>
              </a:ext>
            </a:extLst>
          </p:cNvPr>
          <p:cNvSpPr txBox="1"/>
          <p:nvPr/>
        </p:nvSpPr>
        <p:spPr>
          <a:xfrm>
            <a:off x="8645406" y="1590302"/>
            <a:ext cx="3211627" cy="18385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marL="171450" indent="-171450" defTabSz="914358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050" b="1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Контентная фильтрация (</a:t>
            </a:r>
            <a:r>
              <a:rPr lang="fr-CA" sz="1050" b="1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Hauss Book" pitchFamily="2" charset="0"/>
                <a:cs typeface="SB Sans Display Semibold" panose="020B0503040504020204" pitchFamily="34" charset="0"/>
              </a:rPr>
              <a:t>CF)</a:t>
            </a:r>
          </a:p>
          <a:p>
            <a:pPr marL="171450" indent="-171450" defTabSz="914358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050" b="1" dirty="0">
                <a:solidFill>
                  <a:schemeClr val="bg2"/>
                </a:solidFill>
                <a:latin typeface="ALS Hauss Book" pitchFamily="50" charset="0"/>
              </a:rPr>
              <a:t>Сетевой антивирус </a:t>
            </a:r>
            <a:r>
              <a:rPr lang="en-US" sz="1050" b="1" dirty="0">
                <a:solidFill>
                  <a:schemeClr val="bg2"/>
                </a:solidFill>
                <a:latin typeface="ALS Hauss Book" pitchFamily="50" charset="0"/>
              </a:rPr>
              <a:t>(NAV)</a:t>
            </a:r>
          </a:p>
          <a:p>
            <a:pPr marL="171450" indent="-171450" defTabSz="914358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050" b="1" dirty="0">
                <a:solidFill>
                  <a:schemeClr val="bg2"/>
                </a:solidFill>
                <a:latin typeface="ALS Hauss Book" pitchFamily="50" charset="0"/>
              </a:rPr>
              <a:t>Антиспам (</a:t>
            </a:r>
            <a:r>
              <a:rPr lang="en-US" sz="1050" b="1" dirty="0">
                <a:solidFill>
                  <a:schemeClr val="bg2"/>
                </a:solidFill>
                <a:latin typeface="ALS Hauss Book" pitchFamily="50" charset="0"/>
              </a:rPr>
              <a:t>Antispam)</a:t>
            </a:r>
          </a:p>
          <a:p>
            <a:pPr defTabSz="914358">
              <a:spcAft>
                <a:spcPts val="600"/>
              </a:spcAft>
              <a:defRPr/>
            </a:pPr>
            <a:endParaRPr lang="fr-CA" sz="1050" b="1" dirty="0">
              <a:solidFill>
                <a:schemeClr val="bg2"/>
              </a:solidFill>
              <a:uFill>
                <a:solidFill>
                  <a:schemeClr val="accent1"/>
                </a:solidFill>
              </a:uFill>
              <a:latin typeface="ALS Hauss Book" pitchFamily="2" charset="0"/>
              <a:cs typeface="SB Sans Display Semibold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397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B0AB6-8AA9-5D0D-9A39-B38148D67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Поддерживаемые аппаратные платформы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BF5312-CC5B-6B47-4101-2122947E80F1}"/>
              </a:ext>
            </a:extLst>
          </p:cNvPr>
          <p:cNvSpPr txBox="1"/>
          <p:nvPr/>
        </p:nvSpPr>
        <p:spPr>
          <a:xfrm>
            <a:off x="334964" y="6089590"/>
            <a:ext cx="115347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1F3F4"/>
              </a:buClr>
            </a:pPr>
            <a:r>
              <a:rPr lang="ru-RU" sz="2000" dirty="0">
                <a:solidFill>
                  <a:schemeClr val="bg2"/>
                </a:solidFill>
                <a:latin typeface="ALS Granate Medium" pitchFamily="50" charset="0"/>
              </a:rPr>
              <a:t>ВСЕ ПЛАТФОРМЫ ВНЕСЕНЫ В РЕЕСТРЫ МИНПРОМТОРГА</a:t>
            </a:r>
            <a:r>
              <a:rPr lang="en-US" sz="2000" dirty="0">
                <a:solidFill>
                  <a:schemeClr val="bg2"/>
                </a:solidFill>
                <a:latin typeface="ALS Granate Medium" pitchFamily="50" charset="0"/>
              </a:rPr>
              <a:t> </a:t>
            </a:r>
            <a:r>
              <a:rPr lang="ru-RU" sz="2000" dirty="0">
                <a:solidFill>
                  <a:schemeClr val="bg2"/>
                </a:solidFill>
                <a:latin typeface="ALS Granate Medium" pitchFamily="50" charset="0"/>
              </a:rPr>
              <a:t>РОССИИ (ПП 719 И ПП 878)</a:t>
            </a:r>
          </a:p>
        </p:txBody>
      </p:sp>
      <p:sp>
        <p:nvSpPr>
          <p:cNvPr id="5" name="Скругленный прямоугольник 10">
            <a:extLst>
              <a:ext uri="{FF2B5EF4-FFF2-40B4-BE49-F238E27FC236}">
                <a16:creationId xmlns:a16="http://schemas.microsoft.com/office/drawing/2014/main" id="{F46B15AC-EB74-8FA9-7C78-80356D904A7A}"/>
              </a:ext>
            </a:extLst>
          </p:cNvPr>
          <p:cNvSpPr/>
          <p:nvPr/>
        </p:nvSpPr>
        <p:spPr>
          <a:xfrm>
            <a:off x="8198541" y="753222"/>
            <a:ext cx="3620881" cy="17755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98" tIns="24398" rIns="24398" bIns="24398" numCol="1" spcCol="38100" rtlCol="0" anchor="ctr">
            <a:noAutofit/>
          </a:bodyPr>
          <a:lstStyle/>
          <a:p>
            <a:pPr algn="ctr" defTabSz="396486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US" sz="1537" kern="0" dirty="0">
              <a:latin typeface="ALS Hauss Book" pitchFamily="50" charset="0"/>
              <a:ea typeface="Helvetica Light"/>
              <a:cs typeface="SB Sans Display" panose="020B0503040504020204" pitchFamily="34" charset="0"/>
              <a:sym typeface="Helvetica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0C4F2-1E8D-3F35-1DC6-03C4EFA7F118}"/>
              </a:ext>
            </a:extLst>
          </p:cNvPr>
          <p:cNvSpPr txBox="1"/>
          <p:nvPr/>
        </p:nvSpPr>
        <p:spPr>
          <a:xfrm>
            <a:off x="7295645" y="4965319"/>
            <a:ext cx="3322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LS Granate Medium" pitchFamily="50" charset="0"/>
              </a:rPr>
              <a:t>F8010</a:t>
            </a:r>
            <a:endParaRPr lang="ru-RU" sz="2400" dirty="0">
              <a:latin typeface="ALS Granate Medium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DA8E6C-E173-EF30-27D3-D6485C306B75}"/>
              </a:ext>
            </a:extLst>
          </p:cNvPr>
          <p:cNvSpPr txBox="1"/>
          <p:nvPr/>
        </p:nvSpPr>
        <p:spPr>
          <a:xfrm>
            <a:off x="1656833" y="2316217"/>
            <a:ext cx="3322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LS Granate Medium" pitchFamily="50" charset="0"/>
              </a:rPr>
              <a:t>E</a:t>
            </a:r>
            <a:r>
              <a:rPr lang="ru-RU" sz="2400" dirty="0">
                <a:latin typeface="ALS Granate Medium" pitchFamily="50" charset="0"/>
              </a:rPr>
              <a:t>1</a:t>
            </a:r>
            <a:r>
              <a:rPr lang="en-US" sz="2400" dirty="0">
                <a:latin typeface="ALS Granate Medium" pitchFamily="50" charset="0"/>
              </a:rPr>
              <a:t>010</a:t>
            </a:r>
            <a:endParaRPr lang="ru-RU" sz="2400" dirty="0">
              <a:latin typeface="ALS Granate Medium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F78E52-1AF5-8F34-3E02-197AA6BDA04A}"/>
              </a:ext>
            </a:extLst>
          </p:cNvPr>
          <p:cNvSpPr txBox="1"/>
          <p:nvPr/>
        </p:nvSpPr>
        <p:spPr>
          <a:xfrm>
            <a:off x="1656833" y="4965319"/>
            <a:ext cx="3322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LS Granate Medium" pitchFamily="50" charset="0"/>
              </a:rPr>
              <a:t>F8000</a:t>
            </a:r>
            <a:endParaRPr lang="ru-RU" sz="2400" dirty="0">
              <a:latin typeface="ALS Granate Medium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6A2359-ED04-9E89-1A7D-148A5B5FDB37}"/>
              </a:ext>
            </a:extLst>
          </p:cNvPr>
          <p:cNvSpPr txBox="1"/>
          <p:nvPr/>
        </p:nvSpPr>
        <p:spPr>
          <a:xfrm>
            <a:off x="7295645" y="2316217"/>
            <a:ext cx="3322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LS Granate Medium" pitchFamily="50" charset="0"/>
              </a:rPr>
              <a:t>E3010</a:t>
            </a:r>
            <a:endParaRPr lang="ru-RU" sz="2400" dirty="0">
              <a:latin typeface="ALS Granate Medium" pitchFamily="50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58A790-C7B4-8A42-530E-61F20F712B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889" b="34544"/>
          <a:stretch>
            <a:fillRect/>
          </a:stretch>
        </p:blipFill>
        <p:spPr>
          <a:xfrm>
            <a:off x="951446" y="3929310"/>
            <a:ext cx="4733169" cy="10658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37E1F5-2D2E-8457-49B2-ACD4C98FA4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259" b="27692"/>
          <a:stretch>
            <a:fillRect/>
          </a:stretch>
        </p:blipFill>
        <p:spPr>
          <a:xfrm>
            <a:off x="6590258" y="3940096"/>
            <a:ext cx="4733169" cy="10549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094B97-2A63-978F-EB8D-073997CA1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2944" b="34871"/>
          <a:stretch/>
        </p:blipFill>
        <p:spPr>
          <a:xfrm>
            <a:off x="6671762" y="1743718"/>
            <a:ext cx="4570160" cy="5703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E7732C-A3B0-22A4-13C0-0CC48D915C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2920" b="33518"/>
          <a:stretch/>
        </p:blipFill>
        <p:spPr>
          <a:xfrm>
            <a:off x="1031480" y="1725830"/>
            <a:ext cx="4573101" cy="60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22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1013F-C3B2-FF48-690E-19199C695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7A06FD7-BD7E-09C5-7891-FB92762ED439}"/>
              </a:ext>
            </a:extLst>
          </p:cNvPr>
          <p:cNvSpPr txBox="1">
            <a:spLocks/>
          </p:cNvSpPr>
          <p:nvPr/>
        </p:nvSpPr>
        <p:spPr>
          <a:xfrm>
            <a:off x="345442" y="4005423"/>
            <a:ext cx="11846557" cy="277223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fr-CA" sz="9000" cap="none" dirty="0">
                <a:latin typeface="ALS Granate Medium" pitchFamily="50" charset="0"/>
              </a:rPr>
              <a:t>u</a:t>
            </a:r>
            <a:r>
              <a:rPr lang="fr-CA" sz="9000" cap="none" noProof="0" dirty="0">
                <a:latin typeface="ALS Granate Medium" pitchFamily="50" charset="0"/>
              </a:rPr>
              <a:t>WAF </a:t>
            </a:r>
            <a:endParaRPr lang="ru-RU" sz="9000" cap="none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3401F-9868-2DE8-5CD6-CF6BCB5FE796}"/>
              </a:ext>
            </a:extLst>
          </p:cNvPr>
          <p:cNvSpPr txBox="1">
            <a:spLocks/>
          </p:cNvSpPr>
          <p:nvPr/>
        </p:nvSpPr>
        <p:spPr>
          <a:xfrm>
            <a:off x="345442" y="5523821"/>
            <a:ext cx="11846557" cy="96159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sz="4000" cap="none" noProof="0" dirty="0">
                <a:highlight>
                  <a:srgbClr val="FFFFFF"/>
                </a:highlight>
                <a:latin typeface="ALS Hauss Book" pitchFamily="2" charset="0"/>
              </a:rPr>
              <a:t>.</a:t>
            </a:r>
            <a:r>
              <a:rPr lang="ru-RU" sz="4000" cap="none" noProof="0" dirty="0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Межсетевой экран уровня веб-сервера</a:t>
            </a:r>
            <a:r>
              <a:rPr lang="ru-RU" sz="4000" cap="none" noProof="0" dirty="0">
                <a:highlight>
                  <a:srgbClr val="FFFFFF"/>
                </a:highlight>
                <a:latin typeface="ALS Hauss Book" pitchFamily="2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519239-DAE0-7A67-353C-5ED387548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404813"/>
            <a:ext cx="1214414" cy="3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73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75576-CA35-51DC-CF2B-E48757B0C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9F22A1C-E9ED-BF40-4849-D975703EC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2025 в цифрах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698C534-40F0-C064-46D4-43D5BA72B0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E43C43-8A29-2041-91E8-A6F18D929D33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2E6A9B-7C23-73D0-AD9F-4DB68F19C1CF}"/>
              </a:ext>
            </a:extLst>
          </p:cNvPr>
          <p:cNvSpPr txBox="1"/>
          <p:nvPr/>
        </p:nvSpPr>
        <p:spPr>
          <a:xfrm>
            <a:off x="366837" y="3716338"/>
            <a:ext cx="3546796" cy="27733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endParaRPr lang="ru-RU" sz="4800" dirty="0"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82F9A-2E6F-C035-110B-17864357B2F3}"/>
              </a:ext>
            </a:extLst>
          </p:cNvPr>
          <p:cNvSpPr txBox="1"/>
          <p:nvPr/>
        </p:nvSpPr>
        <p:spPr>
          <a:xfrm>
            <a:off x="4054673" y="3716337"/>
            <a:ext cx="3853068" cy="2773361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endParaRPr lang="ru-RU" sz="4800" dirty="0">
              <a:solidFill>
                <a:schemeClr val="bg1"/>
              </a:solidFill>
              <a:effectLst/>
              <a:latin typeface="ALS Hauss Book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333C30-0784-8B3F-98D6-7E0CEBA7F9CB}"/>
              </a:ext>
            </a:extLst>
          </p:cNvPr>
          <p:cNvSpPr txBox="1"/>
          <p:nvPr/>
        </p:nvSpPr>
        <p:spPr>
          <a:xfrm>
            <a:off x="366837" y="908051"/>
            <a:ext cx="3546796" cy="2681816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 hangingPunct="1">
              <a:spcAft>
                <a:spcPts val="600"/>
              </a:spcAft>
              <a:defRPr/>
            </a:pPr>
            <a:endParaRPr lang="ru-RU" sz="4800" dirty="0">
              <a:solidFill>
                <a:schemeClr val="bg1"/>
              </a:solidFill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9FC66A-550C-46D3-CB70-E906C7D25D26}"/>
              </a:ext>
            </a:extLst>
          </p:cNvPr>
          <p:cNvSpPr txBox="1"/>
          <p:nvPr/>
        </p:nvSpPr>
        <p:spPr>
          <a:xfrm>
            <a:off x="4054674" y="908051"/>
            <a:ext cx="3853068" cy="2681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endParaRPr lang="ru-RU" sz="4800" dirty="0">
              <a:effectLst/>
              <a:latin typeface="ALS Granate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C75936-C920-640D-ADFC-028EFD6924BE}"/>
              </a:ext>
            </a:extLst>
          </p:cNvPr>
          <p:cNvSpPr txBox="1"/>
          <p:nvPr/>
        </p:nvSpPr>
        <p:spPr>
          <a:xfrm>
            <a:off x="8003969" y="908051"/>
            <a:ext cx="3853068" cy="26818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08000" rIns="72000" bIns="0" numCol="1" spcCol="38100" rtlCol="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endParaRPr lang="ru-RU" sz="4800" dirty="0"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72871-EE72-2C86-32F7-019FB9A6D02F}"/>
              </a:ext>
            </a:extLst>
          </p:cNvPr>
          <p:cNvSpPr txBox="1"/>
          <p:nvPr/>
        </p:nvSpPr>
        <p:spPr>
          <a:xfrm>
            <a:off x="8003969" y="3716337"/>
            <a:ext cx="3853068" cy="277336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 hangingPunct="1">
              <a:spcAft>
                <a:spcPts val="600"/>
              </a:spcAft>
              <a:defRPr/>
            </a:pPr>
            <a:endParaRPr lang="ru-RU" sz="4800" dirty="0">
              <a:solidFill>
                <a:schemeClr val="bg1"/>
              </a:solidFill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08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1D100D-FCB2-911E-D8CF-54B0B4123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BD768-9DC1-A187-1DA9-9426A3852D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963" y="392112"/>
            <a:ext cx="9170988" cy="509588"/>
          </a:xfrm>
        </p:spPr>
        <p:txBody>
          <a:bodyPr/>
          <a:lstStyle/>
          <a:p>
            <a:r>
              <a:rPr lang="ru-RU" dirty="0"/>
              <a:t>Типовая схема установки </a:t>
            </a:r>
            <a:r>
              <a:rPr lang="en-US" dirty="0"/>
              <a:t>UserGate WAF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7472B-FCD4-446F-8024-A83C2BB35F82}"/>
              </a:ext>
            </a:extLst>
          </p:cNvPr>
          <p:cNvSpPr txBox="1"/>
          <p:nvPr/>
        </p:nvSpPr>
        <p:spPr>
          <a:xfrm>
            <a:off x="376087" y="4954160"/>
            <a:ext cx="11439826" cy="190821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endParaRPr lang="en-US" dirty="0">
              <a:highlight>
                <a:srgbClr val="00FFFF"/>
              </a:highlight>
              <a:latin typeface="ALS Hauss Book" pitchFamily="2" charset="0"/>
              <a:cs typeface="SB Sans Display" panose="020B0503040504020204" pitchFamily="34" charset="0"/>
            </a:endParaRPr>
          </a:p>
          <a:p>
            <a:r>
              <a:rPr lang="en-US" dirty="0" err="1">
                <a:highlight>
                  <a:srgbClr val="CCD7FF"/>
                </a:highlight>
                <a:latin typeface="ALS Hauss Book" pitchFamily="2" charset="0"/>
                <a:cs typeface="SB Sans Display" panose="020B0503040504020204" pitchFamily="34" charset="0"/>
              </a:rPr>
              <a:t>UserGate</a:t>
            </a:r>
            <a:r>
              <a:rPr lang="en-US" dirty="0">
                <a:highlight>
                  <a:srgbClr val="CCD7FF"/>
                </a:highlight>
                <a:latin typeface="ALS Hauss Book" pitchFamily="2" charset="0"/>
                <a:cs typeface="SB Sans Display" panose="020B0503040504020204" pitchFamily="34" charset="0"/>
              </a:rPr>
              <a:t> WAF</a:t>
            </a:r>
            <a:r>
              <a:rPr lang="ru-RU" dirty="0">
                <a:latin typeface="ALS Hauss Book" pitchFamily="2" charset="0"/>
                <a:cs typeface="SB Sans Display" panose="020B0503040504020204" pitchFamily="34" charset="0"/>
              </a:rPr>
              <a:t> — </a:t>
            </a:r>
            <a:r>
              <a:rPr lang="ru-RU" dirty="0">
                <a:latin typeface="ALS Hauss Book" pitchFamily="2" charset="0"/>
              </a:rPr>
              <a:t>расширяет возможности существующей системы безопасности с FW/NGFW. Позволяет бороться с узконаправленными атаками благодаря диссекции протокола HTTP и анализу трафика с учётом специфики работы конкретного веб-приложения</a:t>
            </a:r>
          </a:p>
          <a:p>
            <a:endParaRPr lang="ru-RU" dirty="0">
              <a:latin typeface="ALS Hauss Book" pitchFamily="2" charset="0"/>
            </a:endParaRPr>
          </a:p>
          <a:p>
            <a:pPr algn="l"/>
            <a:endParaRPr lang="ru-RU" sz="2800" dirty="0">
              <a:latin typeface="ALS Hauss Book" pitchFamily="2" charset="0"/>
              <a:cs typeface="SB Sans Display" panose="020B050304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4B5F06-775E-A3BA-C519-1471CC67E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738" y="1736725"/>
            <a:ext cx="8106524" cy="28801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4EB50A-9011-2997-A99E-97EC7DCEB187}"/>
              </a:ext>
            </a:extLst>
          </p:cNvPr>
          <p:cNvSpPr txBox="1"/>
          <p:nvPr/>
        </p:nvSpPr>
        <p:spPr>
          <a:xfrm>
            <a:off x="284163" y="999314"/>
            <a:ext cx="11572875" cy="4001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l"/>
            <a:r>
              <a:rPr lang="ru-RU" sz="2000" noProof="0" dirty="0">
                <a:highlight>
                  <a:srgbClr val="CCD7FF"/>
                </a:highlight>
                <a:latin typeface="ALS Hauss Medium" pitchFamily="2" charset="0"/>
                <a:cs typeface="SB Sans Display" panose="020B0503040504020204" pitchFamily="34" charset="0"/>
              </a:rPr>
              <a:t>Защита ваших веб-приложений</a:t>
            </a:r>
          </a:p>
        </p:txBody>
      </p:sp>
    </p:spTree>
    <p:extLst>
      <p:ext uri="{BB962C8B-B14F-4D97-AF65-F5344CB8AC3E}">
        <p14:creationId xmlns:p14="http://schemas.microsoft.com/office/powerpoint/2010/main" val="4095787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E255019-0D19-5FE4-19F6-E988ABFDA3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E43C43-8A29-2041-91E8-A6F18D929D33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C6D34-BE9F-3A40-DFCF-F047E8FD79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3" y="959372"/>
            <a:ext cx="3737165" cy="27638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endParaRPr lang="en-US" altLang="ru-RU" sz="1800" dirty="0">
              <a:uFill>
                <a:solidFill>
                  <a:schemeClr val="accent1"/>
                </a:solidFill>
              </a:uFill>
              <a:latin typeface="ALS Granate Bold" pitchFamily="50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r>
              <a:rPr lang="ru-RU" altLang="ru-RU" sz="1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Защита от угроз </a:t>
            </a:r>
            <a:br>
              <a:rPr lang="en-US" altLang="ru-RU" sz="1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</a:br>
            <a:r>
              <a:rPr lang="ru-RU" altLang="ru-RU" sz="1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из списка OWASP Top-10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endParaRPr lang="ru-RU" altLang="ru-RU" dirty="0">
              <a:solidFill>
                <a:schemeClr val="bg1"/>
              </a:solidFill>
              <a:highlight>
                <a:srgbClr val="0000FF"/>
              </a:highlight>
              <a:uFill>
                <a:solidFill>
                  <a:schemeClr val="accent1"/>
                </a:solidFill>
              </a:uFill>
              <a:latin typeface="ALS Granate Book" pitchFamily="50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None/>
            </a:pPr>
            <a:r>
              <a:rPr lang="ru-RU" altLang="ru-RU" sz="1400" dirty="0">
                <a:latin typeface="ALS Granate Medium" pitchFamily="2" charset="0"/>
              </a:rPr>
              <a:t>Что блокирует: </a:t>
            </a:r>
            <a:endParaRPr lang="en-US" altLang="ru-RU" sz="1400" dirty="0">
              <a:latin typeface="ALS Granate Book" pitchFamily="50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5"/>
              </a:buClr>
              <a:buNone/>
            </a:pPr>
            <a:r>
              <a:rPr lang="ru-RU" altLang="ru-RU" sz="1400" dirty="0">
                <a:latin typeface="ALS Granate Book" pitchFamily="50" charset="0"/>
              </a:rPr>
              <a:t>SQL-инъекции, </a:t>
            </a:r>
            <a:br>
              <a:rPr lang="en-US" altLang="ru-RU" sz="1400" dirty="0">
                <a:latin typeface="ALS Granate Book" pitchFamily="50" charset="0"/>
              </a:rPr>
            </a:br>
            <a:r>
              <a:rPr lang="ru-RU" altLang="ru-RU" sz="1400" dirty="0">
                <a:latin typeface="ALS Granate Book" pitchFamily="50" charset="0"/>
              </a:rPr>
              <a:t>XSS (межсайтовый </a:t>
            </a:r>
            <a:r>
              <a:rPr lang="ru-RU" altLang="ru-RU" sz="1400" dirty="0" err="1">
                <a:latin typeface="ALS Granate Book" pitchFamily="50" charset="0"/>
              </a:rPr>
              <a:t>скриптинг</a:t>
            </a:r>
            <a:r>
              <a:rPr lang="ru-RU" altLang="ru-RU" sz="1400" dirty="0">
                <a:latin typeface="ALS Granate Book" pitchFamily="50" charset="0"/>
              </a:rPr>
              <a:t>), </a:t>
            </a:r>
            <a:br>
              <a:rPr lang="ru-RU" altLang="ru-RU" sz="1400" dirty="0">
                <a:latin typeface="ALS Granate Book" pitchFamily="50" charset="0"/>
              </a:rPr>
            </a:br>
            <a:r>
              <a:rPr lang="ru-RU" altLang="ru-RU" sz="1400" dirty="0">
                <a:latin typeface="ALS Granate Book" pitchFamily="50" charset="0"/>
              </a:rPr>
              <a:t>CSRF (подделка межсайтовых запросов), инъекции команд и т.д.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DC3C926-54C4-6406-0BFA-9EE748FD5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5125"/>
            <a:ext cx="9170987" cy="509588"/>
          </a:xfrm>
        </p:spPr>
        <p:txBody>
          <a:bodyPr/>
          <a:lstStyle/>
          <a:p>
            <a:r>
              <a:rPr lang="ru-RU" dirty="0"/>
              <a:t>Сценарии использования </a:t>
            </a:r>
            <a:r>
              <a:rPr lang="en-US" dirty="0"/>
              <a:t>UserGate WAF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23CDE6-3A57-D637-4C9D-223E7E8171DE}"/>
              </a:ext>
            </a:extLst>
          </p:cNvPr>
          <p:cNvSpPr txBox="1"/>
          <p:nvPr/>
        </p:nvSpPr>
        <p:spPr>
          <a:xfrm>
            <a:off x="3212973" y="3170302"/>
            <a:ext cx="1011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r>
              <a:rPr lang="ru-RU" altLang="ru-RU" sz="2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Granate" pitchFamily="2" charset="0"/>
              </a:rPr>
              <a:t>01</a:t>
            </a:r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A836A9B0-1D6A-3315-AFDD-4F0136A282BE}"/>
              </a:ext>
            </a:extLst>
          </p:cNvPr>
          <p:cNvSpPr txBox="1">
            <a:spLocks/>
          </p:cNvSpPr>
          <p:nvPr/>
        </p:nvSpPr>
        <p:spPr>
          <a:xfrm>
            <a:off x="4227418" y="959372"/>
            <a:ext cx="3737165" cy="27569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endParaRPr lang="en-US" sz="1800" dirty="0"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r>
              <a:rPr lang="ru-RU" sz="1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Борьба с </a:t>
            </a:r>
            <a:r>
              <a:rPr lang="ru-RU" sz="1800" dirty="0" err="1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DoS</a:t>
            </a:r>
            <a:r>
              <a:rPr lang="ru-RU" sz="1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-атаками </a:t>
            </a:r>
            <a:br>
              <a:rPr lang="en-US" sz="1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</a:br>
            <a:r>
              <a:rPr lang="ru-RU" sz="1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на уровне приложений</a:t>
            </a: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endParaRPr lang="ru-RU" sz="1800" dirty="0">
              <a:uFill>
                <a:solidFill>
                  <a:schemeClr val="accent1"/>
                </a:solidFill>
              </a:uFill>
              <a:latin typeface="ALS Granate Bold" pitchFamily="50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None/>
            </a:pPr>
            <a:r>
              <a:rPr lang="ru-RU" sz="1400" dirty="0">
                <a:latin typeface="ALS Granate Medium" pitchFamily="2" charset="0"/>
              </a:rPr>
              <a:t>Что блокирует:</a:t>
            </a:r>
          </a:p>
          <a:p>
            <a:pPr marL="180000" lvl="2" indent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None/>
            </a:pPr>
            <a:r>
              <a:rPr lang="ru-RU" sz="1400" dirty="0">
                <a:latin typeface="ALS Granate Book" pitchFamily="50" charset="0"/>
              </a:rPr>
              <a:t>HTTP-флуд, повторяющиеся </a:t>
            </a:r>
            <a:br>
              <a:rPr lang="en-US" sz="1400" dirty="0">
                <a:latin typeface="ALS Granate Book" pitchFamily="50" charset="0"/>
              </a:rPr>
            </a:br>
            <a:r>
              <a:rPr lang="ru-RU" sz="1400" dirty="0">
                <a:latin typeface="ALS Granate Book" pitchFamily="50" charset="0"/>
              </a:rPr>
              <a:t>запросы к уязвимым </a:t>
            </a:r>
            <a:r>
              <a:rPr lang="ru-RU" sz="1400" dirty="0" err="1">
                <a:latin typeface="ALS Granate Book" pitchFamily="50" charset="0"/>
              </a:rPr>
              <a:t>endpoint</a:t>
            </a:r>
            <a:endParaRPr lang="ru-RU" sz="1400" dirty="0">
              <a:latin typeface="ALS Granate Book" pitchFamily="50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endParaRPr lang="ru-RU" sz="1400" dirty="0">
              <a:latin typeface="ALS Granate Book" pitchFamily="50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endParaRPr lang="ru-RU" sz="1400" dirty="0">
              <a:latin typeface="ALS Granate Book" pitchFamily="50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None/>
            </a:pPr>
            <a:endParaRPr lang="ru-RU" sz="1400" dirty="0">
              <a:latin typeface="ALS Granate Book" pitchFamily="50" charset="0"/>
            </a:endParaRPr>
          </a:p>
        </p:txBody>
      </p:sp>
      <p:sp>
        <p:nvSpPr>
          <p:cNvPr id="23" name="Объект 3">
            <a:extLst>
              <a:ext uri="{FF2B5EF4-FFF2-40B4-BE49-F238E27FC236}">
                <a16:creationId xmlns:a16="http://schemas.microsoft.com/office/drawing/2014/main" id="{50373DD5-C973-1BA1-D99A-4EFBEF5039C4}"/>
              </a:ext>
            </a:extLst>
          </p:cNvPr>
          <p:cNvSpPr txBox="1">
            <a:spLocks/>
          </p:cNvSpPr>
          <p:nvPr/>
        </p:nvSpPr>
        <p:spPr>
          <a:xfrm>
            <a:off x="8119873" y="970231"/>
            <a:ext cx="3737167" cy="27529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endParaRPr lang="en-US" sz="1800" dirty="0">
              <a:uFill>
                <a:solidFill>
                  <a:schemeClr val="accent1"/>
                </a:solidFill>
              </a:uFill>
              <a:latin typeface="ALS Granate Bold" pitchFamily="50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r>
              <a:rPr lang="ru-RU" sz="20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Защита от ботов</a:t>
            </a: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endParaRPr lang="ru-RU" sz="1400" dirty="0">
              <a:latin typeface="ALS Granate Bold" pitchFamily="50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None/>
            </a:pPr>
            <a:r>
              <a:rPr lang="ru-RU" sz="1400" dirty="0">
                <a:latin typeface="ALS Granate Medium" pitchFamily="2" charset="0"/>
              </a:rPr>
              <a:t>Что делает: </a:t>
            </a:r>
            <a:endParaRPr lang="ru-RU" sz="1400" dirty="0">
              <a:latin typeface="ALS Granate Bold" pitchFamily="50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r>
              <a:rPr lang="ru-RU" sz="1400" dirty="0">
                <a:latin typeface="ALS Granate Book" pitchFamily="50" charset="0"/>
              </a:rPr>
              <a:t>Отличает легитимных ботов (</a:t>
            </a:r>
            <a:r>
              <a:rPr lang="ru-RU" sz="1400" dirty="0" err="1">
                <a:latin typeface="ALS Granate Book" pitchFamily="50" charset="0"/>
              </a:rPr>
              <a:t>YandexBot</a:t>
            </a:r>
            <a:r>
              <a:rPr lang="ru-RU" sz="1400" dirty="0">
                <a:latin typeface="ALS Granate Book" pitchFamily="50" charset="0"/>
              </a:rPr>
              <a:t>) из заранее определённого списка от вредоносных (парсеры данных, сканеры уязвимостей), и блокирует их активности</a:t>
            </a:r>
            <a:br>
              <a:rPr lang="en-US" sz="1400" dirty="0">
                <a:latin typeface="ALS Granate Book" pitchFamily="50" charset="0"/>
              </a:rPr>
            </a:br>
            <a:endParaRPr lang="ru-RU" sz="1400" dirty="0">
              <a:latin typeface="ALS Granate Book" pitchFamily="50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None/>
            </a:pPr>
            <a:endParaRPr lang="ru-RU" sz="1400" dirty="0">
              <a:latin typeface="ALS Granate Book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408A0E-C39B-BE86-67D4-E71AD104C022}"/>
              </a:ext>
            </a:extLst>
          </p:cNvPr>
          <p:cNvSpPr txBox="1"/>
          <p:nvPr/>
        </p:nvSpPr>
        <p:spPr>
          <a:xfrm>
            <a:off x="7108319" y="3188298"/>
            <a:ext cx="1011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r>
              <a:rPr lang="en-US" altLang="ru-RU" sz="2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Granate" pitchFamily="2" charset="0"/>
              </a:rPr>
              <a:t>02</a:t>
            </a:r>
            <a:endParaRPr lang="ru-RU" altLang="ru-RU" sz="2800" dirty="0">
              <a:solidFill>
                <a:schemeClr val="bg2"/>
              </a:solidFill>
              <a:uFill>
                <a:solidFill>
                  <a:schemeClr val="accent1"/>
                </a:solidFill>
              </a:uFill>
              <a:latin typeface="ALS Granate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2F427A-5874-2DA5-59AF-76253CC25CFA}"/>
              </a:ext>
            </a:extLst>
          </p:cNvPr>
          <p:cNvSpPr txBox="1"/>
          <p:nvPr/>
        </p:nvSpPr>
        <p:spPr>
          <a:xfrm>
            <a:off x="10997885" y="3188298"/>
            <a:ext cx="1011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r>
              <a:rPr lang="en-US" altLang="ru-RU" sz="2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Granate" pitchFamily="2" charset="0"/>
              </a:rPr>
              <a:t>03</a:t>
            </a:r>
            <a:endParaRPr lang="ru-RU" altLang="ru-RU" sz="2800" dirty="0">
              <a:solidFill>
                <a:schemeClr val="bg2"/>
              </a:solidFill>
              <a:uFill>
                <a:solidFill>
                  <a:schemeClr val="accent1"/>
                </a:solidFill>
              </a:uFill>
              <a:latin typeface="ALS Granate" pitchFamily="2" charset="0"/>
            </a:endParaRP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5C6827DA-2293-732C-0CEE-03302A8D2C1F}"/>
              </a:ext>
            </a:extLst>
          </p:cNvPr>
          <p:cNvSpPr txBox="1">
            <a:spLocks/>
          </p:cNvSpPr>
          <p:nvPr/>
        </p:nvSpPr>
        <p:spPr>
          <a:xfrm>
            <a:off x="334961" y="3759201"/>
            <a:ext cx="3737165" cy="27638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None/>
            </a:pPr>
            <a:endParaRPr lang="en-US" altLang="ru-RU" sz="1800" dirty="0"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None/>
            </a:pPr>
            <a:r>
              <a:rPr lang="ru-RU" sz="1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Предотвращение </a:t>
            </a:r>
            <a:endParaRPr lang="en-US" sz="1800" dirty="0"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None/>
            </a:pPr>
            <a:r>
              <a:rPr lang="ru-RU" sz="1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утечек данных</a:t>
            </a: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None/>
            </a:pPr>
            <a:endParaRPr lang="ru-RU" sz="1800" dirty="0">
              <a:uFill>
                <a:solidFill>
                  <a:schemeClr val="accent1"/>
                </a:solidFill>
              </a:uFill>
              <a:latin typeface="ALS Granate Bold" pitchFamily="50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None/>
            </a:pPr>
            <a:r>
              <a:rPr lang="ru-RU" sz="1400" dirty="0">
                <a:latin typeface="ALS Granate Medium" pitchFamily="2" charset="0"/>
              </a:rPr>
              <a:t>Механизм: </a:t>
            </a:r>
            <a:endParaRPr lang="en-US" sz="1400" dirty="0">
              <a:latin typeface="ALS Granate Medium" pitchFamily="2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None/>
            </a:pPr>
            <a:r>
              <a:rPr lang="ru-RU" sz="1400" dirty="0">
                <a:latin typeface="ALS Granate Book" pitchFamily="50" charset="0"/>
              </a:rPr>
              <a:t>анализирует ответы сервера </a:t>
            </a:r>
            <a:br>
              <a:rPr lang="en-US" sz="1400" dirty="0">
                <a:latin typeface="ALS Granate Book" pitchFamily="50" charset="0"/>
              </a:rPr>
            </a:br>
            <a:r>
              <a:rPr lang="ru-RU" sz="1400" dirty="0">
                <a:latin typeface="ALS Granate Book" pitchFamily="50" charset="0"/>
              </a:rPr>
              <a:t>на наличие конфиденциальной </a:t>
            </a: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None/>
            </a:pPr>
            <a:r>
              <a:rPr lang="ru-RU" sz="1400" dirty="0">
                <a:latin typeface="ALS Granate Book" pitchFamily="50" charset="0"/>
              </a:rPr>
              <a:t>информации (адреса электронной почты, номера телефонов)</a:t>
            </a: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None/>
            </a:pPr>
            <a:endParaRPr lang="ru-RU" sz="1400" dirty="0">
              <a:latin typeface="ALS Granate Book" pitchFamily="50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None/>
            </a:pPr>
            <a:endParaRPr lang="ru-RU" sz="1400" spc="-60" dirty="0">
              <a:latin typeface="ALS Granate Book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97CF3C-7757-A9C8-2910-581D00FB1DF1}"/>
              </a:ext>
            </a:extLst>
          </p:cNvPr>
          <p:cNvSpPr txBox="1"/>
          <p:nvPr/>
        </p:nvSpPr>
        <p:spPr>
          <a:xfrm>
            <a:off x="3208846" y="5975856"/>
            <a:ext cx="1011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r>
              <a:rPr lang="en-US" altLang="ru-RU" sz="2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Granate" pitchFamily="2" charset="0"/>
              </a:rPr>
              <a:t>04</a:t>
            </a:r>
            <a:endParaRPr lang="ru-RU" altLang="ru-RU" sz="2800" dirty="0">
              <a:solidFill>
                <a:schemeClr val="bg2"/>
              </a:solidFill>
              <a:uFill>
                <a:solidFill>
                  <a:schemeClr val="accent1"/>
                </a:solidFill>
              </a:uFill>
              <a:latin typeface="ALS Granate" pitchFamily="2" charset="0"/>
            </a:endParaRP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A81E87B9-9758-CDB2-3F62-C31F438F4CF8}"/>
              </a:ext>
            </a:extLst>
          </p:cNvPr>
          <p:cNvSpPr txBox="1">
            <a:spLocks/>
          </p:cNvSpPr>
          <p:nvPr/>
        </p:nvSpPr>
        <p:spPr>
          <a:xfrm>
            <a:off x="4227416" y="3759201"/>
            <a:ext cx="3737165" cy="2763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endParaRPr lang="ru-RU" sz="1800" dirty="0"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r>
              <a:rPr lang="ru-RU" sz="1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Защита от известных уязвимостей устаревших версий ПО</a:t>
            </a: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endParaRPr lang="ru-RU" sz="1800" dirty="0">
              <a:uFill>
                <a:solidFill>
                  <a:schemeClr val="accent1"/>
                </a:solidFill>
              </a:uFill>
              <a:latin typeface="ALS Granate Bold" pitchFamily="50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None/>
            </a:pPr>
            <a:r>
              <a:rPr lang="ru-RU" sz="1400" dirty="0">
                <a:latin typeface="ALS Granate Medium" pitchFamily="2" charset="0"/>
              </a:rPr>
              <a:t>Как работает: </a:t>
            </a: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r>
              <a:rPr lang="ru-RU" sz="1400" dirty="0">
                <a:latin typeface="ALS Granate Book" pitchFamily="50" charset="0"/>
              </a:rPr>
              <a:t>использует сигнатуры для выявления попыток эксплуатации уязвимостей ПО</a:t>
            </a: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endParaRPr lang="ru-RU" sz="1400" dirty="0">
              <a:latin typeface="ALS Granate Book" pitchFamily="50" charset="0"/>
            </a:endParaRPr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3B8D9FC4-5435-555E-EA8B-8B0DCC956FB5}"/>
              </a:ext>
            </a:extLst>
          </p:cNvPr>
          <p:cNvSpPr txBox="1">
            <a:spLocks/>
          </p:cNvSpPr>
          <p:nvPr/>
        </p:nvSpPr>
        <p:spPr>
          <a:xfrm>
            <a:off x="8119871" y="3770060"/>
            <a:ext cx="3737167" cy="27529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LS Hauss Book" pitchFamily="2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endParaRPr lang="en-US" sz="1800" dirty="0"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r>
              <a:rPr lang="ru-RU" sz="1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Снижение нагрузки </a:t>
            </a:r>
            <a:br>
              <a:rPr lang="en-US" sz="1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</a:br>
            <a:r>
              <a:rPr lang="ru-RU" sz="1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на сервер</a:t>
            </a:r>
            <a:endParaRPr lang="en-US" sz="1800" dirty="0"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endParaRPr lang="ru-RU" sz="1800" dirty="0"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ts val="400"/>
              </a:spcAft>
              <a:buClr>
                <a:schemeClr val="accent5"/>
              </a:buClr>
              <a:buNone/>
            </a:pPr>
            <a:endParaRPr lang="ru-RU" sz="1400" dirty="0">
              <a:latin typeface="ALS Granate Medium" pitchFamily="2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None/>
            </a:pPr>
            <a:r>
              <a:rPr lang="ru-RU" sz="1400" dirty="0">
                <a:latin typeface="ALS Granate Medium" pitchFamily="2" charset="0"/>
              </a:rPr>
              <a:t>Эффект: </a:t>
            </a: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r>
              <a:rPr lang="ru-RU" sz="1400" dirty="0">
                <a:latin typeface="ALS Granate Book" pitchFamily="50" charset="0"/>
              </a:rPr>
              <a:t>фильтрация бот-трафика </a:t>
            </a:r>
            <a:br>
              <a:rPr lang="en-US" sz="1400" dirty="0">
                <a:latin typeface="ALS Granate Book" pitchFamily="50" charset="0"/>
              </a:rPr>
            </a:br>
            <a:r>
              <a:rPr lang="ru-RU" sz="1400" dirty="0">
                <a:latin typeface="ALS Granate Book" pitchFamily="50" charset="0"/>
              </a:rPr>
              <a:t>и вредоносных запросов снижает нагрузку на бэкенд</a:t>
            </a: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endParaRPr lang="ru-RU" sz="1400" dirty="0">
              <a:latin typeface="ALS Granate Medium" pitchFamily="2" charset="0"/>
            </a:endParaRPr>
          </a:p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None/>
            </a:pPr>
            <a:endParaRPr lang="ru-RU" sz="1400" dirty="0">
              <a:latin typeface="ALS Granate Book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CA81EA-5DC2-CCA7-64D2-AE059C8DD7A7}"/>
              </a:ext>
            </a:extLst>
          </p:cNvPr>
          <p:cNvSpPr txBox="1"/>
          <p:nvPr/>
        </p:nvSpPr>
        <p:spPr>
          <a:xfrm>
            <a:off x="7105426" y="5995333"/>
            <a:ext cx="1011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r>
              <a:rPr lang="en-US" altLang="ru-RU" sz="2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Granate" pitchFamily="2" charset="0"/>
              </a:rPr>
              <a:t>05</a:t>
            </a:r>
            <a:endParaRPr lang="ru-RU" altLang="ru-RU" sz="2800" dirty="0">
              <a:solidFill>
                <a:schemeClr val="bg2"/>
              </a:solidFill>
              <a:uFill>
                <a:solidFill>
                  <a:schemeClr val="accent1"/>
                </a:solidFill>
              </a:uFill>
              <a:latin typeface="ALS Granate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74CE70-5F2D-F801-7C13-9D564202DC79}"/>
              </a:ext>
            </a:extLst>
          </p:cNvPr>
          <p:cNvSpPr txBox="1"/>
          <p:nvPr/>
        </p:nvSpPr>
        <p:spPr>
          <a:xfrm>
            <a:off x="10997885" y="5995333"/>
            <a:ext cx="1011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2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None/>
            </a:pPr>
            <a:r>
              <a:rPr lang="en-US" altLang="ru-RU" sz="2800" dirty="0">
                <a:solidFill>
                  <a:schemeClr val="bg2"/>
                </a:solidFill>
                <a:uFill>
                  <a:solidFill>
                    <a:schemeClr val="accent1"/>
                  </a:solidFill>
                </a:uFill>
                <a:latin typeface="ALS Granate" pitchFamily="2" charset="0"/>
              </a:rPr>
              <a:t>06</a:t>
            </a:r>
            <a:endParaRPr lang="ru-RU" altLang="ru-RU" sz="2800" dirty="0">
              <a:solidFill>
                <a:schemeClr val="bg2"/>
              </a:solidFill>
              <a:uFill>
                <a:solidFill>
                  <a:schemeClr val="accent1"/>
                </a:solidFill>
              </a:uFill>
              <a:latin typeface="ALS Grana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921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9E6BE-0900-869A-8329-878DCA2FE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D6CA5C-9B47-5AF1-F169-99CCC2228F80}"/>
              </a:ext>
            </a:extLst>
          </p:cNvPr>
          <p:cNvSpPr/>
          <p:nvPr/>
        </p:nvSpPr>
        <p:spPr>
          <a:xfrm>
            <a:off x="6287534" y="2923261"/>
            <a:ext cx="1728000" cy="2044112"/>
          </a:xfrm>
          <a:prstGeom prst="rect">
            <a:avLst/>
          </a:prstGeom>
          <a:solidFill>
            <a:srgbClr val="E5EAFF">
              <a:alpha val="40000"/>
            </a:srgbClr>
          </a:solidFill>
        </p:spPr>
        <p:txBody>
          <a:bodyPr wrap="none" lIns="0" tIns="0" rIns="0" bIns="0" rtlCol="0" anchor="t">
            <a:noAutofit/>
          </a:bodyPr>
          <a:lstStyle/>
          <a:p>
            <a:endParaRPr lang="ru-RU" sz="1400" kern="0" dirty="0">
              <a:latin typeface="ALS Hauss Book" pitchFamily="2" charset="0"/>
              <a:ea typeface="Play"/>
              <a:cs typeface="SB Sans Display" panose="020B0503040504020204" pitchFamily="34" charset="0"/>
              <a:sym typeface="Play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3B0F68B-BA27-02AE-F81B-30FF8912EB2C}"/>
              </a:ext>
            </a:extLst>
          </p:cNvPr>
          <p:cNvSpPr/>
          <p:nvPr/>
        </p:nvSpPr>
        <p:spPr>
          <a:xfrm>
            <a:off x="614623" y="2923260"/>
            <a:ext cx="1728000" cy="2031282"/>
          </a:xfrm>
          <a:prstGeom prst="rect">
            <a:avLst/>
          </a:prstGeom>
          <a:solidFill>
            <a:srgbClr val="E5EAFF"/>
          </a:solidFill>
        </p:spPr>
        <p:txBody>
          <a:bodyPr wrap="none" lIns="0" tIns="0" rIns="0" bIns="0" rtlCol="0" anchor="t">
            <a:noAutofit/>
          </a:bodyPr>
          <a:lstStyle/>
          <a:p>
            <a:endParaRPr lang="ru-RU" sz="1400" kern="0" dirty="0">
              <a:latin typeface="ALS Hauss Book" pitchFamily="2" charset="0"/>
              <a:ea typeface="Play"/>
              <a:cs typeface="SB Sans Display" panose="020B0503040504020204" pitchFamily="34" charset="0"/>
              <a:sym typeface="Play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86B9CA-A2CB-E3EB-67A4-6B79096DC720}"/>
              </a:ext>
            </a:extLst>
          </p:cNvPr>
          <p:cNvSpPr txBox="1"/>
          <p:nvPr/>
        </p:nvSpPr>
        <p:spPr>
          <a:xfrm>
            <a:off x="541867" y="5072968"/>
            <a:ext cx="5761036" cy="4001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ru-RU" sz="2000" dirty="0">
                <a:latin typeface="ALS Granate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Аппаратные платформы</a:t>
            </a:r>
            <a:r>
              <a:rPr lang="en-US" sz="2000" dirty="0">
                <a:latin typeface="ALS Granate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UserGate</a:t>
            </a:r>
            <a:endParaRPr lang="ru-RU" sz="2000" dirty="0">
              <a:latin typeface="ALS Granate Medium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9D54060-CBC5-E89A-65F7-7BD396EBD1F4}"/>
              </a:ext>
            </a:extLst>
          </p:cNvPr>
          <p:cNvSpPr txBox="1"/>
          <p:nvPr/>
        </p:nvSpPr>
        <p:spPr>
          <a:xfrm>
            <a:off x="6178658" y="5072968"/>
            <a:ext cx="4569530" cy="4001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ru-RU" sz="2000" dirty="0">
                <a:latin typeface="ALS Granate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Виртуальное исполнение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186F25-158F-20F0-0ADF-25676FA67E45}"/>
              </a:ext>
            </a:extLst>
          </p:cNvPr>
          <p:cNvSpPr txBox="1"/>
          <p:nvPr/>
        </p:nvSpPr>
        <p:spPr>
          <a:xfrm>
            <a:off x="596231" y="6017588"/>
            <a:ext cx="5499769" cy="5078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kern="0" dirty="0">
                <a:latin typeface="ALS Hauss Book" pitchFamily="2" charset="0"/>
                <a:ea typeface="Play"/>
                <a:cs typeface="SB Sans Display" panose="020B0503040504020204" pitchFamily="34" charset="0"/>
                <a:sym typeface="Play"/>
              </a:rPr>
              <a:t>RPS</a:t>
            </a:r>
            <a:r>
              <a:rPr lang="ru-RU" sz="900" kern="0" dirty="0">
                <a:latin typeface="ALS Hauss Book" pitchFamily="2" charset="0"/>
                <a:ea typeface="Play"/>
                <a:cs typeface="SB Sans Display" panose="020B0503040504020204" pitchFamily="34" charset="0"/>
                <a:sym typeface="Play"/>
              </a:rPr>
              <a:t> (</a:t>
            </a:r>
            <a:r>
              <a:rPr lang="en-US" sz="900" dirty="0">
                <a:latin typeface="ALS Hauss Book" pitchFamily="2" charset="0"/>
              </a:rPr>
              <a:t>Requests Per Second</a:t>
            </a:r>
            <a:r>
              <a:rPr lang="ru-RU" sz="900" dirty="0">
                <a:latin typeface="ALS Hauss Book" pitchFamily="2" charset="0"/>
              </a:rPr>
              <a:t>) — количество обрабатываемых запросов к веб-приложениям в секунду.</a:t>
            </a:r>
          </a:p>
          <a:p>
            <a:r>
              <a:rPr lang="ru-RU" sz="900" dirty="0">
                <a:latin typeface="ALS Hauss Book" pitchFamily="2" charset="0"/>
              </a:rPr>
              <a:t>¹ Минимальный объём накопителя —  от 200 ГБ.</a:t>
            </a:r>
            <a:endParaRPr lang="ru-RU" sz="900" dirty="0"/>
          </a:p>
          <a:p>
            <a:endParaRPr lang="ru-RU" sz="900" kern="0" dirty="0">
              <a:latin typeface="ALS Hauss Book" pitchFamily="2" charset="0"/>
              <a:ea typeface="Play"/>
              <a:cs typeface="SB Sans Display" panose="020B0503040504020204" pitchFamily="34" charset="0"/>
              <a:sym typeface="Play"/>
            </a:endParaRPr>
          </a:p>
        </p:txBody>
      </p:sp>
      <p:sp>
        <p:nvSpPr>
          <p:cNvPr id="31" name="Google Shape;100;p16">
            <a:extLst>
              <a:ext uri="{FF2B5EF4-FFF2-40B4-BE49-F238E27FC236}">
                <a16:creationId xmlns:a16="http://schemas.microsoft.com/office/drawing/2014/main" id="{819006BC-114E-1FD4-CBE7-DB1F8D8C8CB3}"/>
              </a:ext>
            </a:extLst>
          </p:cNvPr>
          <p:cNvSpPr txBox="1"/>
          <p:nvPr/>
        </p:nvSpPr>
        <p:spPr>
          <a:xfrm>
            <a:off x="6287534" y="2538449"/>
            <a:ext cx="1728000" cy="420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37341" tIns="37341" rIns="37341" bIns="37341" anchor="ctr" anchorCtr="0">
            <a:noAutofit/>
          </a:bodyPr>
          <a:lstStyle/>
          <a:p>
            <a:pPr algn="ctr" defTabSz="1194909">
              <a:lnSpc>
                <a:spcPct val="90000"/>
              </a:lnSpc>
              <a:buClr>
                <a:srgbClr val="393939"/>
              </a:buClr>
              <a:buSzPts val="800"/>
            </a:pPr>
            <a:r>
              <a:rPr lang="ru-RU" sz="2400" kern="0" dirty="0">
                <a:solidFill>
                  <a:schemeClr val="bg1"/>
                </a:solidFill>
                <a:latin typeface="ALS Granate Medium" pitchFamily="2" charset="0"/>
                <a:ea typeface="Calibri"/>
                <a:cs typeface="SB Sans Display Semibold" panose="020B0503040504020204" pitchFamily="34" charset="0"/>
                <a:sym typeface="Calibri"/>
              </a:rPr>
              <a:t>4</a:t>
            </a:r>
            <a:r>
              <a:rPr lang="en-US" sz="2400" kern="0" dirty="0">
                <a:solidFill>
                  <a:schemeClr val="bg1"/>
                </a:solidFill>
                <a:latin typeface="ALS Granate Medium" pitchFamily="2" charset="0"/>
                <a:ea typeface="Calibri"/>
                <a:cs typeface="SB Sans Display Semibold" panose="020B0503040504020204" pitchFamily="34" charset="0"/>
                <a:sym typeface="Calibri"/>
              </a:rPr>
              <a:t> </a:t>
            </a:r>
            <a:r>
              <a:rPr lang="ru-RU" sz="2400" kern="0" dirty="0">
                <a:solidFill>
                  <a:schemeClr val="bg1"/>
                </a:solidFill>
                <a:latin typeface="ALS Granate Medium" pitchFamily="2" charset="0"/>
                <a:ea typeface="Calibri"/>
                <a:cs typeface="SB Sans Display Semibold" panose="020B0503040504020204" pitchFamily="34" charset="0"/>
                <a:sym typeface="Calibri"/>
              </a:rPr>
              <a:t>ядра</a:t>
            </a:r>
            <a:endParaRPr sz="2400" kern="0" dirty="0">
              <a:solidFill>
                <a:schemeClr val="bg1"/>
              </a:solidFill>
              <a:latin typeface="ALS Granate Medium" pitchFamily="2" charset="0"/>
              <a:ea typeface="Calibri"/>
              <a:cs typeface="SB Sans Display Semibold" panose="020B0503040504020204" pitchFamily="34" charset="0"/>
              <a:sym typeface="Calibr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197602C-9394-5A6E-5031-31B5F330B194}"/>
              </a:ext>
            </a:extLst>
          </p:cNvPr>
          <p:cNvSpPr/>
          <p:nvPr/>
        </p:nvSpPr>
        <p:spPr>
          <a:xfrm>
            <a:off x="8012541" y="2347992"/>
            <a:ext cx="1728000" cy="2617200"/>
          </a:xfrm>
          <a:prstGeom prst="rect">
            <a:avLst/>
          </a:prstGeom>
          <a:solidFill>
            <a:srgbClr val="CCD6FF">
              <a:alpha val="50000"/>
            </a:srgbClr>
          </a:solidFill>
        </p:spPr>
        <p:txBody>
          <a:bodyPr wrap="none" lIns="0" tIns="0" rIns="0" bIns="0" rtlCol="0" anchor="t">
            <a:noAutofit/>
          </a:bodyPr>
          <a:lstStyle/>
          <a:p>
            <a:endParaRPr lang="en-US" sz="1400" kern="0" dirty="0">
              <a:latin typeface="ALS Hauss Book" pitchFamily="2" charset="0"/>
              <a:ea typeface="Play"/>
              <a:cs typeface="SB Sans Display" panose="020B0503040504020204" pitchFamily="34" charset="0"/>
              <a:sym typeface="Play"/>
            </a:endParaRPr>
          </a:p>
          <a:p>
            <a:endParaRPr lang="ru-RU" sz="1400" kern="0" dirty="0">
              <a:latin typeface="ALS Hauss Book" pitchFamily="2" charset="0"/>
              <a:ea typeface="Play"/>
              <a:cs typeface="SB Sans Display" panose="020B0503040504020204" pitchFamily="34" charset="0"/>
              <a:sym typeface="Play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4A48D951-EF75-4419-8646-79F6CBC8FC76}"/>
              </a:ext>
            </a:extLst>
          </p:cNvPr>
          <p:cNvSpPr/>
          <p:nvPr/>
        </p:nvSpPr>
        <p:spPr>
          <a:xfrm>
            <a:off x="8705491" y="1795170"/>
            <a:ext cx="248489" cy="248489"/>
          </a:xfrm>
          <a:prstGeom prst="ellipse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6404BC86-AEBD-5205-B633-364BEA1F2E69}"/>
              </a:ext>
            </a:extLst>
          </p:cNvPr>
          <p:cNvSpPr/>
          <p:nvPr/>
        </p:nvSpPr>
        <p:spPr>
          <a:xfrm>
            <a:off x="9740030" y="1926941"/>
            <a:ext cx="1734859" cy="3027600"/>
          </a:xfrm>
          <a:prstGeom prst="rect">
            <a:avLst/>
          </a:prstGeom>
          <a:solidFill>
            <a:srgbClr val="B2C1FF">
              <a:alpha val="50000"/>
            </a:srgbClr>
          </a:solidFill>
        </p:spPr>
        <p:txBody>
          <a:bodyPr wrap="none" lIns="0" tIns="0" rIns="0" bIns="0" rtlCol="0" anchor="t">
            <a:noAutofit/>
          </a:bodyPr>
          <a:lstStyle/>
          <a:p>
            <a:endParaRPr lang="en-US" sz="1400" kern="0" dirty="0">
              <a:latin typeface="ALS Hauss Book" pitchFamily="2" charset="0"/>
              <a:ea typeface="Play"/>
              <a:cs typeface="SB Sans Display" panose="020B0503040504020204" pitchFamily="34" charset="0"/>
              <a:sym typeface="Play"/>
            </a:endParaRPr>
          </a:p>
          <a:p>
            <a:endParaRPr lang="ru-RU" sz="1400" kern="0" dirty="0">
              <a:latin typeface="ALS Hauss Book" pitchFamily="2" charset="0"/>
              <a:ea typeface="Play"/>
              <a:cs typeface="SB Sans Display" panose="020B0503040504020204" pitchFamily="34" charset="0"/>
              <a:sym typeface="Play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C2B7B13-BDC3-B738-F3D9-8039B2844ADD}"/>
              </a:ext>
            </a:extLst>
          </p:cNvPr>
          <p:cNvSpPr txBox="1"/>
          <p:nvPr/>
        </p:nvSpPr>
        <p:spPr>
          <a:xfrm>
            <a:off x="6237892" y="4215044"/>
            <a:ext cx="19997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indent="-144000">
              <a:buClr>
                <a:srgbClr val="0033FF"/>
              </a:buClr>
              <a:buFont typeface="Wingdings" pitchFamily="2" charset="2"/>
              <a:buChar char="§"/>
            </a:pPr>
            <a:r>
              <a:rPr lang="ru-RU" sz="1200" dirty="0">
                <a:latin typeface="ALS Hauss Book" pitchFamily="2" charset="0"/>
              </a:rPr>
              <a:t>4 ядра от 2,5 ГГц</a:t>
            </a:r>
          </a:p>
          <a:p>
            <a:pPr marL="144000" indent="-144000">
              <a:buClr>
                <a:srgbClr val="0033FF"/>
              </a:buClr>
              <a:buFont typeface="Wingdings" pitchFamily="2" charset="2"/>
              <a:buChar char="§"/>
            </a:pPr>
            <a:r>
              <a:rPr lang="ru-RU" sz="1200" dirty="0">
                <a:latin typeface="ALS Hauss Book" pitchFamily="2" charset="0"/>
              </a:rPr>
              <a:t>ОЗУ</a:t>
            </a:r>
            <a:r>
              <a:rPr lang="en-US" sz="1200" dirty="0">
                <a:latin typeface="ALS Hauss Book" pitchFamily="2" charset="0"/>
              </a:rPr>
              <a:t>: </a:t>
            </a:r>
            <a:r>
              <a:rPr lang="ru-RU" sz="1200" dirty="0">
                <a:latin typeface="ALS Hauss Book" pitchFamily="2" charset="0"/>
              </a:rPr>
              <a:t>8 ГБ</a:t>
            </a:r>
          </a:p>
          <a:p>
            <a:pPr marL="144000" indent="-144000">
              <a:buClr>
                <a:srgbClr val="0033FF"/>
              </a:buClr>
              <a:buFont typeface="Wingdings" pitchFamily="2" charset="2"/>
              <a:buChar char="§"/>
            </a:pPr>
            <a:r>
              <a:rPr lang="ru-RU" sz="1200" dirty="0">
                <a:latin typeface="ALS Hauss Book" pitchFamily="2" charset="0"/>
              </a:rPr>
              <a:t>Накопитель: 300 ГБ¹</a:t>
            </a:r>
          </a:p>
          <a:p>
            <a:pPr>
              <a:buClr>
                <a:schemeClr val="bg1"/>
              </a:buClr>
            </a:pPr>
            <a:endParaRPr lang="ru-RU" sz="1200" dirty="0">
              <a:solidFill>
                <a:schemeClr val="bg1"/>
              </a:solidFill>
              <a:latin typeface="ALS Hauss Book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D3B0804-AC29-7D64-9017-58B43FB87474}"/>
              </a:ext>
            </a:extLst>
          </p:cNvPr>
          <p:cNvSpPr txBox="1"/>
          <p:nvPr/>
        </p:nvSpPr>
        <p:spPr>
          <a:xfrm>
            <a:off x="7976236" y="4200375"/>
            <a:ext cx="35518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indent="-144000">
              <a:buClr>
                <a:srgbClr val="0033FF"/>
              </a:buClr>
              <a:buFont typeface="Wingdings" pitchFamily="2" charset="2"/>
              <a:buChar char="§"/>
            </a:pPr>
            <a:r>
              <a:rPr lang="ru-RU" sz="1200" dirty="0">
                <a:latin typeface="ALS Hauss Book" pitchFamily="2" charset="0"/>
              </a:rPr>
              <a:t>8 ядер от 2,5 ГГц</a:t>
            </a:r>
          </a:p>
          <a:p>
            <a:pPr marL="144000" indent="-144000">
              <a:buClr>
                <a:srgbClr val="0033FF"/>
              </a:buClr>
              <a:buFont typeface="Wingdings" pitchFamily="2" charset="2"/>
              <a:buChar char="§"/>
            </a:pPr>
            <a:r>
              <a:rPr lang="ru-RU" sz="1200" dirty="0">
                <a:latin typeface="ALS Hauss Book" pitchFamily="2" charset="0"/>
              </a:rPr>
              <a:t>ОЗУ</a:t>
            </a:r>
            <a:r>
              <a:rPr lang="en-US" sz="1200" dirty="0">
                <a:latin typeface="ALS Hauss Book" pitchFamily="2" charset="0"/>
              </a:rPr>
              <a:t>: </a:t>
            </a:r>
            <a:r>
              <a:rPr lang="ru-RU" sz="1200" dirty="0">
                <a:latin typeface="ALS Hauss Book" pitchFamily="2" charset="0"/>
              </a:rPr>
              <a:t>16 ГБ</a:t>
            </a:r>
          </a:p>
          <a:p>
            <a:pPr marL="144000" indent="-144000">
              <a:buClr>
                <a:srgbClr val="0033FF"/>
              </a:buClr>
              <a:buFont typeface="Wingdings" pitchFamily="2" charset="2"/>
              <a:buChar char="§"/>
            </a:pPr>
            <a:r>
              <a:rPr lang="ru-RU" sz="1200" dirty="0">
                <a:latin typeface="ALS Hauss Book" pitchFamily="2" charset="0"/>
              </a:rPr>
              <a:t>Накопитель: 300 ГБ¹ </a:t>
            </a:r>
          </a:p>
          <a:p>
            <a:pPr>
              <a:buClr>
                <a:schemeClr val="bg1"/>
              </a:buClr>
            </a:pPr>
            <a:endParaRPr lang="ru-RU" sz="1200" dirty="0">
              <a:solidFill>
                <a:schemeClr val="bg1"/>
              </a:solidFill>
              <a:latin typeface="ALS Hauss Book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D13EAAC-9835-F81B-0491-9DA84D5D474C}"/>
              </a:ext>
            </a:extLst>
          </p:cNvPr>
          <p:cNvSpPr txBox="1"/>
          <p:nvPr/>
        </p:nvSpPr>
        <p:spPr>
          <a:xfrm>
            <a:off x="9786165" y="3984261"/>
            <a:ext cx="1744355" cy="861774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latin typeface="ALS Hauss Book" pitchFamily="2" charset="0"/>
              </a:rPr>
              <a:t>Большая производительность доступна </a:t>
            </a:r>
            <a:br>
              <a:rPr lang="ru-RU" sz="1200" dirty="0">
                <a:latin typeface="ALS Hauss Book" pitchFamily="2" charset="0"/>
              </a:rPr>
            </a:br>
            <a:r>
              <a:rPr lang="ru-RU" sz="1200" dirty="0">
                <a:latin typeface="ALS Hauss Book" pitchFamily="2" charset="0"/>
              </a:rPr>
              <a:t>по индивидуальным запросам</a:t>
            </a: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7DB401BF-37C5-50AA-0EBC-3F1579E7709E}"/>
              </a:ext>
            </a:extLst>
          </p:cNvPr>
          <p:cNvSpPr/>
          <p:nvPr/>
        </p:nvSpPr>
        <p:spPr>
          <a:xfrm>
            <a:off x="10418879" y="1397157"/>
            <a:ext cx="248489" cy="248489"/>
          </a:xfrm>
          <a:prstGeom prst="ellipse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B37153-BBA9-60B1-03CC-047A24107CB9}"/>
              </a:ext>
            </a:extLst>
          </p:cNvPr>
          <p:cNvGrpSpPr/>
          <p:nvPr/>
        </p:nvGrpSpPr>
        <p:grpSpPr>
          <a:xfrm>
            <a:off x="9872628" y="3048251"/>
            <a:ext cx="1806116" cy="970998"/>
            <a:chOff x="9872628" y="2856228"/>
            <a:chExt cx="1806116" cy="970998"/>
          </a:xfrm>
        </p:grpSpPr>
        <p:sp>
          <p:nvSpPr>
            <p:cNvPr id="5" name="object 18">
              <a:extLst>
                <a:ext uri="{FF2B5EF4-FFF2-40B4-BE49-F238E27FC236}">
                  <a16:creationId xmlns:a16="http://schemas.microsoft.com/office/drawing/2014/main" id="{0EB3CDA7-1216-5BBC-9022-F0F22ABC4934}"/>
                </a:ext>
              </a:extLst>
            </p:cNvPr>
            <p:cNvSpPr txBox="1"/>
            <p:nvPr/>
          </p:nvSpPr>
          <p:spPr>
            <a:xfrm>
              <a:off x="9872628" y="2856228"/>
              <a:ext cx="1806116" cy="575799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0" marR="0" lvl="0" indent="0" algn="l" defTabSz="412740" rtl="0" eaLnBrk="1" fontAlgn="auto" latinLnBrk="0" hangingPunct="0">
                <a:lnSpc>
                  <a:spcPct val="100000"/>
                </a:lnSpc>
                <a:spcBef>
                  <a:spcPts val="1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500" spc="-300" dirty="0">
                  <a:latin typeface="ALS Hauss Medium" pitchFamily="2" charset="0"/>
                  <a:cs typeface="SB Sans Display Semibold" panose="020B0703040504020204" pitchFamily="34" charset="0"/>
                </a:rPr>
                <a:t>&gt;2100</a:t>
              </a:r>
              <a:endParaRPr lang="ru-RU" sz="3600" kern="500" spc="-300" dirty="0">
                <a:latin typeface="ALS Hauss Medium" pitchFamily="2" charset="0"/>
                <a:cs typeface="SB Sans Display Semibold" panose="020B0703040504020204" pitchFamily="34" charset="0"/>
              </a:endParaRPr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E7A626C0-27A7-9141-4DE8-F8CFEB1720BA}"/>
                </a:ext>
              </a:extLst>
            </p:cNvPr>
            <p:cNvSpPr txBox="1"/>
            <p:nvPr/>
          </p:nvSpPr>
          <p:spPr>
            <a:xfrm>
              <a:off x="10227546" y="3518167"/>
              <a:ext cx="719288" cy="309059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0" marR="0" lvl="0" indent="0" algn="l" defTabSz="412740" rtl="0" eaLnBrk="1" fontAlgn="auto" latinLnBrk="0" hangingPunct="0">
                <a:lnSpc>
                  <a:spcPct val="100000"/>
                </a:lnSpc>
                <a:spcBef>
                  <a:spcPts val="1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u="none" strike="noStrike" kern="500" cap="none" spc="-60" normalizeH="0" baseline="30000" noProof="0" dirty="0">
                  <a:ln>
                    <a:noFill/>
                  </a:ln>
                  <a:effectLst/>
                  <a:uLnTx/>
                  <a:uFillTx/>
                  <a:latin typeface="ALS Hauss Medium" pitchFamily="2" charset="0"/>
                  <a:cs typeface="SB Sans Display Semibold" panose="020B0703040504020204" pitchFamily="34" charset="0"/>
                  <a:sym typeface="Helvetica"/>
                </a:rPr>
                <a:t>RPS</a:t>
              </a:r>
              <a:endParaRPr kumimoji="0" lang="ru-RU" sz="2800" u="none" strike="noStrike" kern="500" cap="none" spc="-60" normalizeH="0" baseline="30000" noProof="0" dirty="0">
                <a:ln>
                  <a:noFill/>
                </a:ln>
                <a:effectLst/>
                <a:uLnTx/>
                <a:uFillTx/>
                <a:latin typeface="ALS Hauss Medium" pitchFamily="2" charset="0"/>
                <a:cs typeface="SB Sans Display Semibold" panose="020B0703040504020204" pitchFamily="34" charset="0"/>
                <a:sym typeface="Helvetica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9B30505-96BC-BE10-7C3F-E395B1ACA123}"/>
              </a:ext>
            </a:extLst>
          </p:cNvPr>
          <p:cNvGrpSpPr/>
          <p:nvPr/>
        </p:nvGrpSpPr>
        <p:grpSpPr>
          <a:xfrm>
            <a:off x="8171033" y="3048251"/>
            <a:ext cx="1806116" cy="970998"/>
            <a:chOff x="9861610" y="2856228"/>
            <a:chExt cx="1806116" cy="970998"/>
          </a:xfrm>
        </p:grpSpPr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EF68F1BE-7438-BD62-D29E-29F9A8462F37}"/>
                </a:ext>
              </a:extLst>
            </p:cNvPr>
            <p:cNvSpPr txBox="1"/>
            <p:nvPr/>
          </p:nvSpPr>
          <p:spPr>
            <a:xfrm>
              <a:off x="9861610" y="2856228"/>
              <a:ext cx="1806116" cy="637354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0" marR="0" lvl="0" indent="0" algn="l" defTabSz="412740" rtl="0" eaLnBrk="1" fontAlgn="auto" latinLnBrk="0" hangingPunct="0">
                <a:lnSpc>
                  <a:spcPct val="100000"/>
                </a:lnSpc>
                <a:spcBef>
                  <a:spcPts val="1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kern="500" spc="-100" dirty="0">
                  <a:latin typeface="ALS Hauss Medium" pitchFamily="2" charset="0"/>
                  <a:cs typeface="SB Sans Display Semibold" panose="020B0703040504020204" pitchFamily="34" charset="0"/>
                </a:rPr>
                <a:t>до</a:t>
              </a:r>
              <a:r>
                <a:rPr lang="ru-RU" sz="4000" kern="500" spc="-300" dirty="0">
                  <a:latin typeface="ALS Hauss Medium" pitchFamily="2" charset="0"/>
                  <a:cs typeface="SB Sans Display Semibold" panose="020B0703040504020204" pitchFamily="34" charset="0"/>
                </a:rPr>
                <a:t> </a:t>
              </a:r>
              <a:r>
                <a:rPr lang="en-US" sz="3600" kern="500" spc="-300" dirty="0">
                  <a:latin typeface="ALS Hauss Medium" pitchFamily="2" charset="0"/>
                  <a:cs typeface="SB Sans Display Semibold" panose="020B0703040504020204" pitchFamily="34" charset="0"/>
                </a:rPr>
                <a:t>2100</a:t>
              </a:r>
              <a:endParaRPr lang="ru-RU" sz="3600" kern="500" spc="-300" dirty="0">
                <a:latin typeface="ALS Hauss Medium" pitchFamily="2" charset="0"/>
                <a:cs typeface="SB Sans Display Semibold" panose="020B0703040504020204" pitchFamily="34" charset="0"/>
              </a:endParaRPr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7EE0CA98-3157-5674-A5BE-08EA8166663A}"/>
                </a:ext>
              </a:extLst>
            </p:cNvPr>
            <p:cNvSpPr txBox="1"/>
            <p:nvPr/>
          </p:nvSpPr>
          <p:spPr>
            <a:xfrm>
              <a:off x="10301198" y="3518167"/>
              <a:ext cx="719288" cy="309059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0" marR="0" lvl="0" indent="0" algn="l" defTabSz="412740" rtl="0" eaLnBrk="1" fontAlgn="auto" latinLnBrk="0" hangingPunct="0">
                <a:lnSpc>
                  <a:spcPct val="100000"/>
                </a:lnSpc>
                <a:spcBef>
                  <a:spcPts val="1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u="none" strike="noStrike" kern="500" cap="none" spc="-60" normalizeH="0" baseline="30000" noProof="0" dirty="0">
                  <a:ln>
                    <a:noFill/>
                  </a:ln>
                  <a:effectLst/>
                  <a:uLnTx/>
                  <a:uFillTx/>
                  <a:latin typeface="ALS Hauss Medium" pitchFamily="2" charset="0"/>
                  <a:cs typeface="SB Sans Display Semibold" panose="020B0703040504020204" pitchFamily="34" charset="0"/>
                  <a:sym typeface="Helvetica"/>
                </a:rPr>
                <a:t>RPS</a:t>
              </a:r>
              <a:endParaRPr kumimoji="0" lang="ru-RU" sz="2800" u="none" strike="noStrike" kern="500" cap="none" spc="-60" normalizeH="0" baseline="30000" noProof="0" dirty="0">
                <a:ln>
                  <a:noFill/>
                </a:ln>
                <a:effectLst/>
                <a:uLnTx/>
                <a:uFillTx/>
                <a:latin typeface="ALS Hauss Medium" pitchFamily="2" charset="0"/>
                <a:cs typeface="SB Sans Display Semibold" panose="020B0703040504020204" pitchFamily="34" charset="0"/>
                <a:sym typeface="Helvetica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AB015213-EE09-8CBD-E04D-2C7EADA28758}"/>
              </a:ext>
            </a:extLst>
          </p:cNvPr>
          <p:cNvGrpSpPr/>
          <p:nvPr/>
        </p:nvGrpSpPr>
        <p:grpSpPr>
          <a:xfrm>
            <a:off x="6436776" y="3048251"/>
            <a:ext cx="1806116" cy="970998"/>
            <a:chOff x="9828562" y="2856228"/>
            <a:chExt cx="1806116" cy="970998"/>
          </a:xfrm>
        </p:grpSpPr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C7FD1B17-B46D-2944-B9B4-703BD8192BCB}"/>
                </a:ext>
              </a:extLst>
            </p:cNvPr>
            <p:cNvSpPr txBox="1"/>
            <p:nvPr/>
          </p:nvSpPr>
          <p:spPr>
            <a:xfrm>
              <a:off x="9828562" y="2856228"/>
              <a:ext cx="1806116" cy="637354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0" marR="0" lvl="0" indent="0" algn="l" defTabSz="412740" rtl="0" eaLnBrk="1" fontAlgn="auto" latinLnBrk="0" hangingPunct="0">
                <a:lnSpc>
                  <a:spcPct val="100000"/>
                </a:lnSpc>
                <a:spcBef>
                  <a:spcPts val="1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kern="500" spc="-100" dirty="0">
                  <a:latin typeface="ALS Hauss Medium" pitchFamily="2" charset="0"/>
                  <a:cs typeface="SB Sans Display Semibold" panose="020B0703040504020204" pitchFamily="34" charset="0"/>
                </a:rPr>
                <a:t>до</a:t>
              </a:r>
              <a:r>
                <a:rPr lang="ru-RU" sz="4000" kern="500" spc="-300" dirty="0">
                  <a:latin typeface="ALS Hauss Medium" pitchFamily="2" charset="0"/>
                  <a:cs typeface="SB Sans Display Semibold" panose="020B0703040504020204" pitchFamily="34" charset="0"/>
                </a:rPr>
                <a:t> </a:t>
              </a:r>
              <a:r>
                <a:rPr lang="en-US" sz="3600" kern="500" spc="-300" dirty="0">
                  <a:latin typeface="ALS Hauss Medium" pitchFamily="2" charset="0"/>
                  <a:cs typeface="SB Sans Display Semibold" panose="020B0703040504020204" pitchFamily="34" charset="0"/>
                </a:rPr>
                <a:t>1000</a:t>
              </a:r>
              <a:endParaRPr lang="ru-RU" sz="3600" kern="500" spc="-300" dirty="0">
                <a:latin typeface="ALS Hauss Medium" pitchFamily="2" charset="0"/>
                <a:cs typeface="SB Sans Display Semibold" panose="020B0703040504020204" pitchFamily="34" charset="0"/>
              </a:endParaRPr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FC6C5C87-59CE-E45F-AE9F-870211A766FC}"/>
                </a:ext>
              </a:extLst>
            </p:cNvPr>
            <p:cNvSpPr txBox="1"/>
            <p:nvPr/>
          </p:nvSpPr>
          <p:spPr>
            <a:xfrm>
              <a:off x="10242749" y="3518167"/>
              <a:ext cx="719288" cy="309059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0" marR="0" lvl="0" indent="0" algn="l" defTabSz="412740" rtl="0" eaLnBrk="1" fontAlgn="auto" latinLnBrk="0" hangingPunct="0">
                <a:lnSpc>
                  <a:spcPct val="100000"/>
                </a:lnSpc>
                <a:spcBef>
                  <a:spcPts val="1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u="none" strike="noStrike" kern="500" cap="none" spc="-60" normalizeH="0" baseline="30000" noProof="0" dirty="0">
                  <a:ln>
                    <a:noFill/>
                  </a:ln>
                  <a:effectLst/>
                  <a:uLnTx/>
                  <a:uFillTx/>
                  <a:latin typeface="ALS Hauss Medium" pitchFamily="2" charset="0"/>
                  <a:cs typeface="SB Sans Display Semibold" panose="020B0703040504020204" pitchFamily="34" charset="0"/>
                  <a:sym typeface="Helvetica"/>
                </a:rPr>
                <a:t>RPS</a:t>
              </a:r>
              <a:endParaRPr kumimoji="0" lang="ru-RU" sz="2800" u="none" strike="noStrike" kern="500" cap="none" spc="-60" normalizeH="0" baseline="30000" noProof="0" dirty="0">
                <a:ln>
                  <a:noFill/>
                </a:ln>
                <a:effectLst/>
                <a:uLnTx/>
                <a:uFillTx/>
                <a:latin typeface="ALS Hauss Medium" pitchFamily="2" charset="0"/>
                <a:cs typeface="SB Sans Display Semibold" panose="020B0703040504020204" pitchFamily="34" charset="0"/>
                <a:sym typeface="Helvetica"/>
              </a:endParaRPr>
            </a:p>
          </p:txBody>
        </p:sp>
      </p:grpSp>
      <p:sp>
        <p:nvSpPr>
          <p:cNvPr id="33" name="Google Shape;100;p16">
            <a:extLst>
              <a:ext uri="{FF2B5EF4-FFF2-40B4-BE49-F238E27FC236}">
                <a16:creationId xmlns:a16="http://schemas.microsoft.com/office/drawing/2014/main" id="{FA55DF0E-62BD-B07C-2406-A36D9D1A5BB6}"/>
              </a:ext>
            </a:extLst>
          </p:cNvPr>
          <p:cNvSpPr txBox="1"/>
          <p:nvPr/>
        </p:nvSpPr>
        <p:spPr>
          <a:xfrm>
            <a:off x="8012541" y="2118543"/>
            <a:ext cx="1728000" cy="417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37341" tIns="37341" rIns="37341" bIns="37341" anchor="ctr" anchorCtr="0">
            <a:noAutofit/>
          </a:bodyPr>
          <a:lstStyle/>
          <a:p>
            <a:pPr algn="ctr" defTabSz="1194909">
              <a:lnSpc>
                <a:spcPct val="90000"/>
              </a:lnSpc>
              <a:buClr>
                <a:srgbClr val="393939"/>
              </a:buClr>
              <a:buSzPts val="800"/>
            </a:pPr>
            <a:r>
              <a:rPr lang="ru-RU" sz="2400" kern="0" dirty="0">
                <a:solidFill>
                  <a:schemeClr val="bg1"/>
                </a:solidFill>
                <a:latin typeface="ALS Granate Medium" pitchFamily="2" charset="0"/>
                <a:ea typeface="Calibri"/>
                <a:cs typeface="SB Sans Display Semibold" panose="020B0503040504020204" pitchFamily="34" charset="0"/>
                <a:sym typeface="Calibri"/>
              </a:rPr>
              <a:t>8 ядер</a:t>
            </a:r>
            <a:endParaRPr sz="2400" kern="0" dirty="0">
              <a:solidFill>
                <a:schemeClr val="bg1"/>
              </a:solidFill>
              <a:latin typeface="ALS Granate Medium" pitchFamily="2" charset="0"/>
              <a:ea typeface="Calibri"/>
              <a:cs typeface="SB Sans Display Semibold" panose="020B0503040504020204" pitchFamily="34" charset="0"/>
              <a:sym typeface="Calibri"/>
            </a:endParaRPr>
          </a:p>
        </p:txBody>
      </p:sp>
      <p:sp>
        <p:nvSpPr>
          <p:cNvPr id="44" name="Google Shape;100;p16">
            <a:extLst>
              <a:ext uri="{FF2B5EF4-FFF2-40B4-BE49-F238E27FC236}">
                <a16:creationId xmlns:a16="http://schemas.microsoft.com/office/drawing/2014/main" id="{C75E2D4B-65D9-3E61-1793-FD8F92EAC73F}"/>
              </a:ext>
            </a:extLst>
          </p:cNvPr>
          <p:cNvSpPr txBox="1"/>
          <p:nvPr/>
        </p:nvSpPr>
        <p:spPr>
          <a:xfrm>
            <a:off x="9740030" y="1698637"/>
            <a:ext cx="1734859" cy="4199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37341" tIns="37341" rIns="37341" bIns="37341" anchor="ctr" anchorCtr="0">
            <a:noAutofit/>
          </a:bodyPr>
          <a:lstStyle/>
          <a:p>
            <a:pPr algn="ctr" defTabSz="1194909">
              <a:lnSpc>
                <a:spcPct val="90000"/>
              </a:lnSpc>
              <a:buClr>
                <a:srgbClr val="393939"/>
              </a:buClr>
              <a:buSzPts val="800"/>
            </a:pPr>
            <a:r>
              <a:rPr lang="ru-RU" sz="2000" kern="0" dirty="0">
                <a:solidFill>
                  <a:schemeClr val="bg1"/>
                </a:solidFill>
                <a:latin typeface="ALS Granate Medium" pitchFamily="2" charset="0"/>
                <a:ea typeface="Calibri"/>
                <a:cs typeface="SB Sans Display Semibold" panose="020B0503040504020204" pitchFamily="34" charset="0"/>
                <a:sym typeface="Calibri"/>
              </a:rPr>
              <a:t>По запросу</a:t>
            </a:r>
            <a:endParaRPr sz="2000" kern="0" dirty="0">
              <a:solidFill>
                <a:schemeClr val="bg1"/>
              </a:solidFill>
              <a:latin typeface="ALS Granate Medium" pitchFamily="2" charset="0"/>
              <a:ea typeface="Calibri"/>
              <a:cs typeface="SB Sans Display Semibold" panose="020B0503040504020204" pitchFamily="34" charset="0"/>
              <a:sym typeface="Calibri"/>
            </a:endParaRPr>
          </a:p>
        </p:txBody>
      </p:sp>
      <p:sp>
        <p:nvSpPr>
          <p:cNvPr id="64" name="Дуга 63">
            <a:extLst>
              <a:ext uri="{FF2B5EF4-FFF2-40B4-BE49-F238E27FC236}">
                <a16:creationId xmlns:a16="http://schemas.microsoft.com/office/drawing/2014/main" id="{DD7892F6-4867-3FD2-6B06-8F5241CD9075}"/>
              </a:ext>
            </a:extLst>
          </p:cNvPr>
          <p:cNvSpPr/>
          <p:nvPr/>
        </p:nvSpPr>
        <p:spPr>
          <a:xfrm rot="18329331">
            <a:off x="9023940" y="1089848"/>
            <a:ext cx="1752597" cy="2174457"/>
          </a:xfrm>
          <a:prstGeom prst="arc">
            <a:avLst>
              <a:gd name="adj1" fmla="val 15402787"/>
              <a:gd name="adj2" fmla="val 0"/>
            </a:avLst>
          </a:prstGeom>
          <a:ln w="25400">
            <a:solidFill>
              <a:schemeClr val="tx1"/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Дуга 48">
            <a:extLst>
              <a:ext uri="{FF2B5EF4-FFF2-40B4-BE49-F238E27FC236}">
                <a16:creationId xmlns:a16="http://schemas.microsoft.com/office/drawing/2014/main" id="{6C73E79A-12DD-9776-0D74-32106AF727ED}"/>
              </a:ext>
            </a:extLst>
          </p:cNvPr>
          <p:cNvSpPr/>
          <p:nvPr/>
        </p:nvSpPr>
        <p:spPr>
          <a:xfrm rot="18900000">
            <a:off x="1326574" y="1699280"/>
            <a:ext cx="2091428" cy="1773899"/>
          </a:xfrm>
          <a:prstGeom prst="arc">
            <a:avLst>
              <a:gd name="adj1" fmla="val 14731335"/>
              <a:gd name="adj2" fmla="val 0"/>
            </a:avLst>
          </a:prstGeom>
          <a:ln w="25400">
            <a:solidFill>
              <a:schemeClr val="tx1"/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Дуга 49">
            <a:extLst>
              <a:ext uri="{FF2B5EF4-FFF2-40B4-BE49-F238E27FC236}">
                <a16:creationId xmlns:a16="http://schemas.microsoft.com/office/drawing/2014/main" id="{909FA991-A1AC-E4FE-F21A-BCA81E66B204}"/>
              </a:ext>
            </a:extLst>
          </p:cNvPr>
          <p:cNvSpPr/>
          <p:nvPr/>
        </p:nvSpPr>
        <p:spPr>
          <a:xfrm rot="18329331">
            <a:off x="3391236" y="1089849"/>
            <a:ext cx="1752597" cy="2174457"/>
          </a:xfrm>
          <a:prstGeom prst="arc">
            <a:avLst>
              <a:gd name="adj1" fmla="val 15402787"/>
              <a:gd name="adj2" fmla="val 0"/>
            </a:avLst>
          </a:prstGeom>
          <a:ln w="25400">
            <a:solidFill>
              <a:schemeClr val="tx1"/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Google Shape;100;p16">
            <a:extLst>
              <a:ext uri="{FF2B5EF4-FFF2-40B4-BE49-F238E27FC236}">
                <a16:creationId xmlns:a16="http://schemas.microsoft.com/office/drawing/2014/main" id="{E25E8761-A5AB-E841-73CD-F1C80336C805}"/>
              </a:ext>
            </a:extLst>
          </p:cNvPr>
          <p:cNvSpPr txBox="1"/>
          <p:nvPr/>
        </p:nvSpPr>
        <p:spPr>
          <a:xfrm>
            <a:off x="614624" y="2538449"/>
            <a:ext cx="1722822" cy="420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37341" tIns="37341" rIns="37341" bIns="37341" anchor="ctr" anchorCtr="0">
            <a:noAutofit/>
          </a:bodyPr>
          <a:lstStyle/>
          <a:p>
            <a:pPr algn="ctr" defTabSz="1194909">
              <a:lnSpc>
                <a:spcPct val="90000"/>
              </a:lnSpc>
              <a:buClr>
                <a:srgbClr val="393939"/>
              </a:buClr>
              <a:buSzPts val="800"/>
            </a:pPr>
            <a:r>
              <a:rPr lang="en-US" sz="2400" kern="0" dirty="0">
                <a:solidFill>
                  <a:schemeClr val="bg1"/>
                </a:solidFill>
                <a:latin typeface="ALS Granate Medium" pitchFamily="2" charset="0"/>
                <a:ea typeface="Calibri"/>
                <a:cs typeface="SB Sans Display Semibold" panose="020B0503040504020204" pitchFamily="34" charset="0"/>
                <a:sym typeface="Calibri"/>
              </a:rPr>
              <a:t>D</a:t>
            </a:r>
            <a:r>
              <a:rPr lang="ru-RU" sz="2400" kern="0" dirty="0">
                <a:solidFill>
                  <a:schemeClr val="bg1"/>
                </a:solidFill>
                <a:latin typeface="ALS Granate Medium" pitchFamily="2" charset="0"/>
                <a:ea typeface="Calibri"/>
                <a:cs typeface="SB Sans Display Semibold" panose="020B0503040504020204" pitchFamily="34" charset="0"/>
                <a:sym typeface="Calibri"/>
              </a:rPr>
              <a:t>200</a:t>
            </a:r>
            <a:endParaRPr sz="2400" kern="0" dirty="0">
              <a:solidFill>
                <a:schemeClr val="bg1"/>
              </a:solidFill>
              <a:latin typeface="ALS Granate Medium" pitchFamily="2" charset="0"/>
              <a:ea typeface="Calibri"/>
              <a:cs typeface="SB Sans Display Semibold" panose="020B0503040504020204" pitchFamily="34" charset="0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658C593-9669-336C-2296-FB4649B9D717}"/>
              </a:ext>
            </a:extLst>
          </p:cNvPr>
          <p:cNvSpPr/>
          <p:nvPr/>
        </p:nvSpPr>
        <p:spPr>
          <a:xfrm>
            <a:off x="2337446" y="2538903"/>
            <a:ext cx="1766449" cy="2415638"/>
          </a:xfrm>
          <a:prstGeom prst="rect">
            <a:avLst/>
          </a:prstGeom>
          <a:solidFill>
            <a:srgbClr val="CCD6FF"/>
          </a:solidFill>
        </p:spPr>
        <p:txBody>
          <a:bodyPr wrap="none" lIns="0" tIns="0" rIns="0" bIns="0" rtlCol="0" anchor="t">
            <a:noAutofit/>
          </a:bodyPr>
          <a:lstStyle/>
          <a:p>
            <a:endParaRPr lang="ru-RU" sz="1400" kern="0" dirty="0">
              <a:latin typeface="ALS Hauss Book" pitchFamily="2" charset="0"/>
              <a:ea typeface="Play"/>
              <a:cs typeface="SB Sans Display" panose="020B0503040504020204" pitchFamily="34" charset="0"/>
              <a:sym typeface="Play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6AEBC75-BF4C-829F-7CA5-01B6B04539EB}"/>
              </a:ext>
            </a:extLst>
          </p:cNvPr>
          <p:cNvSpPr/>
          <p:nvPr/>
        </p:nvSpPr>
        <p:spPr>
          <a:xfrm>
            <a:off x="4094154" y="2117272"/>
            <a:ext cx="1728000" cy="2837269"/>
          </a:xfrm>
          <a:prstGeom prst="rect">
            <a:avLst/>
          </a:prstGeom>
          <a:solidFill>
            <a:srgbClr val="B2C1FF"/>
          </a:solidFill>
        </p:spPr>
        <p:txBody>
          <a:bodyPr wrap="none" lIns="0" tIns="0" rIns="0" bIns="0" rtlCol="0" anchor="t">
            <a:noAutofit/>
          </a:bodyPr>
          <a:lstStyle/>
          <a:p>
            <a:endParaRPr lang="ru-RU" sz="1400" kern="0" dirty="0">
              <a:latin typeface="ALS Hauss Book" pitchFamily="2" charset="0"/>
              <a:ea typeface="Play"/>
              <a:cs typeface="SB Sans Display" panose="020B0503040504020204" pitchFamily="34" charset="0"/>
              <a:sym typeface="Play"/>
            </a:endParaRP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49587303-31C7-8F14-FBBF-4247D0CA2B5A}"/>
              </a:ext>
            </a:extLst>
          </p:cNvPr>
          <p:cNvSpPr/>
          <p:nvPr/>
        </p:nvSpPr>
        <p:spPr>
          <a:xfrm>
            <a:off x="4808851" y="1397157"/>
            <a:ext cx="248489" cy="248489"/>
          </a:xfrm>
          <a:prstGeom prst="ellipse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9088618F-A4A7-A8EB-18FA-A798CEF4C1C3}"/>
              </a:ext>
            </a:extLst>
          </p:cNvPr>
          <p:cNvGrpSpPr/>
          <p:nvPr/>
        </p:nvGrpSpPr>
        <p:grpSpPr>
          <a:xfrm>
            <a:off x="4002249" y="3048251"/>
            <a:ext cx="1806116" cy="970998"/>
            <a:chOff x="9828562" y="2856228"/>
            <a:chExt cx="1806116" cy="970998"/>
          </a:xfrm>
        </p:grpSpPr>
        <p:sp>
          <p:nvSpPr>
            <p:cNvPr id="30" name="object 18">
              <a:extLst>
                <a:ext uri="{FF2B5EF4-FFF2-40B4-BE49-F238E27FC236}">
                  <a16:creationId xmlns:a16="http://schemas.microsoft.com/office/drawing/2014/main" id="{8D5CDCB2-2C85-8348-6E8A-CD731D30CAE7}"/>
                </a:ext>
              </a:extLst>
            </p:cNvPr>
            <p:cNvSpPr txBox="1"/>
            <p:nvPr/>
          </p:nvSpPr>
          <p:spPr>
            <a:xfrm>
              <a:off x="9828562" y="2856228"/>
              <a:ext cx="1806116" cy="637354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0" marR="0" lvl="0" indent="0" algn="l" defTabSz="412740" rtl="0" eaLnBrk="1" fontAlgn="auto" latinLnBrk="0" hangingPunct="0">
                <a:lnSpc>
                  <a:spcPct val="100000"/>
                </a:lnSpc>
                <a:spcBef>
                  <a:spcPts val="1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000" kern="500" spc="-300" dirty="0">
                  <a:latin typeface="ALS Hauss Medium" pitchFamily="2" charset="0"/>
                  <a:cs typeface="SB Sans Display Semibold" panose="020B0703040504020204" pitchFamily="34" charset="0"/>
                </a:rPr>
                <a:t>     </a:t>
              </a:r>
              <a:r>
                <a:rPr lang="ru-RU" sz="3600" kern="500" spc="-300" dirty="0">
                  <a:latin typeface="ALS Hauss Medium" pitchFamily="2" charset="0"/>
                  <a:cs typeface="SB Sans Display Semibold" panose="020B0703040504020204" pitchFamily="34" charset="0"/>
                </a:rPr>
                <a:t>3000</a:t>
              </a:r>
            </a:p>
          </p:txBody>
        </p:sp>
        <p:sp>
          <p:nvSpPr>
            <p:cNvPr id="32" name="object 18">
              <a:extLst>
                <a:ext uri="{FF2B5EF4-FFF2-40B4-BE49-F238E27FC236}">
                  <a16:creationId xmlns:a16="http://schemas.microsoft.com/office/drawing/2014/main" id="{1D13022B-C59A-9BFC-3DBF-F7B2DFB8FD56}"/>
                </a:ext>
              </a:extLst>
            </p:cNvPr>
            <p:cNvSpPr txBox="1"/>
            <p:nvPr/>
          </p:nvSpPr>
          <p:spPr>
            <a:xfrm>
              <a:off x="10183480" y="3518167"/>
              <a:ext cx="719288" cy="309059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0" marR="0" lvl="0" indent="0" algn="l" defTabSz="412740" rtl="0" eaLnBrk="1" fontAlgn="auto" latinLnBrk="0" hangingPunct="0">
                <a:lnSpc>
                  <a:spcPct val="100000"/>
                </a:lnSpc>
                <a:spcBef>
                  <a:spcPts val="1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u="none" strike="noStrike" kern="500" cap="none" spc="-60" normalizeH="0" baseline="30000" noProof="0" dirty="0">
                  <a:ln>
                    <a:noFill/>
                  </a:ln>
                  <a:effectLst/>
                  <a:uLnTx/>
                  <a:uFillTx/>
                  <a:latin typeface="ALS Hauss Medium" pitchFamily="2" charset="0"/>
                  <a:cs typeface="SB Sans Display Semibold" panose="020B0703040504020204" pitchFamily="34" charset="0"/>
                  <a:sym typeface="Helvetica"/>
                </a:rPr>
                <a:t>RPS</a:t>
              </a:r>
              <a:endParaRPr kumimoji="0" lang="ru-RU" sz="2800" u="none" strike="noStrike" kern="500" cap="none" spc="-60" normalizeH="0" baseline="30000" noProof="0" dirty="0">
                <a:ln>
                  <a:noFill/>
                </a:ln>
                <a:effectLst/>
                <a:uLnTx/>
                <a:uFillTx/>
                <a:latin typeface="ALS Hauss Medium" pitchFamily="2" charset="0"/>
                <a:cs typeface="SB Sans Display Semibold" panose="020B0703040504020204" pitchFamily="34" charset="0"/>
                <a:sym typeface="Helvetica"/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244730F-7978-C413-704F-9365188A78F1}"/>
              </a:ext>
            </a:extLst>
          </p:cNvPr>
          <p:cNvGrpSpPr/>
          <p:nvPr/>
        </p:nvGrpSpPr>
        <p:grpSpPr>
          <a:xfrm>
            <a:off x="2311672" y="3048251"/>
            <a:ext cx="1806116" cy="970998"/>
            <a:chOff x="9828562" y="2856228"/>
            <a:chExt cx="1806116" cy="970998"/>
          </a:xfrm>
        </p:grpSpPr>
        <p:sp>
          <p:nvSpPr>
            <p:cNvPr id="36" name="object 18">
              <a:extLst>
                <a:ext uri="{FF2B5EF4-FFF2-40B4-BE49-F238E27FC236}">
                  <a16:creationId xmlns:a16="http://schemas.microsoft.com/office/drawing/2014/main" id="{F64CE297-608A-1F4E-1970-9CC54F21ECD7}"/>
                </a:ext>
              </a:extLst>
            </p:cNvPr>
            <p:cNvSpPr txBox="1"/>
            <p:nvPr/>
          </p:nvSpPr>
          <p:spPr>
            <a:xfrm>
              <a:off x="9828562" y="2856228"/>
              <a:ext cx="1806116" cy="637354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0" marR="0" lvl="0" indent="0" algn="l" defTabSz="412740" rtl="0" eaLnBrk="1" fontAlgn="auto" latinLnBrk="0" hangingPunct="0">
                <a:lnSpc>
                  <a:spcPct val="100000"/>
                </a:lnSpc>
                <a:spcBef>
                  <a:spcPts val="1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000" kern="500" spc="-300" dirty="0">
                  <a:latin typeface="ALS Hauss Medium" pitchFamily="2" charset="0"/>
                  <a:cs typeface="SB Sans Display Semibold" panose="020B0703040504020204" pitchFamily="34" charset="0"/>
                </a:rPr>
                <a:t>     </a:t>
              </a:r>
              <a:r>
                <a:rPr lang="ru-RU" sz="3600" kern="500" spc="-300" dirty="0">
                  <a:latin typeface="ALS Hauss Medium" pitchFamily="2" charset="0"/>
                  <a:cs typeface="SB Sans Display Semibold" panose="020B0703040504020204" pitchFamily="34" charset="0"/>
                </a:rPr>
                <a:t>1750</a:t>
              </a: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AD9BAA8F-2FC7-843D-95CF-69B4F40D934F}"/>
                </a:ext>
              </a:extLst>
            </p:cNvPr>
            <p:cNvSpPr txBox="1"/>
            <p:nvPr/>
          </p:nvSpPr>
          <p:spPr>
            <a:xfrm>
              <a:off x="10183480" y="3518167"/>
              <a:ext cx="719288" cy="309059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0" marR="0" lvl="0" indent="0" algn="l" defTabSz="412740" rtl="0" eaLnBrk="1" fontAlgn="auto" latinLnBrk="0" hangingPunct="0">
                <a:lnSpc>
                  <a:spcPct val="100000"/>
                </a:lnSpc>
                <a:spcBef>
                  <a:spcPts val="1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u="none" strike="noStrike" kern="500" cap="none" spc="-60" normalizeH="0" baseline="30000" noProof="0" dirty="0">
                  <a:ln>
                    <a:noFill/>
                  </a:ln>
                  <a:effectLst/>
                  <a:uLnTx/>
                  <a:uFillTx/>
                  <a:latin typeface="ALS Hauss Medium" pitchFamily="2" charset="0"/>
                  <a:cs typeface="SB Sans Display Semibold" panose="020B0703040504020204" pitchFamily="34" charset="0"/>
                  <a:sym typeface="Helvetica"/>
                </a:rPr>
                <a:t>  </a:t>
              </a:r>
              <a:r>
                <a:rPr kumimoji="0" lang="en-US" sz="2800" u="none" strike="noStrike" kern="500" cap="none" spc="-60" normalizeH="0" baseline="30000" noProof="0" dirty="0">
                  <a:ln>
                    <a:noFill/>
                  </a:ln>
                  <a:effectLst/>
                  <a:uLnTx/>
                  <a:uFillTx/>
                  <a:latin typeface="ALS Hauss Medium" pitchFamily="2" charset="0"/>
                  <a:cs typeface="SB Sans Display Semibold" panose="020B0703040504020204" pitchFamily="34" charset="0"/>
                  <a:sym typeface="Helvetica"/>
                </a:rPr>
                <a:t>RPS</a:t>
              </a:r>
              <a:endParaRPr kumimoji="0" lang="ru-RU" sz="2800" u="none" strike="noStrike" kern="500" cap="none" spc="-60" normalizeH="0" baseline="30000" noProof="0" dirty="0">
                <a:ln>
                  <a:noFill/>
                </a:ln>
                <a:effectLst/>
                <a:uLnTx/>
                <a:uFillTx/>
                <a:latin typeface="ALS Hauss Medium" pitchFamily="2" charset="0"/>
                <a:cs typeface="SB Sans Display Semibold" panose="020B0703040504020204" pitchFamily="34" charset="0"/>
                <a:sym typeface="Helvetica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A4467CD3-FF2A-048F-AEBA-D80D803060F5}"/>
              </a:ext>
            </a:extLst>
          </p:cNvPr>
          <p:cNvGrpSpPr/>
          <p:nvPr/>
        </p:nvGrpSpPr>
        <p:grpSpPr>
          <a:xfrm>
            <a:off x="429709" y="3048251"/>
            <a:ext cx="1806116" cy="970998"/>
            <a:chOff x="9828562" y="2856228"/>
            <a:chExt cx="1806116" cy="970998"/>
          </a:xfrm>
        </p:grpSpPr>
        <p:sp>
          <p:nvSpPr>
            <p:cNvPr id="39" name="object 18">
              <a:extLst>
                <a:ext uri="{FF2B5EF4-FFF2-40B4-BE49-F238E27FC236}">
                  <a16:creationId xmlns:a16="http://schemas.microsoft.com/office/drawing/2014/main" id="{ED32E849-C844-717D-03C6-C3A205BABA89}"/>
                </a:ext>
              </a:extLst>
            </p:cNvPr>
            <p:cNvSpPr txBox="1"/>
            <p:nvPr/>
          </p:nvSpPr>
          <p:spPr>
            <a:xfrm>
              <a:off x="9828562" y="2856228"/>
              <a:ext cx="1806116" cy="637354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0" marR="0" lvl="0" indent="0" algn="l" defTabSz="412740" rtl="0" eaLnBrk="1" fontAlgn="auto" latinLnBrk="0" hangingPunct="0">
                <a:lnSpc>
                  <a:spcPct val="100000"/>
                </a:lnSpc>
                <a:spcBef>
                  <a:spcPts val="1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000" kern="500" spc="-300" dirty="0">
                  <a:latin typeface="ALS Hauss Medium" pitchFamily="2" charset="0"/>
                  <a:cs typeface="SB Sans Display Semibold" panose="020B0703040504020204" pitchFamily="34" charset="0"/>
                </a:rPr>
                <a:t>      </a:t>
              </a:r>
              <a:r>
                <a:rPr lang="ru-RU" sz="3600" kern="500" spc="-300" dirty="0">
                  <a:latin typeface="ALS Hauss Medium" pitchFamily="2" charset="0"/>
                  <a:cs typeface="SB Sans Display Semibold" panose="020B0703040504020204" pitchFamily="34" charset="0"/>
                </a:rPr>
                <a:t>1100</a:t>
              </a:r>
            </a:p>
          </p:txBody>
        </p:sp>
        <p:sp>
          <p:nvSpPr>
            <p:cNvPr id="40" name="object 18">
              <a:extLst>
                <a:ext uri="{FF2B5EF4-FFF2-40B4-BE49-F238E27FC236}">
                  <a16:creationId xmlns:a16="http://schemas.microsoft.com/office/drawing/2014/main" id="{9E001C18-B85D-4443-62E3-26DF1683FCA1}"/>
                </a:ext>
              </a:extLst>
            </p:cNvPr>
            <p:cNvSpPr txBox="1"/>
            <p:nvPr/>
          </p:nvSpPr>
          <p:spPr>
            <a:xfrm>
              <a:off x="10183480" y="3518167"/>
              <a:ext cx="719288" cy="309059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0" marR="0" lvl="0" indent="0" algn="l" defTabSz="412740" rtl="0" eaLnBrk="1" fontAlgn="auto" latinLnBrk="0" hangingPunct="0">
                <a:lnSpc>
                  <a:spcPct val="100000"/>
                </a:lnSpc>
                <a:spcBef>
                  <a:spcPts val="1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u="none" strike="noStrike" kern="500" cap="none" spc="-60" normalizeH="0" baseline="30000" noProof="0" dirty="0">
                  <a:ln>
                    <a:noFill/>
                  </a:ln>
                  <a:effectLst/>
                  <a:uLnTx/>
                  <a:uFillTx/>
                  <a:latin typeface="ALS Hauss Medium" pitchFamily="2" charset="0"/>
                  <a:cs typeface="SB Sans Display Semibold" panose="020B0703040504020204" pitchFamily="34" charset="0"/>
                  <a:sym typeface="Helvetica"/>
                </a:rPr>
                <a:t>  </a:t>
              </a:r>
              <a:r>
                <a:rPr kumimoji="0" lang="en-US" sz="2800" u="none" strike="noStrike" kern="500" cap="none" spc="-60" normalizeH="0" baseline="30000" noProof="0" dirty="0">
                  <a:ln>
                    <a:noFill/>
                  </a:ln>
                  <a:effectLst/>
                  <a:uLnTx/>
                  <a:uFillTx/>
                  <a:latin typeface="ALS Hauss Medium" pitchFamily="2" charset="0"/>
                  <a:cs typeface="SB Sans Display Semibold" panose="020B0703040504020204" pitchFamily="34" charset="0"/>
                  <a:sym typeface="Helvetica"/>
                </a:rPr>
                <a:t>RPS</a:t>
              </a:r>
              <a:endParaRPr kumimoji="0" lang="ru-RU" sz="2800" u="none" strike="noStrike" kern="500" cap="none" spc="-60" normalizeH="0" baseline="30000" noProof="0" dirty="0">
                <a:ln>
                  <a:noFill/>
                </a:ln>
                <a:effectLst/>
                <a:uLnTx/>
                <a:uFillTx/>
                <a:latin typeface="ALS Hauss Medium" pitchFamily="2" charset="0"/>
                <a:cs typeface="SB Sans Display Semibold" panose="020B0703040504020204" pitchFamily="34" charset="0"/>
                <a:sym typeface="Helvetica"/>
              </a:endParaRPr>
            </a:p>
          </p:txBody>
        </p:sp>
      </p:grpSp>
      <p:sp>
        <p:nvSpPr>
          <p:cNvPr id="22" name="Google Shape;100;p16">
            <a:extLst>
              <a:ext uri="{FF2B5EF4-FFF2-40B4-BE49-F238E27FC236}">
                <a16:creationId xmlns:a16="http://schemas.microsoft.com/office/drawing/2014/main" id="{DC830AFD-CC0F-BB72-329A-46249D997F01}"/>
              </a:ext>
            </a:extLst>
          </p:cNvPr>
          <p:cNvSpPr txBox="1"/>
          <p:nvPr/>
        </p:nvSpPr>
        <p:spPr>
          <a:xfrm>
            <a:off x="2337446" y="2118543"/>
            <a:ext cx="1756469" cy="420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37341" tIns="37341" rIns="37341" bIns="37341" anchor="ctr" anchorCtr="0">
            <a:noAutofit/>
          </a:bodyPr>
          <a:lstStyle/>
          <a:p>
            <a:pPr algn="ctr" defTabSz="1194909">
              <a:lnSpc>
                <a:spcPct val="90000"/>
              </a:lnSpc>
              <a:buClr>
                <a:srgbClr val="393939"/>
              </a:buClr>
              <a:buSzPts val="800"/>
            </a:pPr>
            <a:r>
              <a:rPr lang="en-US" sz="2400" kern="0" dirty="0">
                <a:solidFill>
                  <a:schemeClr val="bg1"/>
                </a:solidFill>
                <a:latin typeface="ALS Granate Medium" pitchFamily="2" charset="0"/>
                <a:ea typeface="Calibri"/>
                <a:cs typeface="SB Sans Display Semibold" panose="020B0503040504020204" pitchFamily="34" charset="0"/>
                <a:sym typeface="Calibri"/>
              </a:rPr>
              <a:t>E1000</a:t>
            </a:r>
            <a:endParaRPr sz="2400" kern="0" dirty="0">
              <a:solidFill>
                <a:schemeClr val="bg1"/>
              </a:solidFill>
              <a:latin typeface="ALS Granate Medium" pitchFamily="2" charset="0"/>
              <a:ea typeface="Calibri"/>
              <a:cs typeface="SB Sans Display Semibold" panose="020B0503040504020204" pitchFamily="34" charset="0"/>
              <a:sym typeface="Calibri"/>
            </a:endParaRPr>
          </a:p>
        </p:txBody>
      </p:sp>
      <p:sp>
        <p:nvSpPr>
          <p:cNvPr id="28" name="Google Shape;100;p16">
            <a:extLst>
              <a:ext uri="{FF2B5EF4-FFF2-40B4-BE49-F238E27FC236}">
                <a16:creationId xmlns:a16="http://schemas.microsoft.com/office/drawing/2014/main" id="{BA74C3D6-04C7-4E27-B6A3-AFF279351DAA}"/>
              </a:ext>
            </a:extLst>
          </p:cNvPr>
          <p:cNvSpPr txBox="1"/>
          <p:nvPr/>
        </p:nvSpPr>
        <p:spPr>
          <a:xfrm>
            <a:off x="4093915" y="1698637"/>
            <a:ext cx="1728000" cy="420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37341" tIns="37341" rIns="37341" bIns="37341" anchor="ctr" anchorCtr="0">
            <a:noAutofit/>
          </a:bodyPr>
          <a:lstStyle/>
          <a:p>
            <a:pPr algn="ctr" defTabSz="1194909">
              <a:lnSpc>
                <a:spcPct val="90000"/>
              </a:lnSpc>
              <a:buClr>
                <a:srgbClr val="393939"/>
              </a:buClr>
              <a:buSzPts val="800"/>
            </a:pPr>
            <a:r>
              <a:rPr lang="en-US" sz="2400" kern="0" dirty="0">
                <a:solidFill>
                  <a:schemeClr val="bg1"/>
                </a:solidFill>
                <a:latin typeface="ALS Granate Medium" pitchFamily="2" charset="0"/>
                <a:ea typeface="Calibri"/>
                <a:cs typeface="SB Sans Display Semibold" panose="020B0503040504020204" pitchFamily="34" charset="0"/>
                <a:sym typeface="Calibri"/>
              </a:rPr>
              <a:t>E3010</a:t>
            </a:r>
            <a:endParaRPr sz="2400" kern="0" dirty="0">
              <a:solidFill>
                <a:schemeClr val="bg1"/>
              </a:solidFill>
              <a:latin typeface="ALS Granate Medium" pitchFamily="2" charset="0"/>
              <a:ea typeface="Calibri"/>
              <a:cs typeface="SB Sans Display Semibold" panose="020B0503040504020204" pitchFamily="34" charset="0"/>
              <a:sym typeface="Calibri"/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AA8A5858-13F7-484A-B63B-A6216ADE1780}"/>
              </a:ext>
            </a:extLst>
          </p:cNvPr>
          <p:cNvSpPr/>
          <p:nvPr/>
        </p:nvSpPr>
        <p:spPr>
          <a:xfrm>
            <a:off x="3109363" y="1795170"/>
            <a:ext cx="248489" cy="248489"/>
          </a:xfrm>
          <a:prstGeom prst="ellipse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51EE76A0-DE1D-9283-E1C8-4D2374B278D6}"/>
              </a:ext>
            </a:extLst>
          </p:cNvPr>
          <p:cNvSpPr/>
          <p:nvPr/>
        </p:nvSpPr>
        <p:spPr>
          <a:xfrm>
            <a:off x="1351791" y="2269819"/>
            <a:ext cx="248489" cy="248489"/>
          </a:xfrm>
          <a:prstGeom prst="ellipse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76" name="Дуга 75">
            <a:extLst>
              <a:ext uri="{FF2B5EF4-FFF2-40B4-BE49-F238E27FC236}">
                <a16:creationId xmlns:a16="http://schemas.microsoft.com/office/drawing/2014/main" id="{889679CA-21B5-8906-D62F-81F14AE5CB0C}"/>
              </a:ext>
            </a:extLst>
          </p:cNvPr>
          <p:cNvSpPr/>
          <p:nvPr/>
        </p:nvSpPr>
        <p:spPr>
          <a:xfrm rot="18900000">
            <a:off x="6922702" y="1699280"/>
            <a:ext cx="2091428" cy="1773899"/>
          </a:xfrm>
          <a:prstGeom prst="arc">
            <a:avLst>
              <a:gd name="adj1" fmla="val 14731335"/>
              <a:gd name="adj2" fmla="val 0"/>
            </a:avLst>
          </a:prstGeom>
          <a:ln w="25400">
            <a:solidFill>
              <a:schemeClr val="tx1"/>
            </a:solidFill>
            <a:prstDash val="dash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02886D9C-79CC-98C3-2D5A-AB941A862435}"/>
              </a:ext>
            </a:extLst>
          </p:cNvPr>
          <p:cNvSpPr/>
          <p:nvPr/>
        </p:nvSpPr>
        <p:spPr>
          <a:xfrm>
            <a:off x="6947919" y="2269819"/>
            <a:ext cx="248489" cy="248489"/>
          </a:xfrm>
          <a:prstGeom prst="ellipse">
            <a:avLst/>
          </a:prstGeom>
          <a:solidFill>
            <a:schemeClr val="bg2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C6FFBBE-66AD-0E4C-A3BF-C906BEFFD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42" y="4382800"/>
            <a:ext cx="1620383" cy="43391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28BA3814-A040-CC47-E64E-04CBB2CF53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517"/>
          <a:stretch>
            <a:fillRect/>
          </a:stretch>
        </p:blipFill>
        <p:spPr>
          <a:xfrm>
            <a:off x="2360507" y="4382800"/>
            <a:ext cx="1703417" cy="438152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B94A09F6-5DE4-1A60-11EA-B66CA9AC40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624"/>
          <a:stretch>
            <a:fillRect/>
          </a:stretch>
        </p:blipFill>
        <p:spPr>
          <a:xfrm>
            <a:off x="4062876" y="4395493"/>
            <a:ext cx="1786902" cy="420360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C5D560E0-3409-114D-BCEE-1C3A6984F1CC}"/>
              </a:ext>
            </a:extLst>
          </p:cNvPr>
          <p:cNvSpPr txBox="1">
            <a:spLocks/>
          </p:cNvSpPr>
          <p:nvPr/>
        </p:nvSpPr>
        <p:spPr>
          <a:xfrm>
            <a:off x="334964" y="365125"/>
            <a:ext cx="9848516" cy="50997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en-US" dirty="0" err="1"/>
              <a:t>UserGate</a:t>
            </a:r>
            <a:r>
              <a:rPr lang="en-US" dirty="0"/>
              <a:t> </a:t>
            </a:r>
            <a:r>
              <a:rPr lang="en-US" dirty="0" err="1"/>
              <a:t>waf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  <a:highlight>
                  <a:srgbClr val="0033FF"/>
                </a:highlight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rgbClr val="0033FF"/>
                </a:highlight>
              </a:rPr>
              <a:t>7.5.0 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/>
              <a:t>—  Масштабирование и производительность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857920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1B04E-4FE9-887B-6D4B-419636FC7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DFDB27D-A8A6-A876-2C20-F6B175C42C73}"/>
              </a:ext>
            </a:extLst>
          </p:cNvPr>
          <p:cNvSpPr txBox="1">
            <a:spLocks/>
          </p:cNvSpPr>
          <p:nvPr/>
        </p:nvSpPr>
        <p:spPr>
          <a:xfrm>
            <a:off x="345443" y="3543460"/>
            <a:ext cx="11846557" cy="277223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fr-CA" sz="9000" cap="none" dirty="0">
                <a:latin typeface="ALS Granate Medium" pitchFamily="50" charset="0"/>
              </a:rPr>
              <a:t>uClient</a:t>
            </a:r>
            <a:endParaRPr lang="ru-RU" sz="9000" cap="none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D6701-4E87-C719-83ED-58D8B1269E2A}"/>
              </a:ext>
            </a:extLst>
          </p:cNvPr>
          <p:cNvSpPr txBox="1">
            <a:spLocks/>
          </p:cNvSpPr>
          <p:nvPr/>
        </p:nvSpPr>
        <p:spPr>
          <a:xfrm>
            <a:off x="345442" y="5098465"/>
            <a:ext cx="11846557" cy="96159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sz="4000" cap="none" noProof="0" dirty="0">
                <a:highlight>
                  <a:srgbClr val="FFFFFF"/>
                </a:highlight>
                <a:latin typeface="ALS Hauss Book" pitchFamily="2" charset="0"/>
              </a:rPr>
              <a:t>.</a:t>
            </a:r>
            <a:r>
              <a:rPr lang="ru-RU" sz="4000" cap="none" dirty="0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З</a:t>
            </a:r>
            <a:r>
              <a:rPr lang="ru-RU" sz="4000" cap="none" noProof="0" dirty="0" err="1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ащита</a:t>
            </a:r>
            <a:r>
              <a:rPr lang="ru-RU" sz="4000" cap="none" noProof="0" dirty="0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 удалённой работы и конечных устройств</a:t>
            </a:r>
            <a:r>
              <a:rPr lang="ru-RU" sz="4000" cap="none" noProof="0" dirty="0">
                <a:highlight>
                  <a:srgbClr val="FFFFFF"/>
                </a:highlight>
                <a:latin typeface="ALS Hauss Book" pitchFamily="2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F09978-9FDF-B748-04D0-B92B4B8AC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442" y="409626"/>
            <a:ext cx="1375952" cy="3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05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40E8F-A774-EC18-515B-1F2B26C6D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 в 1</a:t>
            </a:r>
            <a:br>
              <a:rPr lang="ru-RU" dirty="0"/>
            </a:br>
            <a:r>
              <a:rPr lang="ru-RU" dirty="0"/>
              <a:t>Компоненты </a:t>
            </a:r>
            <a:r>
              <a:rPr lang="en-US" dirty="0" err="1"/>
              <a:t>usergate</a:t>
            </a:r>
            <a:r>
              <a:rPr lang="en-US" dirty="0"/>
              <a:t> client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D9DB09D-A315-5AF6-FAC2-BBF4057096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6447" y="5427563"/>
            <a:ext cx="2636710" cy="796403"/>
          </a:xfrm>
        </p:spPr>
        <p:txBody>
          <a:bodyPr/>
          <a:lstStyle/>
          <a:p>
            <a:r>
              <a:rPr lang="en-US" sz="2000" u="none" strike="noStrike" dirty="0">
                <a:solidFill>
                  <a:schemeClr val="bg2"/>
                </a:solidFill>
                <a:effectLst/>
                <a:latin typeface="ALS Granate Medium" pitchFamily="2" charset="0"/>
              </a:rPr>
              <a:t>VPN</a:t>
            </a:r>
            <a:endParaRPr lang="ru-RU" sz="2000" u="none" strike="noStrike" dirty="0">
              <a:solidFill>
                <a:schemeClr val="bg2"/>
              </a:solidFill>
              <a:effectLst/>
              <a:latin typeface="ALS Granate Medium" pitchFamily="2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48872DA-D1DB-7646-70FB-5602B27516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22813" y="5427563"/>
            <a:ext cx="2636710" cy="79640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Compliance check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E8EF75C-050E-1F1E-31E2-D0A9BC646B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841052" y="5427563"/>
            <a:ext cx="2636710" cy="79640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ru-RU" dirty="0">
                <a:solidFill>
                  <a:schemeClr val="bg2"/>
                </a:solidFill>
              </a:rPr>
              <a:t>Агент для </a:t>
            </a:r>
            <a:r>
              <a:rPr lang="en-US" dirty="0">
                <a:solidFill>
                  <a:schemeClr val="bg2"/>
                </a:solidFill>
              </a:rPr>
              <a:t>SIEM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83DB4DC-D62B-A873-046E-FA706E2B515D}"/>
              </a:ext>
            </a:extLst>
          </p:cNvPr>
          <p:cNvSpPr/>
          <p:nvPr/>
        </p:nvSpPr>
        <p:spPr>
          <a:xfrm>
            <a:off x="334964" y="1736725"/>
            <a:ext cx="3591168" cy="351260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E82E988-B0ED-27D4-A506-6A0B4C1CC755}"/>
              </a:ext>
            </a:extLst>
          </p:cNvPr>
          <p:cNvSpPr/>
          <p:nvPr/>
        </p:nvSpPr>
        <p:spPr>
          <a:xfrm>
            <a:off x="4395379" y="1736725"/>
            <a:ext cx="3597154" cy="35126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65BBC26-F4AF-2328-4D39-86109E463F7A}"/>
              </a:ext>
            </a:extLst>
          </p:cNvPr>
          <p:cNvSpPr/>
          <p:nvPr/>
        </p:nvSpPr>
        <p:spPr>
          <a:xfrm>
            <a:off x="8461780" y="1736724"/>
            <a:ext cx="3395255" cy="351260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830E49-B649-036A-4E4E-27DAABABE629}"/>
              </a:ext>
            </a:extLst>
          </p:cNvPr>
          <p:cNvSpPr txBox="1"/>
          <p:nvPr/>
        </p:nvSpPr>
        <p:spPr>
          <a:xfrm>
            <a:off x="573458" y="1870243"/>
            <a:ext cx="3254252" cy="692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marL="0" marR="0" lvl="0" indent="0" defTabSz="412740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b="1" u="none" strike="noStrike" dirty="0">
                <a:effectLst/>
                <a:latin typeface="ALS Hauss Book" pitchFamily="2" charset="0"/>
              </a:rPr>
              <a:t>Организация удаленного доступа </a:t>
            </a:r>
            <a:br>
              <a:rPr lang="ru-RU" sz="1500" b="1" u="none" strike="noStrike" dirty="0">
                <a:effectLst/>
                <a:latin typeface="ALS Hauss Book" pitchFamily="2" charset="0"/>
              </a:rPr>
            </a:br>
            <a:r>
              <a:rPr lang="ru-RU" sz="1500" b="1" u="none" strike="noStrike" dirty="0">
                <a:effectLst/>
                <a:latin typeface="ALS Hauss Book" pitchFamily="2" charset="0"/>
              </a:rPr>
              <a:t>и контроля безопасности подключаемого оборудования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EC5292-D026-1DAA-86A4-E715B4C48D20}"/>
              </a:ext>
            </a:extLst>
          </p:cNvPr>
          <p:cNvSpPr txBox="1"/>
          <p:nvPr/>
        </p:nvSpPr>
        <p:spPr>
          <a:xfrm>
            <a:off x="4549817" y="1837557"/>
            <a:ext cx="3164308" cy="9079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marL="0" marR="0" lvl="0" indent="0" defTabSz="412740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b="1" u="none" strike="noStrike" dirty="0">
                <a:effectLst/>
                <a:latin typeface="ALS Hauss Book" pitchFamily="2" charset="0"/>
              </a:rPr>
              <a:t>Обеспечение ограниченного доступа </a:t>
            </a:r>
            <a:r>
              <a:rPr lang="ru-RU" sz="1500" b="1" dirty="0">
                <a:latin typeface="ALS Hauss Book" pitchFamily="2" charset="0"/>
              </a:rPr>
              <a:t>к </a:t>
            </a:r>
            <a:r>
              <a:rPr lang="ru-RU" sz="1500" b="1" u="none" strike="noStrike" dirty="0">
                <a:effectLst/>
                <a:latin typeface="ALS Hauss Book" pitchFamily="2" charset="0"/>
              </a:rPr>
              <a:t>приложениям </a:t>
            </a:r>
            <a:r>
              <a:rPr lang="ru-RU" sz="1500" b="1" dirty="0">
                <a:latin typeface="ALS Hauss Book" pitchFamily="2" charset="0"/>
              </a:rPr>
              <a:t>в </a:t>
            </a:r>
            <a:r>
              <a:rPr lang="ru-RU" sz="1500" b="1" u="none" strike="noStrike" dirty="0">
                <a:effectLst/>
                <a:latin typeface="ALS Hauss Book" pitchFamily="2" charset="0"/>
              </a:rPr>
              <a:t>рамках единой стратегии ИБ</a:t>
            </a:r>
          </a:p>
          <a:p>
            <a:pPr marL="0" marR="0" lvl="0" indent="0" defTabSz="412740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u="none" strike="noStrike" dirty="0">
              <a:effectLst/>
              <a:latin typeface="ALS Hauss 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C6D81C-24CE-8BFA-C7F0-F430DC8CB3BF}"/>
              </a:ext>
            </a:extLst>
          </p:cNvPr>
          <p:cNvSpPr txBox="1"/>
          <p:nvPr/>
        </p:nvSpPr>
        <p:spPr>
          <a:xfrm>
            <a:off x="8611672" y="1870243"/>
            <a:ext cx="3245363" cy="9079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marL="0" marR="0" lvl="0" indent="0" defTabSz="412740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b="1" u="none" strike="noStrike" dirty="0">
                <a:solidFill>
                  <a:schemeClr val="bg1"/>
                </a:solidFill>
                <a:effectLst/>
                <a:latin typeface="ALS Hauss Book" pitchFamily="2" charset="0"/>
              </a:rPr>
              <a:t>Комплексный подход к событиям безопасности: от обнаружения </a:t>
            </a:r>
            <a:br>
              <a:rPr lang="ru-RU" sz="1500" b="1" u="none" strike="noStrike" dirty="0">
                <a:solidFill>
                  <a:schemeClr val="bg1"/>
                </a:solidFill>
                <a:effectLst/>
                <a:latin typeface="ALS Hauss Book" pitchFamily="2" charset="0"/>
              </a:rPr>
            </a:br>
            <a:r>
              <a:rPr lang="ru-RU" sz="1500" b="1" u="none" strike="noStrike" dirty="0">
                <a:solidFill>
                  <a:schemeClr val="bg1"/>
                </a:solidFill>
                <a:effectLst/>
                <a:latin typeface="ALS Hauss Book" pitchFamily="2" charset="0"/>
              </a:rPr>
              <a:t>до реагирования на инциденты</a:t>
            </a:r>
          </a:p>
          <a:p>
            <a:pPr marL="0" marR="0" lvl="0" indent="0" defTabSz="412740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u="none" strike="noStrike" dirty="0">
              <a:solidFill>
                <a:schemeClr val="bg1"/>
              </a:solidFill>
              <a:effectLst/>
              <a:latin typeface="ALS Hauss Book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2F6D25-2988-3D70-EF4B-047579F9F239}"/>
              </a:ext>
            </a:extLst>
          </p:cNvPr>
          <p:cNvSpPr txBox="1"/>
          <p:nvPr/>
        </p:nvSpPr>
        <p:spPr>
          <a:xfrm>
            <a:off x="499532" y="2738167"/>
            <a:ext cx="2970541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400" dirty="0">
                <a:effectLst/>
                <a:latin typeface="ALS Hauss Book" pitchFamily="2" charset="0"/>
              </a:rPr>
              <a:t>IPSec VPN</a:t>
            </a:r>
            <a:r>
              <a:rPr lang="ru-RU" sz="1400" dirty="0">
                <a:effectLst/>
                <a:latin typeface="ALS Hauss Book" pitchFamily="2" charset="0"/>
              </a:rPr>
              <a:t> (</a:t>
            </a:r>
            <a:r>
              <a:rPr lang="en-US" sz="1400" dirty="0">
                <a:effectLst/>
                <a:latin typeface="ALS Hauss Book" pitchFamily="2" charset="0"/>
              </a:rPr>
              <a:t>IKEv2</a:t>
            </a:r>
            <a:r>
              <a:rPr lang="ru-RU" sz="1400" dirty="0">
                <a:effectLst/>
                <a:latin typeface="ALS Hauss Book" pitchFamily="2" charset="0"/>
              </a:rPr>
              <a:t>) </a:t>
            </a:r>
            <a:endParaRPr lang="en-US" sz="1400" dirty="0">
              <a:effectLst/>
              <a:latin typeface="ALS Hauss Book" pitchFamily="2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400" dirty="0">
                <a:latin typeface="ALS Hauss Book" pitchFamily="2" charset="0"/>
              </a:rPr>
              <a:t>Split tunneling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400" dirty="0">
                <a:latin typeface="ALS Hauss Book" pitchFamily="2" charset="0"/>
              </a:rPr>
              <a:t>Remote Access VPN</a:t>
            </a:r>
            <a:r>
              <a:rPr lang="ru-RU" sz="1400" dirty="0">
                <a:latin typeface="ALS Hauss Book" pitchFamily="2" charset="0"/>
              </a:rPr>
              <a:t>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400" dirty="0">
                <a:latin typeface="ALS Hauss Book" pitchFamily="2" charset="0"/>
              </a:rPr>
              <a:t>MFA, 2FA (</a:t>
            </a:r>
            <a:r>
              <a:rPr lang="ru-RU" sz="1400" dirty="0" err="1">
                <a:latin typeface="ALS Hauss Book" pitchFamily="2" charset="0"/>
              </a:rPr>
              <a:t>Индид</a:t>
            </a:r>
            <a:r>
              <a:rPr lang="ru-RU" sz="1400" dirty="0">
                <a:latin typeface="ALS Hauss Book" pitchFamily="2" charset="0"/>
              </a:rPr>
              <a:t>, </a:t>
            </a:r>
            <a:r>
              <a:rPr lang="en-US" sz="1400" dirty="0">
                <a:latin typeface="ALS Hauss Book" pitchFamily="2" charset="0"/>
              </a:rPr>
              <a:t>TOTP)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B2EF33-6FC6-987D-BA13-0D5E0E231CA8}"/>
              </a:ext>
            </a:extLst>
          </p:cNvPr>
          <p:cNvSpPr txBox="1"/>
          <p:nvPr/>
        </p:nvSpPr>
        <p:spPr>
          <a:xfrm>
            <a:off x="4475223" y="2738167"/>
            <a:ext cx="310848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400" dirty="0">
                <a:latin typeface="ALS Hauss Book" pitchFamily="2" charset="0"/>
              </a:rPr>
              <a:t>HIP</a:t>
            </a:r>
            <a:r>
              <a:rPr lang="ru-RU" sz="1400" dirty="0">
                <a:latin typeface="ALS Hauss Book" pitchFamily="2" charset="0"/>
              </a:rPr>
              <a:t> </a:t>
            </a:r>
            <a:r>
              <a:rPr lang="en-US" sz="1400" dirty="0">
                <a:latin typeface="ALS Hauss Book" pitchFamily="2" charset="0"/>
              </a:rPr>
              <a:t>compliance</a:t>
            </a:r>
            <a:r>
              <a:rPr lang="ru-RU" sz="1400" dirty="0">
                <a:latin typeface="ALS Hauss Book" pitchFamily="2" charset="0"/>
              </a:rPr>
              <a:t> — проверка </a:t>
            </a:r>
            <a:br>
              <a:rPr lang="en-US" sz="1400" dirty="0">
                <a:latin typeface="ALS Hauss Book" pitchFamily="2" charset="0"/>
              </a:rPr>
            </a:br>
            <a:r>
              <a:rPr lang="ru-RU" sz="1400" dirty="0">
                <a:latin typeface="ALS Hauss Book" pitchFamily="2" charset="0"/>
              </a:rPr>
              <a:t>по процессам, ключам реестра, установленному ПО, версии ОС </a:t>
            </a:r>
            <a:endParaRPr lang="ru-RU" sz="1400" dirty="0">
              <a:effectLst/>
              <a:latin typeface="ALS Hauss Book" pitchFamily="2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400" dirty="0">
                <a:latin typeface="ALS Hauss Book" pitchFamily="2" charset="0"/>
              </a:rPr>
              <a:t>FW</a:t>
            </a:r>
            <a:r>
              <a:rPr lang="ru-RU" sz="1400" dirty="0">
                <a:latin typeface="ALS Hauss Book" pitchFamily="2" charset="0"/>
              </a:rPr>
              <a:t> уровня узла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ru-RU" sz="1400" dirty="0">
                <a:latin typeface="ALS Hauss Book" pitchFamily="2" charset="0"/>
              </a:rPr>
              <a:t>д</a:t>
            </a:r>
            <a:r>
              <a:rPr lang="ru-RU" sz="1400" dirty="0">
                <a:effectLst/>
                <a:latin typeface="ALS Hauss Book" pitchFamily="2" charset="0"/>
              </a:rPr>
              <a:t>оступ по </a:t>
            </a:r>
            <a:r>
              <a:rPr lang="ru-RU" sz="1400" dirty="0">
                <a:latin typeface="ALS Hauss Book" pitchFamily="2" charset="0"/>
              </a:rPr>
              <a:t>группам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ru-RU" sz="1400" dirty="0">
                <a:effectLst/>
                <a:latin typeface="ALS Hauss Book" pitchFamily="2" charset="0"/>
              </a:rPr>
              <a:t>правила фильтрации </a:t>
            </a:r>
            <a:r>
              <a:rPr lang="ru-RU" sz="1400" dirty="0">
                <a:latin typeface="ALS Hauss Book" pitchFamily="2" charset="0"/>
              </a:rPr>
              <a:t> </a:t>
            </a:r>
            <a:br>
              <a:rPr lang="ru-RU" sz="1400" dirty="0">
                <a:latin typeface="ALS Hauss Book" pitchFamily="2" charset="0"/>
              </a:rPr>
            </a:br>
            <a:r>
              <a:rPr lang="ru-RU" sz="1400" dirty="0">
                <a:effectLst/>
                <a:latin typeface="ALS Hauss Book" pitchFamily="2" charset="0"/>
              </a:rPr>
              <a:t>для приложений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B55B87-9689-516D-448A-4E194D452D46}"/>
              </a:ext>
            </a:extLst>
          </p:cNvPr>
          <p:cNvSpPr txBox="1"/>
          <p:nvPr/>
        </p:nvSpPr>
        <p:spPr>
          <a:xfrm>
            <a:off x="8546425" y="2740549"/>
            <a:ext cx="35221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ALS Hauss Book" pitchFamily="2" charset="0"/>
              </a:rPr>
              <a:t>т</a:t>
            </a:r>
            <a:r>
              <a:rPr lang="ru-RU" sz="1400" dirty="0">
                <a:solidFill>
                  <a:schemeClr val="bg1"/>
                </a:solidFill>
                <a:effectLst/>
                <a:latin typeface="ALS Hauss Book" pitchFamily="2" charset="0"/>
              </a:rPr>
              <a:t>елеметрия </a:t>
            </a:r>
            <a:r>
              <a:rPr lang="en-US" sz="1400" dirty="0">
                <a:solidFill>
                  <a:schemeClr val="bg1"/>
                </a:solidFill>
                <a:effectLst/>
                <a:latin typeface="ALS Hauss Book" pitchFamily="2" charset="0"/>
              </a:rPr>
              <a:t>/ </a:t>
            </a:r>
            <a:r>
              <a:rPr lang="ru-RU" sz="1400" dirty="0">
                <a:solidFill>
                  <a:schemeClr val="bg1"/>
                </a:solidFill>
                <a:effectLst/>
                <a:latin typeface="ALS Hauss Book" pitchFamily="2" charset="0"/>
              </a:rPr>
              <a:t>события информационной безопасности </a:t>
            </a:r>
            <a:br>
              <a:rPr lang="ru-RU" sz="1400" dirty="0">
                <a:solidFill>
                  <a:schemeClr val="bg1"/>
                </a:solidFill>
                <a:effectLst/>
                <a:latin typeface="ALS Hauss Book" pitchFamily="2" charset="0"/>
              </a:rPr>
            </a:br>
            <a:r>
              <a:rPr lang="ru-RU" sz="1400" dirty="0">
                <a:solidFill>
                  <a:schemeClr val="bg1"/>
                </a:solidFill>
                <a:effectLst/>
                <a:latin typeface="ALS Hauss Book" pitchFamily="2" charset="0"/>
              </a:rPr>
              <a:t>в </a:t>
            </a:r>
            <a:r>
              <a:rPr lang="en-US" sz="1400" dirty="0">
                <a:solidFill>
                  <a:schemeClr val="bg1"/>
                </a:solidFill>
                <a:effectLst/>
                <a:latin typeface="ALS Hauss Book" pitchFamily="2" charset="0"/>
              </a:rPr>
              <a:t>SIEM</a:t>
            </a:r>
            <a:r>
              <a:rPr lang="ru-RU" sz="1400" dirty="0">
                <a:solidFill>
                  <a:schemeClr val="bg1"/>
                </a:solidFill>
                <a:effectLst/>
                <a:latin typeface="ALS Hauss Book" pitchFamily="2" charset="0"/>
              </a:rPr>
              <a:t>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ALS Hauss Book" pitchFamily="2" charset="0"/>
              </a:rPr>
              <a:t>реагирование (завершение процессов  и служб)</a:t>
            </a:r>
            <a:endParaRPr lang="ru-RU" sz="1400" dirty="0">
              <a:solidFill>
                <a:schemeClr val="bg1"/>
              </a:solidFill>
              <a:effectLst/>
              <a:latin typeface="ALS Hauss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757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768E5-59C3-FAF3-2FFA-772E50AFE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21398-58BC-E144-33D4-50C2E3766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Сценарий работы с </a:t>
            </a:r>
            <a:r>
              <a:rPr lang="en-US" dirty="0" err="1"/>
              <a:t>Usergate</a:t>
            </a:r>
            <a:r>
              <a:rPr lang="en-US" dirty="0"/>
              <a:t> NGFW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D6BB7-7BE3-B919-A871-D2788B18FAC6}"/>
              </a:ext>
            </a:extLst>
          </p:cNvPr>
          <p:cNvSpPr txBox="1"/>
          <p:nvPr/>
        </p:nvSpPr>
        <p:spPr>
          <a:xfrm>
            <a:off x="334965" y="1238345"/>
            <a:ext cx="3523998" cy="489099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lIns="180000" tIns="108000" rIns="72000" anchor="t">
            <a:noAutofit/>
          </a:bodyPr>
          <a:lstStyle/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5E5E5E"/>
                </a:solidFill>
              </a:defRPr>
            </a:pPr>
            <a:endParaRPr lang="ru-RU" sz="1400" dirty="0">
              <a:latin typeface="ALS Hauss Book" pitchFamily="2" charset="0"/>
              <a:cs typeface="SB Sans Display" panose="020B0503040504020204" pitchFamily="34" charset="0"/>
            </a:endParaRP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5E5E5E"/>
                </a:solidFill>
              </a:defRPr>
            </a:pPr>
            <a:endParaRPr lang="ru-RU" sz="1600" dirty="0">
              <a:latin typeface="ALS Hauss Book" pitchFamily="2" charset="0"/>
              <a:cs typeface="SB Sans Display" panose="020B0503040504020204" pitchFamily="34" charset="0"/>
            </a:endParaRP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5E5E5E"/>
                </a:solidFill>
              </a:defRPr>
            </a:pPr>
            <a:endParaRPr lang="en-US" sz="1600" dirty="0">
              <a:latin typeface="ALS Hauss Book" pitchFamily="2" charset="0"/>
              <a:cs typeface="SB Sans Display" panose="020B0503040504020204" pitchFamily="34" charset="0"/>
            </a:endParaRPr>
          </a:p>
          <a:p>
            <a:pPr marL="213750" indent="-213750" defTabSz="914358" hangingPunct="1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ru-RU" sz="1400" kern="1200" dirty="0">
              <a:latin typeface="ALS Hauss Book" pitchFamily="2" charset="0"/>
              <a:cs typeface="SB Sans Display" panose="020B050304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6E0ED-F4B2-EB8D-EBA9-7A8BF09654E6}"/>
              </a:ext>
            </a:extLst>
          </p:cNvPr>
          <p:cNvSpPr txBox="1"/>
          <p:nvPr/>
        </p:nvSpPr>
        <p:spPr>
          <a:xfrm>
            <a:off x="4067803" y="1238344"/>
            <a:ext cx="3712210" cy="48909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t">
            <a:noAutofit/>
          </a:bodyPr>
          <a:lstStyle/>
          <a:p>
            <a:pPr algn="l">
              <a:lnSpc>
                <a:spcPts val="800"/>
              </a:lnSpc>
            </a:pPr>
            <a:endParaRPr lang="ru-RU" sz="1000" dirty="0">
              <a:latin typeface="ALS Hauss Book" pitchFamily="2" charset="0"/>
            </a:endParaRPr>
          </a:p>
          <a:p>
            <a:pPr defTabSz="914358" hangingPunct="1">
              <a:spcAft>
                <a:spcPts val="600"/>
              </a:spcAft>
              <a:buClr>
                <a:schemeClr val="accent1"/>
              </a:buClr>
              <a:defRPr/>
            </a:pPr>
            <a:endParaRPr lang="ru-RU" sz="1400" kern="1200" dirty="0">
              <a:latin typeface="ALS Hauss Book" pitchFamily="2" charset="0"/>
              <a:cs typeface="SB Sans Display" panose="020B050304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4107A-2E07-C268-E292-5009FF2A0690}"/>
              </a:ext>
            </a:extLst>
          </p:cNvPr>
          <p:cNvSpPr txBox="1"/>
          <p:nvPr/>
        </p:nvSpPr>
        <p:spPr>
          <a:xfrm>
            <a:off x="8030093" y="1238342"/>
            <a:ext cx="3826944" cy="4890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08000" rIns="72000" bIns="0" numCol="1" spcCol="38100" rtlCol="0" anchor="t">
            <a:noAutofit/>
          </a:bodyPr>
          <a:lstStyle/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5E5E5E"/>
                </a:solidFill>
              </a:defRPr>
            </a:pPr>
            <a:endParaRPr lang="ru-RU" sz="1400" dirty="0">
              <a:latin typeface="ALS Hauss Book" pitchFamily="2" charset="0"/>
              <a:cs typeface="SB Sans Display" panose="020B0503040504020204" pitchFamily="34" charset="0"/>
            </a:endParaRPr>
          </a:p>
          <a:p>
            <a:pPr marL="285750" indent="-285750" algn="l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Font typeface="Wingdings" pitchFamily="2" charset="2"/>
              <a:buChar char="§"/>
            </a:pPr>
            <a:endParaRPr lang="ru-RU" sz="1400" dirty="0">
              <a:solidFill>
                <a:schemeClr val="bg1"/>
              </a:solidFill>
              <a:effectLst/>
              <a:latin typeface="ALS Hauss Book" pitchFamily="2" charset="0"/>
            </a:endParaRPr>
          </a:p>
          <a:p>
            <a:pPr defTabSz="914358" hangingPunct="1">
              <a:spcAft>
                <a:spcPts val="600"/>
              </a:spcAft>
              <a:buClr>
                <a:schemeClr val="accent1"/>
              </a:buClr>
              <a:defRPr/>
            </a:pPr>
            <a:endParaRPr lang="ru-RU" sz="1400" kern="1200" dirty="0">
              <a:latin typeface="ALS Hauss Book" pitchFamily="2" charset="0"/>
              <a:cs typeface="SB Sans Display" panose="020B0503040504020204" pitchFamily="34" charset="0"/>
            </a:endParaRPr>
          </a:p>
          <a:p>
            <a:pPr marL="213750" indent="-213750" defTabSz="914358" hangingPunct="1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en" sz="1400" kern="1200" dirty="0">
              <a:latin typeface="ALS Hauss Book" pitchFamily="2" charset="0"/>
              <a:cs typeface="SB Sans Display" panose="020B0503040504020204" pitchFamily="34" charset="0"/>
            </a:endParaRPr>
          </a:p>
          <a:p>
            <a:pPr defTabSz="825500"/>
            <a:endParaRPr lang="ru-RU" sz="1800" kern="1200" dirty="0">
              <a:latin typeface="ALS Hauss Book" pitchFamily="2" charset="0"/>
              <a:cs typeface="SB Sans Display" panose="020B0503040504020204" pitchFamily="34" charset="0"/>
            </a:endParaRPr>
          </a:p>
        </p:txBody>
      </p:sp>
      <p:sp>
        <p:nvSpPr>
          <p:cNvPr id="7" name="01">
            <a:extLst>
              <a:ext uri="{FF2B5EF4-FFF2-40B4-BE49-F238E27FC236}">
                <a16:creationId xmlns:a16="http://schemas.microsoft.com/office/drawing/2014/main" id="{B042AFD6-CD13-5A17-3829-82620BF99B6C}"/>
              </a:ext>
            </a:extLst>
          </p:cNvPr>
          <p:cNvSpPr txBox="1"/>
          <p:nvPr/>
        </p:nvSpPr>
        <p:spPr>
          <a:xfrm>
            <a:off x="334964" y="5695160"/>
            <a:ext cx="1040813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50800" rIns="50800" bIns="50800">
            <a:spAutoFit/>
          </a:bodyPr>
          <a:lstStyle>
            <a:lvl1pPr defTabSz="825500">
              <a:lnSpc>
                <a:spcPct val="70000"/>
              </a:lnSpc>
              <a:defRPr sz="7000" b="1">
                <a:solidFill>
                  <a:srgbClr val="EE3124"/>
                </a:solidFill>
              </a:defRPr>
            </a:lvl1pPr>
          </a:lstStyle>
          <a:p>
            <a:r>
              <a:rPr sz="4000" b="0" dirty="0">
                <a:solidFill>
                  <a:schemeClr val="tx1"/>
                </a:solidFill>
                <a:latin typeface="ALS Granate" pitchFamily="2" charset="0"/>
                <a:cs typeface="SB Sans Display" panose="020B0503040504020204" pitchFamily="34" charset="0"/>
              </a:rPr>
              <a:t>01</a:t>
            </a:r>
          </a:p>
        </p:txBody>
      </p:sp>
      <p:sp>
        <p:nvSpPr>
          <p:cNvPr id="9" name="02">
            <a:extLst>
              <a:ext uri="{FF2B5EF4-FFF2-40B4-BE49-F238E27FC236}">
                <a16:creationId xmlns:a16="http://schemas.microsoft.com/office/drawing/2014/main" id="{22D19608-4E68-951F-6AC2-66CD8EC7DD4C}"/>
              </a:ext>
            </a:extLst>
          </p:cNvPr>
          <p:cNvSpPr txBox="1"/>
          <p:nvPr/>
        </p:nvSpPr>
        <p:spPr>
          <a:xfrm>
            <a:off x="4067803" y="5690595"/>
            <a:ext cx="1094943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7000" b="1">
                <a:solidFill>
                  <a:srgbClr val="EE3124"/>
                </a:solidFill>
              </a:defRPr>
            </a:lvl1pPr>
          </a:lstStyle>
          <a:p>
            <a:r>
              <a:rPr sz="4000" b="0" dirty="0">
                <a:solidFill>
                  <a:schemeClr val="tx1"/>
                </a:solidFill>
                <a:latin typeface="ALS Granate" pitchFamily="2" charset="0"/>
                <a:cs typeface="SB Sans Display" panose="020B0503040504020204" pitchFamily="34" charset="0"/>
              </a:rPr>
              <a:t>02</a:t>
            </a:r>
          </a:p>
        </p:txBody>
      </p:sp>
      <p:sp>
        <p:nvSpPr>
          <p:cNvPr id="10" name="03">
            <a:extLst>
              <a:ext uri="{FF2B5EF4-FFF2-40B4-BE49-F238E27FC236}">
                <a16:creationId xmlns:a16="http://schemas.microsoft.com/office/drawing/2014/main" id="{8743DBFD-C473-459F-3F07-9A573ECA460A}"/>
              </a:ext>
            </a:extLst>
          </p:cNvPr>
          <p:cNvSpPr txBox="1"/>
          <p:nvPr/>
        </p:nvSpPr>
        <p:spPr>
          <a:xfrm>
            <a:off x="8030093" y="5690595"/>
            <a:ext cx="981710" cy="5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7000" b="1">
                <a:solidFill>
                  <a:srgbClr val="EF3125"/>
                </a:solidFill>
              </a:defRPr>
            </a:lvl1pPr>
          </a:lstStyle>
          <a:p>
            <a:r>
              <a:rPr sz="4000" b="0" dirty="0">
                <a:solidFill>
                  <a:schemeClr val="tx1"/>
                </a:solidFill>
                <a:latin typeface="ALS Granate" pitchFamily="2" charset="0"/>
                <a:cs typeface="SB Sans Display" panose="020B0503040504020204" pitchFamily="34" charset="0"/>
              </a:rPr>
              <a:t>03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6146D6ED-DFEF-05A2-D656-C09A5A611F7D}"/>
              </a:ext>
            </a:extLst>
          </p:cNvPr>
          <p:cNvSpPr txBox="1">
            <a:spLocks/>
          </p:cNvSpPr>
          <p:nvPr/>
        </p:nvSpPr>
        <p:spPr>
          <a:xfrm>
            <a:off x="494653" y="2155071"/>
            <a:ext cx="3208335" cy="3464584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latin typeface="ALS Hauss Book" pitchFamily="2" charset="0"/>
              </a:rPr>
              <a:t>При подключении к корпоративной сети</a:t>
            </a:r>
            <a:r>
              <a:rPr lang="ru-RU" sz="1400" dirty="0">
                <a:effectLst/>
                <a:latin typeface="ALS Hauss Book" pitchFamily="2" charset="0"/>
              </a:rPr>
              <a:t> для получения доступа </a:t>
            </a:r>
            <a:br>
              <a:rPr lang="ru-RU" sz="1400" dirty="0">
                <a:effectLst/>
                <a:latin typeface="ALS Hauss Book" pitchFamily="2" charset="0"/>
              </a:rPr>
            </a:br>
            <a:r>
              <a:rPr lang="ru-RU" sz="1400" dirty="0">
                <a:effectLst/>
                <a:latin typeface="ALS Hauss Book" pitchFamily="2" charset="0"/>
              </a:rPr>
              <a:t>к конкретным ресурсам:</a:t>
            </a:r>
          </a:p>
          <a:p>
            <a:pPr algn="l"/>
            <a:endParaRPr lang="ru-RU" sz="1400" dirty="0">
              <a:latin typeface="ALS Hauss Book" pitchFamily="2" charset="0"/>
            </a:endParaRPr>
          </a:p>
          <a:p>
            <a:pPr marL="285750" indent="-285750" algn="l">
              <a:buClr>
                <a:srgbClr val="0033FF"/>
              </a:buClr>
              <a:buFont typeface="Wingdings" panose="05000000000000000000" pitchFamily="2" charset="2"/>
              <a:buChar char="§"/>
            </a:pPr>
            <a:r>
              <a:rPr lang="en-US" sz="1400" dirty="0" err="1">
                <a:effectLst/>
                <a:latin typeface="ALS Hauss Book" pitchFamily="2" charset="0"/>
              </a:rPr>
              <a:t>uNGFW</a:t>
            </a:r>
            <a:r>
              <a:rPr lang="ru-RU" sz="1400" dirty="0">
                <a:effectLst/>
                <a:latin typeface="ALS Hauss Book" pitchFamily="2" charset="0"/>
              </a:rPr>
              <a:t> создаст изолированный сегмент сети </a:t>
            </a:r>
            <a:endParaRPr lang="en-US" sz="1400" dirty="0">
              <a:effectLst/>
              <a:latin typeface="ALS Hauss Book" pitchFamily="2" charset="0"/>
            </a:endParaRPr>
          </a:p>
          <a:p>
            <a:pPr algn="l">
              <a:buClr>
                <a:srgbClr val="0033FF"/>
              </a:buClr>
            </a:pPr>
            <a:endParaRPr lang="ru-RU" sz="1400" dirty="0">
              <a:effectLst/>
              <a:latin typeface="ALS Hauss Book" pitchFamily="2" charset="0"/>
            </a:endParaRPr>
          </a:p>
          <a:p>
            <a:pPr marL="285750" indent="-285750" algn="l">
              <a:buClr>
                <a:srgbClr val="0033FF"/>
              </a:buClr>
              <a:buFont typeface="Wingdings" panose="05000000000000000000" pitchFamily="2" charset="2"/>
              <a:buChar char="§"/>
            </a:pPr>
            <a:r>
              <a:rPr lang="en-US" sz="1400" dirty="0" err="1">
                <a:latin typeface="ALS Hauss Book" pitchFamily="2" charset="0"/>
              </a:rPr>
              <a:t>uClient</a:t>
            </a:r>
            <a:r>
              <a:rPr lang="ru-RU" sz="1400" dirty="0">
                <a:latin typeface="ALS Hauss Book" pitchFamily="2" charset="0"/>
              </a:rPr>
              <a:t> перед подключением проведет проверку соответствия политикам безопасности </a:t>
            </a:r>
            <a:br>
              <a:rPr lang="ru-RU" sz="1400" dirty="0">
                <a:latin typeface="ALS Hauss Book" pitchFamily="2" charset="0"/>
              </a:rPr>
            </a:br>
            <a:r>
              <a:rPr lang="ru-RU" sz="1400" dirty="0">
                <a:latin typeface="ALS Hauss Book" pitchFamily="2" charset="0"/>
              </a:rPr>
              <a:t>(</a:t>
            </a:r>
            <a:r>
              <a:rPr lang="en-US" sz="1400" dirty="0">
                <a:latin typeface="ALS Hauss Book" pitchFamily="2" charset="0"/>
              </a:rPr>
              <a:t>HIP</a:t>
            </a:r>
            <a:r>
              <a:rPr lang="ru-RU" sz="1400" dirty="0">
                <a:latin typeface="ALS Hauss Book" pitchFamily="2" charset="0"/>
              </a:rPr>
              <a:t>-профилирование). </a:t>
            </a:r>
            <a:br>
              <a:rPr lang="ru-RU" sz="1400" dirty="0">
                <a:latin typeface="ALS Hauss Book" pitchFamily="2" charset="0"/>
              </a:rPr>
            </a:br>
            <a:r>
              <a:rPr lang="ru-RU" sz="1400" dirty="0">
                <a:effectLst/>
                <a:latin typeface="ALS Hauss Book" pitchFamily="2" charset="0"/>
              </a:rPr>
              <a:t>Если проверка пройдена, </a:t>
            </a:r>
            <a:r>
              <a:rPr lang="en-US" sz="1400" dirty="0">
                <a:effectLst/>
                <a:latin typeface="ALS Hauss Book" pitchFamily="2" charset="0"/>
              </a:rPr>
              <a:t>Client</a:t>
            </a:r>
            <a:r>
              <a:rPr lang="ru-RU" sz="1400" dirty="0">
                <a:effectLst/>
                <a:latin typeface="ALS Hauss Book" pitchFamily="2" charset="0"/>
              </a:rPr>
              <a:t> получает от </a:t>
            </a:r>
            <a:r>
              <a:rPr lang="en-US" sz="1400" dirty="0">
                <a:effectLst/>
                <a:latin typeface="ALS Hauss Book" pitchFamily="2" charset="0"/>
              </a:rPr>
              <a:t>NGFW</a:t>
            </a:r>
            <a:r>
              <a:rPr lang="ru-RU" sz="1400" dirty="0">
                <a:effectLst/>
                <a:latin typeface="ALS Hauss Book" pitchFamily="2" charset="0"/>
              </a:rPr>
              <a:t> до</a:t>
            </a:r>
            <a:r>
              <a:rPr lang="ru-RU" sz="1400" dirty="0">
                <a:latin typeface="ALS Hauss Book" pitchFamily="2" charset="0"/>
              </a:rPr>
              <a:t>ступ только к заранее разрешенным приложениям, но не ко всей сети</a:t>
            </a:r>
            <a:endParaRPr lang="ru-RU" sz="1400" dirty="0">
              <a:effectLst/>
              <a:latin typeface="ALS Hauss Book" pitchFamily="2" charset="0"/>
            </a:endParaRPr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2D7A428E-9179-9683-9A06-D1F46A8411F3}"/>
              </a:ext>
            </a:extLst>
          </p:cNvPr>
          <p:cNvSpPr txBox="1">
            <a:spLocks/>
          </p:cNvSpPr>
          <p:nvPr/>
        </p:nvSpPr>
        <p:spPr>
          <a:xfrm>
            <a:off x="4161908" y="2155070"/>
            <a:ext cx="3452551" cy="34645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latin typeface="ALS Hauss Book" pitchFamily="2" charset="0"/>
              </a:rPr>
              <a:t>Единые правила для р</a:t>
            </a:r>
            <a:r>
              <a:rPr lang="ru-RU" sz="1400" dirty="0">
                <a:effectLst/>
                <a:latin typeface="ALS Hauss Book" pitchFamily="2" charset="0"/>
              </a:rPr>
              <a:t>азного уровня доступа сотрудников в зависимости от местоположения (удалённая работа</a:t>
            </a:r>
            <a:r>
              <a:rPr lang="en-US" sz="1400" dirty="0">
                <a:effectLst/>
                <a:latin typeface="ALS Hauss Book" pitchFamily="2" charset="0"/>
              </a:rPr>
              <a:t>/</a:t>
            </a:r>
            <a:r>
              <a:rPr lang="ru-RU" sz="1400" dirty="0">
                <a:effectLst/>
                <a:latin typeface="ALS Hauss Book" pitchFamily="2" charset="0"/>
              </a:rPr>
              <a:t>офис</a:t>
            </a:r>
            <a:r>
              <a:rPr lang="en-US" sz="1400" dirty="0">
                <a:effectLst/>
                <a:latin typeface="ALS Hauss Book" pitchFamily="2" charset="0"/>
              </a:rPr>
              <a:t>/</a:t>
            </a:r>
            <a:r>
              <a:rPr lang="ru-RU" sz="1400" dirty="0">
                <a:effectLst/>
                <a:latin typeface="ALS Hauss Book" pitchFamily="2" charset="0"/>
              </a:rPr>
              <a:t>командировка)</a:t>
            </a:r>
          </a:p>
          <a:p>
            <a:pPr algn="l"/>
            <a:endParaRPr lang="ru-RU" sz="1400" dirty="0">
              <a:latin typeface="ALS Hauss Book" pitchFamily="2" charset="0"/>
            </a:endParaRPr>
          </a:p>
          <a:p>
            <a:pPr marL="285750" indent="-285750" algn="l">
              <a:buClr>
                <a:srgbClr val="0033FF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ALS Hauss Book" pitchFamily="2" charset="0"/>
              </a:rPr>
              <a:t>Трафик сотрудника проходит через </a:t>
            </a:r>
            <a:r>
              <a:rPr lang="en-US" sz="1400" dirty="0" err="1">
                <a:latin typeface="ALS Hauss Book" pitchFamily="2" charset="0"/>
              </a:rPr>
              <a:t>u</a:t>
            </a:r>
            <a:r>
              <a:rPr lang="en-US" sz="1400" dirty="0" err="1">
                <a:effectLst/>
                <a:latin typeface="ALS Hauss Book" pitchFamily="2" charset="0"/>
              </a:rPr>
              <a:t>NGFW</a:t>
            </a:r>
            <a:r>
              <a:rPr lang="ru-RU" sz="1400" dirty="0">
                <a:effectLst/>
                <a:latin typeface="ALS Hauss Book" pitchFamily="2" charset="0"/>
              </a:rPr>
              <a:t>, фильтруя веб-контент, блокируя угрозы </a:t>
            </a:r>
          </a:p>
          <a:p>
            <a:pPr algn="l">
              <a:buClr>
                <a:srgbClr val="0033FF"/>
              </a:buClr>
            </a:pPr>
            <a:endParaRPr lang="ru-RU" sz="1400" dirty="0">
              <a:effectLst/>
              <a:latin typeface="ALS Hauss Book" pitchFamily="2" charset="0"/>
            </a:endParaRPr>
          </a:p>
          <a:p>
            <a:pPr marL="285750" indent="-285750" algn="l">
              <a:buClr>
                <a:srgbClr val="0033FF"/>
              </a:buClr>
              <a:buFont typeface="Wingdings" panose="05000000000000000000" pitchFamily="2" charset="2"/>
              <a:buChar char="§"/>
            </a:pPr>
            <a:r>
              <a:rPr lang="en-US" sz="1400" dirty="0" err="1">
                <a:latin typeface="ALS Hauss Book" pitchFamily="2" charset="0"/>
              </a:rPr>
              <a:t>uClient</a:t>
            </a:r>
            <a:r>
              <a:rPr lang="ru-RU" sz="1400" dirty="0">
                <a:latin typeface="ALS Hauss Book" pitchFamily="2" charset="0"/>
              </a:rPr>
              <a:t> автоматически подключается к</a:t>
            </a:r>
            <a:r>
              <a:rPr lang="en-US" sz="1400" dirty="0">
                <a:latin typeface="ALS Hauss Book" pitchFamily="2" charset="0"/>
              </a:rPr>
              <a:t> </a:t>
            </a:r>
            <a:r>
              <a:rPr lang="en-US" sz="1400" dirty="0" err="1">
                <a:latin typeface="ALS Hauss Book" pitchFamily="2" charset="0"/>
              </a:rPr>
              <a:t>uNGFW</a:t>
            </a:r>
            <a:r>
              <a:rPr lang="ru-RU" sz="1400" dirty="0">
                <a:latin typeface="ALS Hauss Book" pitchFamily="2" charset="0"/>
              </a:rPr>
              <a:t> </a:t>
            </a:r>
            <a:br>
              <a:rPr lang="ru-RU" sz="1400" dirty="0">
                <a:latin typeface="ALS Hauss Book" pitchFamily="2" charset="0"/>
              </a:rPr>
            </a:br>
            <a:r>
              <a:rPr lang="ru-RU" sz="1400" dirty="0">
                <a:latin typeface="ALS Hauss Book" pitchFamily="2" charset="0"/>
              </a:rPr>
              <a:t>и гарантированно применяет идентичные политики безопасности, как если бы сотрудник работал из офиса </a:t>
            </a:r>
            <a:endParaRPr lang="ru-RU" sz="1400" dirty="0">
              <a:effectLst/>
              <a:latin typeface="ALS Hauss Book" pitchFamily="2" charset="0"/>
            </a:endParaRPr>
          </a:p>
          <a:p>
            <a:endParaRPr lang="ru-RU" sz="1400" dirty="0">
              <a:latin typeface="ALS Hauss Book" pitchFamily="2" charset="0"/>
            </a:endParaRPr>
          </a:p>
        </p:txBody>
      </p:sp>
      <p:sp>
        <p:nvSpPr>
          <p:cNvPr id="15" name="Объект 5">
            <a:extLst>
              <a:ext uri="{FF2B5EF4-FFF2-40B4-BE49-F238E27FC236}">
                <a16:creationId xmlns:a16="http://schemas.microsoft.com/office/drawing/2014/main" id="{477DF8BF-9949-9AC4-4BCB-7011ACD6F309}"/>
              </a:ext>
            </a:extLst>
          </p:cNvPr>
          <p:cNvSpPr txBox="1">
            <a:spLocks/>
          </p:cNvSpPr>
          <p:nvPr/>
        </p:nvSpPr>
        <p:spPr>
          <a:xfrm>
            <a:off x="8184470" y="2086139"/>
            <a:ext cx="3452549" cy="35335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latin typeface="ALS Hauss Book" pitchFamily="2" charset="0"/>
              </a:rPr>
              <a:t>Разделение трафика и снижение нагрузки на сеть б</a:t>
            </a:r>
            <a:r>
              <a:rPr lang="ru-RU" sz="1400" dirty="0">
                <a:effectLst/>
                <a:latin typeface="ALS Hauss Book" pitchFamily="2" charset="0"/>
              </a:rPr>
              <a:t>лагодаря </a:t>
            </a:r>
            <a:r>
              <a:rPr lang="en-US" sz="1400" dirty="0">
                <a:effectLst/>
                <a:latin typeface="ALS Hauss Book" pitchFamily="2" charset="0"/>
              </a:rPr>
              <a:t>Split Tunneling</a:t>
            </a:r>
            <a:endParaRPr lang="ru-RU" sz="1400" dirty="0">
              <a:latin typeface="ALS Hauss Book" pitchFamily="2" charset="0"/>
            </a:endParaRPr>
          </a:p>
          <a:p>
            <a:pPr marL="285750" indent="-285750" algn="l">
              <a:buClr>
                <a:srgbClr val="0033FF"/>
              </a:buClr>
              <a:buFont typeface="Wingdings" panose="05000000000000000000" pitchFamily="2" charset="2"/>
              <a:buChar char="§"/>
            </a:pPr>
            <a:endParaRPr lang="ru-RU" sz="1400" dirty="0">
              <a:latin typeface="ALS Hauss Book" pitchFamily="2" charset="0"/>
            </a:endParaRPr>
          </a:p>
          <a:p>
            <a:pPr marL="285750" indent="-285750" algn="l">
              <a:buClr>
                <a:srgbClr val="0033FF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LS Hauss Book" pitchFamily="2" charset="0"/>
              </a:rPr>
              <a:t>Администратор </a:t>
            </a:r>
            <a:r>
              <a:rPr lang="en-US" sz="1400" dirty="0" err="1">
                <a:latin typeface="ALS Hauss Book" pitchFamily="2" charset="0"/>
              </a:rPr>
              <a:t>uNGFW</a:t>
            </a:r>
            <a:r>
              <a:rPr lang="ru-RU" sz="1400" dirty="0">
                <a:latin typeface="ALS Hauss Book" pitchFamily="2" charset="0"/>
              </a:rPr>
              <a:t> настраивает политику </a:t>
            </a:r>
            <a:r>
              <a:rPr lang="en-US" sz="1400" dirty="0">
                <a:latin typeface="ALS Hauss Book" pitchFamily="2" charset="0"/>
              </a:rPr>
              <a:t>Split Tunneling</a:t>
            </a:r>
            <a:r>
              <a:rPr lang="ru-RU" sz="1400" dirty="0">
                <a:latin typeface="ALS Hauss Book" pitchFamily="2" charset="0"/>
              </a:rPr>
              <a:t> </a:t>
            </a:r>
            <a:endParaRPr lang="en-US" sz="1400" dirty="0">
              <a:latin typeface="ALS Hauss Book" pitchFamily="2" charset="0"/>
            </a:endParaRPr>
          </a:p>
          <a:p>
            <a:pPr algn="l">
              <a:buClr>
                <a:srgbClr val="0033FF"/>
              </a:buClr>
            </a:pPr>
            <a:endParaRPr lang="ru-RU" sz="1400" dirty="0">
              <a:latin typeface="ALS Hauss Book" pitchFamily="2" charset="0"/>
            </a:endParaRPr>
          </a:p>
          <a:p>
            <a:pPr marL="285750" indent="-285750" algn="l">
              <a:buClr>
                <a:srgbClr val="0033FF"/>
              </a:buClr>
              <a:buFont typeface="Wingdings" panose="05000000000000000000" pitchFamily="2" charset="2"/>
              <a:buChar char="§"/>
            </a:pPr>
            <a:r>
              <a:rPr lang="en-US" sz="1400" dirty="0" err="1">
                <a:latin typeface="ALS Hauss Book" pitchFamily="2" charset="0"/>
              </a:rPr>
              <a:t>uClient</a:t>
            </a:r>
            <a:r>
              <a:rPr lang="ru-RU" sz="1400" dirty="0">
                <a:latin typeface="ALS Hauss Book" pitchFamily="2" charset="0"/>
              </a:rPr>
              <a:t> позволяет модифицировать таблицу маршрутизации компьютера пользователя </a:t>
            </a:r>
            <a:br>
              <a:rPr lang="en-US" sz="1400" dirty="0">
                <a:latin typeface="ALS Hauss Book" pitchFamily="2" charset="0"/>
              </a:rPr>
            </a:br>
            <a:r>
              <a:rPr lang="ru-RU" sz="1400" dirty="0">
                <a:latin typeface="ALS Hauss Book" pitchFamily="2" charset="0"/>
              </a:rPr>
              <a:t>с ПО </a:t>
            </a:r>
            <a:r>
              <a:rPr lang="en-US" sz="1400" dirty="0">
                <a:latin typeface="ALS Hauss Book" pitchFamily="2" charset="0"/>
              </a:rPr>
              <a:t>u</a:t>
            </a:r>
            <a:r>
              <a:rPr lang="ru-RU" sz="1400" dirty="0">
                <a:latin typeface="ALS Hauss Book" pitchFamily="2" charset="0"/>
              </a:rPr>
              <a:t>Client при установлении </a:t>
            </a:r>
            <a:br>
              <a:rPr lang="en-US" sz="1400" dirty="0">
                <a:latin typeface="ALS Hauss Book" pitchFamily="2" charset="0"/>
              </a:rPr>
            </a:br>
            <a:r>
              <a:rPr lang="ru-RU" sz="1400" dirty="0">
                <a:latin typeface="ALS Hauss Book" pitchFamily="2" charset="0"/>
              </a:rPr>
              <a:t>VPN-соединения в соответствии </a:t>
            </a:r>
            <a:br>
              <a:rPr lang="en-US" sz="1400" dirty="0">
                <a:latin typeface="ALS Hauss Book" pitchFamily="2" charset="0"/>
              </a:rPr>
            </a:br>
            <a:r>
              <a:rPr lang="ru-RU" sz="1400" dirty="0">
                <a:latin typeface="ALS Hauss Book" pitchFamily="2" charset="0"/>
              </a:rPr>
              <a:t>с настройками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A36E76C0-28E2-5636-4428-01282BFC7D3C}"/>
              </a:ext>
            </a:extLst>
          </p:cNvPr>
          <p:cNvSpPr txBox="1">
            <a:spLocks/>
          </p:cNvSpPr>
          <p:nvPr/>
        </p:nvSpPr>
        <p:spPr>
          <a:xfrm>
            <a:off x="395236" y="1308872"/>
            <a:ext cx="3573149" cy="777267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ALS Granate Medium" pitchFamily="2" charset="0"/>
              </a:rPr>
              <a:t>Контроль доступа подрядчиков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F2F1E436-4D5A-75E0-F311-4731A61FF74E}"/>
              </a:ext>
            </a:extLst>
          </p:cNvPr>
          <p:cNvSpPr txBox="1">
            <a:spLocks/>
          </p:cNvSpPr>
          <p:nvPr/>
        </p:nvSpPr>
        <p:spPr>
          <a:xfrm>
            <a:off x="4161908" y="1308872"/>
            <a:ext cx="4022562" cy="5099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ALS Granate Medium" pitchFamily="2" charset="0"/>
              </a:rPr>
              <a:t>Защищенный гибридный офис</a:t>
            </a:r>
          </a:p>
          <a:p>
            <a:endParaRPr lang="ru-RU" sz="2000" dirty="0">
              <a:latin typeface="ALS Granate Medium" pitchFamily="2" charset="0"/>
            </a:endParaRP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CE31B771-5E4F-DB6C-C5F0-9B1A98BDB3F5}"/>
              </a:ext>
            </a:extLst>
          </p:cNvPr>
          <p:cNvSpPr txBox="1">
            <a:spLocks/>
          </p:cNvSpPr>
          <p:nvPr/>
        </p:nvSpPr>
        <p:spPr>
          <a:xfrm>
            <a:off x="8184470" y="1344342"/>
            <a:ext cx="4022562" cy="5099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ALS Granate Medium" pitchFamily="2" charset="0"/>
              </a:rPr>
              <a:t>Оптимизация затрат </a:t>
            </a:r>
            <a:br>
              <a:rPr lang="ru-RU" sz="2000" dirty="0">
                <a:latin typeface="ALS Granate Medium" pitchFamily="2" charset="0"/>
              </a:rPr>
            </a:br>
            <a:r>
              <a:rPr lang="ru-RU" sz="2000" dirty="0">
                <a:latin typeface="ALS Granate Medium" pitchFamily="2" charset="0"/>
              </a:rPr>
              <a:t>на каналы связи</a:t>
            </a:r>
          </a:p>
        </p:txBody>
      </p:sp>
    </p:spTree>
    <p:extLst>
      <p:ext uri="{BB962C8B-B14F-4D97-AF65-F5344CB8AC3E}">
        <p14:creationId xmlns:p14="http://schemas.microsoft.com/office/powerpoint/2010/main" val="1015126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4B06F-01E8-471B-2FE5-F9EC1E600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21C6186-304C-1697-DFCB-1B9F5B7DF6C9}"/>
              </a:ext>
            </a:extLst>
          </p:cNvPr>
          <p:cNvSpPr txBox="1">
            <a:spLocks/>
          </p:cNvSpPr>
          <p:nvPr/>
        </p:nvSpPr>
        <p:spPr>
          <a:xfrm>
            <a:off x="345443" y="2642312"/>
            <a:ext cx="11846557" cy="277223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endParaRPr lang="ru-RU" sz="9000" cap="none" dirty="0">
              <a:latin typeface="ALS Granate Medium" pitchFamily="50" charset="0"/>
            </a:endParaRPr>
          </a:p>
          <a:p>
            <a:r>
              <a:rPr lang="fr-CA" sz="9000" cap="none" dirty="0">
                <a:latin typeface="ALS Granate Medium" pitchFamily="50" charset="0"/>
              </a:rPr>
              <a:t>uSWG</a:t>
            </a:r>
            <a:endParaRPr lang="ru-RU" sz="9000" cap="none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D46931-A029-B6E4-B5D2-02A956E38F05}"/>
              </a:ext>
            </a:extLst>
          </p:cNvPr>
          <p:cNvSpPr txBox="1">
            <a:spLocks/>
          </p:cNvSpPr>
          <p:nvPr/>
        </p:nvSpPr>
        <p:spPr>
          <a:xfrm>
            <a:off x="345442" y="5098465"/>
            <a:ext cx="11846557" cy="96159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sz="4000" cap="none" noProof="0" dirty="0">
                <a:highlight>
                  <a:srgbClr val="FFFFFF"/>
                </a:highlight>
                <a:latin typeface="ALS Hauss Book" pitchFamily="2" charset="0"/>
              </a:rPr>
              <a:t>.</a:t>
            </a:r>
            <a:r>
              <a:rPr lang="ru-RU" sz="4000" cap="none" noProof="0" dirty="0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Контроль доступа </a:t>
            </a:r>
            <a:r>
              <a:rPr lang="ru-RU" sz="4000" cap="none" dirty="0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и защита от нежелательного контента при работе с веб-ресурсами</a:t>
            </a:r>
            <a:r>
              <a:rPr lang="ru-RU" sz="4000" cap="none" noProof="0" dirty="0">
                <a:highlight>
                  <a:srgbClr val="FFFFFF"/>
                </a:highlight>
                <a:latin typeface="ALS Hauss Book" pitchFamily="2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A9EFAE-FBC1-99B1-1AAB-1F9A8EB36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442" y="409626"/>
            <a:ext cx="1375952" cy="3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45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BB131-48EC-1140-967E-D42439E13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CE5565F-8911-1DF8-A693-15B94F22AFA4}"/>
              </a:ext>
            </a:extLst>
          </p:cNvPr>
          <p:cNvSpPr txBox="1">
            <a:spLocks/>
          </p:cNvSpPr>
          <p:nvPr/>
        </p:nvSpPr>
        <p:spPr>
          <a:xfrm>
            <a:off x="345443" y="2642312"/>
            <a:ext cx="11846557" cy="277223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endParaRPr lang="ru-RU" sz="9000" cap="none" dirty="0">
              <a:latin typeface="ALS Granate Medium" pitchFamily="50" charset="0"/>
            </a:endParaRPr>
          </a:p>
          <a:p>
            <a:r>
              <a:rPr lang="ru-RU" sz="9000" cap="none" dirty="0">
                <a:latin typeface="ALS Granate Medium" pitchFamily="50" charset="0"/>
              </a:rPr>
              <a:t>ГОСТ </a:t>
            </a:r>
            <a:r>
              <a:rPr lang="en-US" sz="9000" cap="none" dirty="0">
                <a:latin typeface="ALS Granate Medium" pitchFamily="50" charset="0"/>
              </a:rPr>
              <a:t>VPN</a:t>
            </a:r>
            <a:endParaRPr lang="ru-RU" sz="9000" cap="none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D8E81-6A03-2F46-92F6-600F3895E283}"/>
              </a:ext>
            </a:extLst>
          </p:cNvPr>
          <p:cNvSpPr txBox="1">
            <a:spLocks/>
          </p:cNvSpPr>
          <p:nvPr/>
        </p:nvSpPr>
        <p:spPr>
          <a:xfrm>
            <a:off x="345442" y="5098465"/>
            <a:ext cx="11846557" cy="96159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sz="4000" cap="none" noProof="0" dirty="0">
                <a:highlight>
                  <a:srgbClr val="FFFFFF"/>
                </a:highlight>
                <a:latin typeface="ALS Hauss Book" pitchFamily="2" charset="0"/>
              </a:rPr>
              <a:t>.</a:t>
            </a:r>
            <a:r>
              <a:rPr lang="ru-RU" sz="4000" cap="none" dirty="0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Поддержка </a:t>
            </a:r>
            <a:r>
              <a:rPr lang="ru-RU" sz="4000" cap="none" dirty="0" err="1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ГОСТовой</a:t>
            </a:r>
            <a:r>
              <a:rPr lang="ru-RU" sz="4000" cap="none" dirty="0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 криптографии в </a:t>
            </a:r>
            <a:r>
              <a:rPr lang="en-US" sz="4000" cap="none" dirty="0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NGFW</a:t>
            </a:r>
            <a:r>
              <a:rPr lang="ru-RU" sz="4000" cap="none" dirty="0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 (</a:t>
            </a:r>
            <a:r>
              <a:rPr lang="en-US" sz="4000" cap="none" dirty="0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Site-to-Site</a:t>
            </a:r>
            <a:r>
              <a:rPr lang="ru-RU" sz="4000" cap="none" dirty="0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) и в </a:t>
            </a:r>
            <a:r>
              <a:rPr lang="en-US" sz="4000" cap="none" dirty="0" err="1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uClient</a:t>
            </a:r>
            <a:r>
              <a:rPr lang="en-US" sz="4000" cap="none" dirty="0">
                <a:solidFill>
                  <a:schemeClr val="tx1"/>
                </a:solidFill>
                <a:highlight>
                  <a:srgbClr val="FFFFFF"/>
                </a:highlight>
                <a:latin typeface="ALS Hauss Book" pitchFamily="2" charset="0"/>
              </a:rPr>
              <a:t> (Remote Access VPN)</a:t>
            </a:r>
            <a:r>
              <a:rPr lang="ru-RU" sz="4000" cap="none" noProof="0" dirty="0">
                <a:highlight>
                  <a:srgbClr val="FFFFFF"/>
                </a:highlight>
                <a:latin typeface="ALS Hauss Book" pitchFamily="2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6B133D-6D60-BBD2-38D6-84D1EEBFF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442" y="409626"/>
            <a:ext cx="1375952" cy="3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33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AD192-7360-3C08-7622-79999DDA8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BAFA6D1-CC2E-6C0F-118C-B7E5AD3C6313}"/>
              </a:ext>
            </a:extLst>
          </p:cNvPr>
          <p:cNvSpPr txBox="1">
            <a:spLocks/>
          </p:cNvSpPr>
          <p:nvPr/>
        </p:nvSpPr>
        <p:spPr>
          <a:xfrm>
            <a:off x="345443" y="4743221"/>
            <a:ext cx="11846557" cy="277223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sz="9000" cap="none" dirty="0">
                <a:latin typeface="ALS Granate Medium" pitchFamily="50" charset="0"/>
              </a:rPr>
              <a:t>Сертификация</a:t>
            </a:r>
            <a:endParaRPr lang="ru-RU" sz="9000" cap="none" noProof="0" dirty="0"/>
          </a:p>
        </p:txBody>
      </p:sp>
    </p:spTree>
    <p:extLst>
      <p:ext uri="{BB962C8B-B14F-4D97-AF65-F5344CB8AC3E}">
        <p14:creationId xmlns:p14="http://schemas.microsoft.com/office/powerpoint/2010/main" val="3260312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55B3C-DA02-8DAB-19F6-F102CA85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5125"/>
            <a:ext cx="6551611" cy="509973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</a:rPr>
              <a:t>Сертификаты и лицензии</a:t>
            </a:r>
            <a:br>
              <a:rPr lang="ru-RU" dirty="0"/>
            </a:b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CCD605-B385-F286-7279-960F88C74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6356" y="2816402"/>
            <a:ext cx="1719064" cy="1719064"/>
          </a:xfrm>
          <a:prstGeom prst="rect">
            <a:avLst/>
          </a:prstGeom>
        </p:spPr>
      </p:pic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33AC8585-5766-B532-B8F7-01AA53D6A9C1}"/>
              </a:ext>
            </a:extLst>
          </p:cNvPr>
          <p:cNvSpPr/>
          <p:nvPr/>
        </p:nvSpPr>
        <p:spPr>
          <a:xfrm>
            <a:off x="7968720" y="2550126"/>
            <a:ext cx="2314269" cy="2314269"/>
          </a:xfrm>
          <a:prstGeom prst="roundRect">
            <a:avLst>
              <a:gd name="adj" fmla="val 8114"/>
            </a:avLst>
          </a:prstGeom>
          <a:noFill/>
          <a:ln w="44450">
            <a:solidFill>
              <a:schemeClr val="bg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295F3A-D848-1F7D-D93C-05EF52B3F46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963" y="1376363"/>
            <a:ext cx="5761037" cy="4752975"/>
          </a:xfrm>
        </p:spPr>
        <p:txBody>
          <a:bodyPr/>
          <a:lstStyle/>
          <a:p>
            <a:pPr algn="l" fontAlgn="base">
              <a:spcAft>
                <a:spcPts val="1200"/>
              </a:spcAft>
              <a:buClr>
                <a:schemeClr val="bg2"/>
              </a:buClr>
            </a:pPr>
            <a:r>
              <a:rPr lang="ru-RU" dirty="0"/>
              <a:t>Сертификация МЭ:</a:t>
            </a:r>
            <a:endParaRPr lang="en-US" dirty="0">
              <a:effectLst/>
            </a:endParaRPr>
          </a:p>
          <a:p>
            <a:pPr marL="342900" indent="-342900">
              <a:spcAft>
                <a:spcPts val="600"/>
              </a:spcAft>
              <a:buClr>
                <a:srgbClr val="0033FF"/>
              </a:buClr>
              <a:buFont typeface="Wingdings" panose="05000000000000000000" pitchFamily="2" charset="2"/>
              <a:buChar char="§"/>
            </a:pPr>
            <a:r>
              <a:rPr lang="ru-RU" dirty="0">
                <a:cs typeface="Times New Roman" panose="02020603050405020304" pitchFamily="18" charset="0"/>
              </a:rPr>
              <a:t>Сертификат ФСТЭК 3905 </a:t>
            </a:r>
            <a:r>
              <a:rPr lang="ru-RU" dirty="0">
                <a:solidFill>
                  <a:schemeClr val="bg2"/>
                </a:solidFill>
                <a:cs typeface="Times New Roman" panose="02020603050405020304" pitchFamily="18" charset="0"/>
              </a:rPr>
              <a:t>(УД4)</a:t>
            </a:r>
          </a:p>
          <a:p>
            <a:pPr marL="342900" indent="-342900">
              <a:spcAft>
                <a:spcPts val="600"/>
              </a:spcAft>
              <a:buClr>
                <a:srgbClr val="0033FF"/>
              </a:buClr>
              <a:buFont typeface="Wingdings" panose="05000000000000000000" pitchFamily="2" charset="2"/>
              <a:buChar char="§"/>
            </a:pPr>
            <a:r>
              <a:rPr lang="ru-RU" dirty="0">
                <a:cs typeface="Times New Roman" panose="02020603050405020304" pitchFamily="18" charset="0"/>
              </a:rPr>
              <a:t>МЭ по профилям защиты А, Б, Г и Д 4-го класса </a:t>
            </a:r>
            <a:r>
              <a:rPr lang="ru-RU" dirty="0">
                <a:solidFill>
                  <a:schemeClr val="bg2"/>
                </a:solidFill>
                <a:cs typeface="Times New Roman" panose="02020603050405020304" pitchFamily="18" charset="0"/>
              </a:rPr>
              <a:t>(А4, Б4, Г4 и Д4)</a:t>
            </a:r>
          </a:p>
          <a:p>
            <a:pPr marL="342900" indent="-342900">
              <a:spcAft>
                <a:spcPts val="600"/>
              </a:spcAft>
              <a:buClr>
                <a:srgbClr val="0033FF"/>
              </a:buClr>
              <a:buFont typeface="Wingdings" panose="05000000000000000000" pitchFamily="2" charset="2"/>
              <a:buChar char="§"/>
            </a:pPr>
            <a:r>
              <a:rPr lang="ru-RU" dirty="0">
                <a:cs typeface="Times New Roman" panose="02020603050405020304" pitchFamily="18" charset="0"/>
              </a:rPr>
              <a:t>СОВ уровня сети 4-го класса защиты </a:t>
            </a:r>
            <a:br>
              <a:rPr lang="en-US" dirty="0"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2"/>
                </a:solidFill>
                <a:cs typeface="Times New Roman" panose="02020603050405020304" pitchFamily="18" charset="0"/>
              </a:rPr>
              <a:t>(СОВ С4)</a:t>
            </a:r>
            <a:endParaRPr lang="en-US" dirty="0">
              <a:solidFill>
                <a:schemeClr val="bg2"/>
              </a:solidFill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0033FF"/>
              </a:buClr>
              <a:buFont typeface="Wingdings" pitchFamily="2" charset="2"/>
              <a:buChar char="§"/>
            </a:pPr>
            <a:r>
              <a:rPr lang="ru-RU" dirty="0">
                <a:cs typeface="Times New Roman" panose="02020603050405020304" pitchFamily="18" charset="0"/>
              </a:rPr>
              <a:t>АП в реестре Минпромторга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0033FF"/>
              </a:buClr>
              <a:buFont typeface="Wingdings" pitchFamily="2" charset="2"/>
              <a:buChar char="§"/>
            </a:pPr>
            <a:r>
              <a:rPr lang="ru-RU" dirty="0"/>
              <a:t>ПО в реестре Минцифры</a:t>
            </a:r>
          </a:p>
          <a:p>
            <a:pPr marL="285750" indent="-285750">
              <a:spcAft>
                <a:spcPts val="600"/>
              </a:spcAft>
              <a:buClr>
                <a:srgbClr val="0033FF"/>
              </a:buClr>
              <a:buFont typeface="Wingdings" pitchFamily="2" charset="2"/>
              <a:buChar char="§"/>
            </a:pPr>
            <a:r>
              <a:rPr lang="ru-RU" dirty="0"/>
              <a:t>Мы подключены</a:t>
            </a:r>
            <a:br>
              <a:rPr lang="ru-RU" dirty="0"/>
            </a:br>
            <a:r>
              <a:rPr lang="ru-RU" dirty="0"/>
              <a:t>к </a:t>
            </a:r>
            <a:r>
              <a:rPr lang="ru-RU" dirty="0" err="1"/>
              <a:t>ГосСОПКА</a:t>
            </a:r>
            <a:r>
              <a:rPr lang="ru-RU" dirty="0"/>
              <a:t> Класс А</a:t>
            </a:r>
          </a:p>
          <a:p>
            <a:pPr marL="285750" indent="-285750">
              <a:spcAft>
                <a:spcPts val="600"/>
              </a:spcAft>
              <a:buClr>
                <a:srgbClr val="0033FF"/>
              </a:buClr>
              <a:buFont typeface="Wingdings" pitchFamily="2" charset="2"/>
              <a:buChar char="§"/>
            </a:pPr>
            <a:endParaRPr lang="ru-RU" dirty="0"/>
          </a:p>
          <a:p>
            <a:pPr>
              <a:spcAft>
                <a:spcPts val="600"/>
              </a:spcAft>
              <a:buClr>
                <a:srgbClr val="0033FF"/>
              </a:buClr>
            </a:pPr>
            <a:endParaRPr lang="en" dirty="0"/>
          </a:p>
          <a:p>
            <a:pPr>
              <a:spcAft>
                <a:spcPts val="600"/>
              </a:spcAft>
              <a:buClr>
                <a:srgbClr val="0033FF"/>
              </a:buClr>
            </a:pPr>
            <a:r>
              <a:rPr lang="en-US" dirty="0"/>
              <a:t>u</a:t>
            </a:r>
            <a:r>
              <a:rPr lang="en" dirty="0"/>
              <a:t>SIEM, </a:t>
            </a:r>
            <a:r>
              <a:rPr lang="en" dirty="0" err="1"/>
              <a:t>uClient</a:t>
            </a:r>
            <a:r>
              <a:rPr lang="ru-RU" dirty="0"/>
              <a:t> – на финальной стадии сертификации ФСТЭК</a:t>
            </a:r>
            <a:endParaRPr lang="en-US" dirty="0"/>
          </a:p>
          <a:p>
            <a:pPr>
              <a:spcAft>
                <a:spcPts val="600"/>
              </a:spcAft>
              <a:buClr>
                <a:srgbClr val="0033FF"/>
              </a:buClr>
            </a:pPr>
            <a:endParaRPr lang="ru-RU" dirty="0">
              <a:solidFill>
                <a:schemeClr val="bg2"/>
              </a:solidFill>
              <a:effectLst/>
            </a:endParaRPr>
          </a:p>
          <a:p>
            <a:pPr marL="342900" indent="-342900">
              <a:spcAft>
                <a:spcPts val="1200"/>
              </a:spcAft>
              <a:buClr>
                <a:schemeClr val="bg2"/>
              </a:buClr>
              <a:buFont typeface="Wingdings" pitchFamily="2" charset="2"/>
              <a:buChar char="§"/>
            </a:pPr>
            <a:endParaRPr lang="en" dirty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569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501A1-E7E6-B441-D260-B2BBF40B4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DA077BA-CAF0-31A9-A288-240A9ED11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2025 в цифрах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7407F8E0-158B-B901-C8E1-17CD7B0BF1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E43C43-8A29-2041-91E8-A6F18D929D33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74121-0D8E-A7BA-AC31-609740281D23}"/>
              </a:ext>
            </a:extLst>
          </p:cNvPr>
          <p:cNvSpPr txBox="1"/>
          <p:nvPr/>
        </p:nvSpPr>
        <p:spPr>
          <a:xfrm>
            <a:off x="366837" y="3716338"/>
            <a:ext cx="3546796" cy="27733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endParaRPr lang="ru-RU" sz="4800" dirty="0"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D1FA6-8DA1-52CF-2B05-6128978A286F}"/>
              </a:ext>
            </a:extLst>
          </p:cNvPr>
          <p:cNvSpPr txBox="1"/>
          <p:nvPr/>
        </p:nvSpPr>
        <p:spPr>
          <a:xfrm>
            <a:off x="4054673" y="3716337"/>
            <a:ext cx="3853068" cy="2773361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endParaRPr lang="ru-RU" sz="4800" dirty="0">
              <a:solidFill>
                <a:schemeClr val="bg1"/>
              </a:solidFill>
              <a:effectLst/>
              <a:latin typeface="ALS Hauss Book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13AFF6-BE80-F502-4666-5281FADEEC3A}"/>
              </a:ext>
            </a:extLst>
          </p:cNvPr>
          <p:cNvSpPr txBox="1"/>
          <p:nvPr/>
        </p:nvSpPr>
        <p:spPr>
          <a:xfrm>
            <a:off x="366837" y="908051"/>
            <a:ext cx="3546796" cy="2681816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 hangingPunct="1">
              <a:spcAft>
                <a:spcPts val="600"/>
              </a:spcAft>
              <a:defRPr/>
            </a:pPr>
            <a:r>
              <a:rPr lang="ru-RU" sz="480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700+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515A42-EC6C-5368-BEDD-63B0C8BB056C}"/>
              </a:ext>
            </a:extLst>
          </p:cNvPr>
          <p:cNvSpPr txBox="1"/>
          <p:nvPr/>
        </p:nvSpPr>
        <p:spPr>
          <a:xfrm>
            <a:off x="4054674" y="908051"/>
            <a:ext cx="3853068" cy="2681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endParaRPr lang="ru-RU" sz="4800" dirty="0">
              <a:effectLst/>
              <a:latin typeface="ALS Granate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90647-710E-FEA5-7602-57D195A9F1CA}"/>
              </a:ext>
            </a:extLst>
          </p:cNvPr>
          <p:cNvSpPr txBox="1"/>
          <p:nvPr/>
        </p:nvSpPr>
        <p:spPr>
          <a:xfrm>
            <a:off x="8003969" y="908051"/>
            <a:ext cx="3853068" cy="26818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08000" rIns="72000" bIns="0" numCol="1" spcCol="38100" rtlCol="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endParaRPr lang="ru-RU" sz="4800" dirty="0"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A69F99-7914-A186-2115-5B595E57C9D1}"/>
              </a:ext>
            </a:extLst>
          </p:cNvPr>
          <p:cNvSpPr txBox="1"/>
          <p:nvPr/>
        </p:nvSpPr>
        <p:spPr>
          <a:xfrm>
            <a:off x="8003969" y="3716337"/>
            <a:ext cx="3853068" cy="277336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 hangingPunct="1">
              <a:spcAft>
                <a:spcPts val="600"/>
              </a:spcAft>
              <a:defRPr/>
            </a:pPr>
            <a:endParaRPr lang="ru-RU" sz="4800" dirty="0">
              <a:solidFill>
                <a:schemeClr val="bg1"/>
              </a:solidFill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046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B99D2-DC2F-12B7-9BC7-61FC16959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8D4A886-A16F-1EA4-D1B2-5105DC232D54}"/>
              </a:ext>
            </a:extLst>
          </p:cNvPr>
          <p:cNvSpPr txBox="1">
            <a:spLocks/>
          </p:cNvSpPr>
          <p:nvPr/>
        </p:nvSpPr>
        <p:spPr>
          <a:xfrm>
            <a:off x="345443" y="2642312"/>
            <a:ext cx="11846557" cy="277223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endParaRPr lang="ru-RU" sz="9000" cap="none" dirty="0">
              <a:latin typeface="ALS Granate Medium" pitchFamily="50" charset="0"/>
            </a:endParaRPr>
          </a:p>
          <a:p>
            <a:r>
              <a:rPr lang="ru-RU" sz="9000" cap="none" dirty="0">
                <a:latin typeface="ALS Granate Medium" pitchFamily="50" charset="0"/>
              </a:rPr>
              <a:t>Законодательство и КИИ</a:t>
            </a:r>
            <a:endParaRPr lang="ru-RU" sz="9000" cap="none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44913-420F-8E04-83BB-2DA2BDA1FF57}"/>
              </a:ext>
            </a:extLst>
          </p:cNvPr>
          <p:cNvSpPr txBox="1">
            <a:spLocks/>
          </p:cNvSpPr>
          <p:nvPr/>
        </p:nvSpPr>
        <p:spPr>
          <a:xfrm>
            <a:off x="345442" y="5098465"/>
            <a:ext cx="11846557" cy="96159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endParaRPr lang="ru-RU" sz="4000" cap="none" noProof="0" dirty="0">
              <a:highlight>
                <a:srgbClr val="FFFFFF"/>
              </a:highlight>
              <a:latin typeface="ALS Hauss Book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68A474-EDB2-D0F4-8141-3A8C11CC1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442" y="409626"/>
            <a:ext cx="1375952" cy="3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8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B5EBF-81EF-F10D-6110-47B6D6D3C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53DD7F-E717-FB6C-18CF-931888264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F0C778A-8280-C769-715F-25EA3B3E6F74}"/>
              </a:ext>
            </a:extLst>
          </p:cNvPr>
          <p:cNvSpPr/>
          <p:nvPr/>
        </p:nvSpPr>
        <p:spPr>
          <a:xfrm>
            <a:off x="334963" y="707524"/>
            <a:ext cx="11359731" cy="4191738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0E3D8-BA34-9951-56C7-395C17882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220023"/>
            <a:ext cx="9171346" cy="330025"/>
          </a:xfrm>
        </p:spPr>
        <p:txBody>
          <a:bodyPr/>
          <a:lstStyle/>
          <a:p>
            <a:r>
              <a:rPr lang="ru-RU" dirty="0"/>
              <a:t>Особенности </a:t>
            </a:r>
            <a:r>
              <a:rPr lang="ru-RU" dirty="0" err="1"/>
              <a:t>медиаотрасли</a:t>
            </a:r>
            <a:r>
              <a:rPr lang="ru-RU" dirty="0"/>
              <a:t> с точки зрения ИБ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2DAE8-4C9A-E0A7-D2E0-E5D141EDB3AB}"/>
              </a:ext>
            </a:extLst>
          </p:cNvPr>
          <p:cNvSpPr txBox="1"/>
          <p:nvPr/>
        </p:nvSpPr>
        <p:spPr>
          <a:xfrm>
            <a:off x="334963" y="726886"/>
            <a:ext cx="1135973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2B4D"/>
                </a:solidFill>
                <a:latin typeface="ALS Hauss Book" pitchFamily="50" charset="0"/>
              </a:rPr>
              <a:t>Успешность атаки очевидна сразу колоссальному количеству простых граждан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2B4D"/>
                </a:solidFill>
                <a:latin typeface="ALS Hauss Book" pitchFamily="50" charset="0"/>
              </a:rPr>
              <a:t>Отсутствие собственного CERT (но оперативно получают информацию от </a:t>
            </a:r>
            <a:r>
              <a:rPr lang="ru-RU" dirty="0" err="1">
                <a:solidFill>
                  <a:srgbClr val="172B4D"/>
                </a:solidFill>
                <a:latin typeface="ALS Hauss Book" pitchFamily="50" charset="0"/>
              </a:rPr>
              <a:t>FinCERT</a:t>
            </a:r>
            <a:r>
              <a:rPr lang="ru-RU" dirty="0">
                <a:solidFill>
                  <a:srgbClr val="172B4D"/>
                </a:solidFill>
                <a:latin typeface="ALS Hauss Book" pitchFamily="50" charset="0"/>
              </a:rPr>
              <a:t>, например)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2B4D"/>
                </a:solidFill>
                <a:latin typeface="ALS Hauss Book" pitchFamily="50" charset="0"/>
              </a:rPr>
              <a:t>Максимально актуальны атаки через цепочку поставок – один поставщик рекламы охватывает</a:t>
            </a:r>
            <a:br>
              <a:rPr lang="ru-RU" dirty="0">
                <a:solidFill>
                  <a:srgbClr val="172B4D"/>
                </a:solidFill>
                <a:latin typeface="ALS Hauss Book" pitchFamily="50" charset="0"/>
              </a:rPr>
            </a:br>
            <a:r>
              <a:rPr lang="ru-RU" dirty="0">
                <a:solidFill>
                  <a:srgbClr val="172B4D"/>
                </a:solidFill>
                <a:latin typeface="ALS Hauss Book" pitchFamily="50" charset="0"/>
              </a:rPr>
              <a:t>сразу большое число медиаорганизаций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2B4D"/>
                </a:solidFill>
                <a:latin typeface="ALS Hauss Book" pitchFamily="50" charset="0"/>
              </a:rPr>
              <a:t>«Внезапная» уязвимость: нет необходимости «ломать» ИС новостного издания, достаточно поломать блок публикации рекламного баннера на сайте и вывести на него недопустимый контент, чтобы посеять панику среди населения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2B4D"/>
                </a:solidFill>
                <a:latin typeface="ALS Hauss Book" pitchFamily="50" charset="0"/>
              </a:rPr>
              <a:t>Крупные новостные агентства территориально распределены, соответственно, регулирование ИБ имеет региональную специфику, а также оснащение офисов российскими СЗИ может быть затруднено</a:t>
            </a:r>
            <a:br>
              <a:rPr lang="ru-RU" dirty="0">
                <a:solidFill>
                  <a:srgbClr val="172B4D"/>
                </a:solidFill>
                <a:latin typeface="ALS Hauss Book" pitchFamily="50" charset="0"/>
              </a:rPr>
            </a:br>
            <a:r>
              <a:rPr lang="ru-RU" dirty="0">
                <a:solidFill>
                  <a:srgbClr val="172B4D"/>
                </a:solidFill>
                <a:latin typeface="ALS Hauss Book" pitchFamily="50" charset="0"/>
              </a:rPr>
              <a:t>с </a:t>
            </a:r>
            <a:r>
              <a:rPr lang="ru-RU" dirty="0" err="1">
                <a:solidFill>
                  <a:srgbClr val="172B4D"/>
                </a:solidFill>
                <a:latin typeface="ALS Hauss Book" pitchFamily="50" charset="0"/>
              </a:rPr>
              <a:t>т.з</a:t>
            </a:r>
            <a:r>
              <a:rPr lang="ru-RU" dirty="0">
                <a:solidFill>
                  <a:srgbClr val="172B4D"/>
                </a:solidFill>
                <a:latin typeface="ALS Hauss Book" pitchFamily="50" charset="0"/>
              </a:rPr>
              <a:t>. местной сертификации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2B4D"/>
                </a:solidFill>
                <a:latin typeface="ALS Hauss Book" pitchFamily="50" charset="0"/>
              </a:rPr>
              <a:t>Определённая сложность в переходе на отечественное ПО: аналоги зарубежному для производства контента отсутствуют, люди годами осваивают подобное ПО и не готовы проседать в профпригодности,</a:t>
            </a:r>
            <a:br>
              <a:rPr lang="ru-RU" dirty="0">
                <a:solidFill>
                  <a:srgbClr val="172B4D"/>
                </a:solidFill>
                <a:latin typeface="ALS Hauss Book" pitchFamily="50" charset="0"/>
              </a:rPr>
            </a:br>
            <a:r>
              <a:rPr lang="ru-RU" dirty="0">
                <a:solidFill>
                  <a:srgbClr val="172B4D"/>
                </a:solidFill>
                <a:latin typeface="ALS Hauss Book" pitchFamily="50" charset="0"/>
              </a:rPr>
              <a:t>поэтому продляют лицензии, как </a:t>
            </a:r>
            <a:r>
              <a:rPr lang="ru-RU" dirty="0" err="1">
                <a:solidFill>
                  <a:srgbClr val="172B4D"/>
                </a:solidFill>
                <a:latin typeface="ALS Hauss Book" pitchFamily="50" charset="0"/>
              </a:rPr>
              <a:t>физ</a:t>
            </a:r>
            <a:r>
              <a:rPr lang="ru-RU" dirty="0">
                <a:solidFill>
                  <a:srgbClr val="172B4D"/>
                </a:solidFill>
                <a:latin typeface="ALS Hauss Book" pitchFamily="50" charset="0"/>
              </a:rPr>
              <a:t> лица, что тоже формирует ИБ риски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7324AB-7B2F-DCC0-8B2D-4533D6C6B1AB}"/>
              </a:ext>
            </a:extLst>
          </p:cNvPr>
          <p:cNvSpPr txBox="1"/>
          <p:nvPr/>
        </p:nvSpPr>
        <p:spPr>
          <a:xfrm>
            <a:off x="6545179" y="5026510"/>
            <a:ext cx="51495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chemeClr val="bg2"/>
                </a:solidFill>
                <a:latin typeface="ALS Granate Medium" pitchFamily="50" charset="0"/>
              </a:rPr>
              <a:t>! ВАЖНО !</a:t>
            </a:r>
          </a:p>
          <a:p>
            <a:pPr algn="ctr">
              <a:spcAft>
                <a:spcPts val="600"/>
              </a:spcAft>
            </a:pPr>
            <a:r>
              <a:rPr lang="ru-RU" sz="1600" dirty="0">
                <a:latin typeface="ALS Hauss Book" pitchFamily="50" charset="0"/>
              </a:rPr>
              <a:t>С 2026 года системы условного доступа к ТВ-вещанию включили в типовые объекты КИИ</a:t>
            </a:r>
          </a:p>
          <a:p>
            <a:pPr algn="ctr">
              <a:spcAft>
                <a:spcPts val="600"/>
              </a:spcAft>
            </a:pPr>
            <a:r>
              <a:rPr lang="ru-RU" sz="1600" dirty="0">
                <a:latin typeface="ALS Hauss Book" pitchFamily="50" charset="0"/>
              </a:rPr>
              <a:t>То есть применим ФЗ-187, Приказ 117 ФСТЭК России, Приказ 235 ФСТЭК России и пр.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F25FA-F996-D012-2F85-AB52FD262E6F}"/>
              </a:ext>
            </a:extLst>
          </p:cNvPr>
          <p:cNvSpPr txBox="1"/>
          <p:nvPr/>
        </p:nvSpPr>
        <p:spPr>
          <a:xfrm>
            <a:off x="334963" y="5101286"/>
            <a:ext cx="6140917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chemeClr val="bg2"/>
                </a:solidFill>
                <a:latin typeface="ALS Granate Medium" pitchFamily="50" charset="0"/>
              </a:rPr>
              <a:t>! ВАЖНО !</a:t>
            </a:r>
          </a:p>
          <a:p>
            <a:pPr algn="ctr">
              <a:spcAft>
                <a:spcPts val="600"/>
              </a:spcAft>
            </a:pPr>
            <a:r>
              <a:rPr lang="ru-RU" sz="1600" dirty="0">
                <a:latin typeface="ALS Hauss Book" pitchFamily="50" charset="0"/>
              </a:rPr>
              <a:t>Если организация относится к сфере связи, это субъект КИИ,</a:t>
            </a:r>
            <a:br>
              <a:rPr lang="ru-RU" sz="1600" dirty="0">
                <a:latin typeface="ALS Hauss Book" pitchFamily="50" charset="0"/>
              </a:rPr>
            </a:br>
            <a:r>
              <a:rPr lang="ru-RU" sz="1600" dirty="0">
                <a:latin typeface="ALS Hauss Book" pitchFamily="50" charset="0"/>
              </a:rPr>
              <a:t>её значимые информационные системы, сети и АСУ подлежат категорированию по 187-ФЗ и отраслевым методическим указаниям Минцифры/</a:t>
            </a:r>
            <a:r>
              <a:rPr lang="ru-RU" sz="1600" dirty="0">
                <a:latin typeface="ALS Hauss Book" pitchFamily="50" charset="0"/>
                <a:hlinkClick r:id="rId4"/>
              </a:rPr>
              <a:t>ФСТЭК России</a:t>
            </a:r>
            <a:endParaRPr lang="ru-RU" sz="1600" dirty="0">
              <a:latin typeface="ALS Hauss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98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FECA6-95EB-5619-1FBF-0B684FA6D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813771-2BB4-8228-12F1-2577FFEB5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770F9-DFBA-2DFC-71D4-4C9937B9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ТВ Отрасли с точки зрения ИБ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FA5DB0C-D758-04D5-30A9-2DCC69158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827744"/>
            <a:ext cx="4532311" cy="27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21E4D5-BC3E-AE70-8978-16DFA2F14784}"/>
              </a:ext>
            </a:extLst>
          </p:cNvPr>
          <p:cNvSpPr txBox="1"/>
          <p:nvPr/>
        </p:nvSpPr>
        <p:spPr>
          <a:xfrm>
            <a:off x="5702382" y="827310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2"/>
                </a:solidFill>
                <a:latin typeface="ALS Hauss Book" pitchFamily="50" charset="0"/>
              </a:rPr>
              <a:t>Системы условного доступа к ТВ-вещанию = ОКИИ</a:t>
            </a:r>
          </a:p>
          <a:p>
            <a:pPr algn="ctr"/>
            <a:r>
              <a:rPr lang="ru-RU" sz="1600" dirty="0">
                <a:latin typeface="ALS Hauss Book" pitchFamily="50" charset="0"/>
              </a:rPr>
              <a:t>(</a:t>
            </a:r>
            <a:r>
              <a:rPr lang="ru-RU" sz="1600" dirty="0">
                <a:latin typeface="ALS Hauss Book" pitchFamily="50" charset="0"/>
                <a:hlinkClick r:id="rId4"/>
              </a:rPr>
              <a:t>распоряжение</a:t>
            </a:r>
            <a:r>
              <a:rPr lang="ru-RU" sz="1600" dirty="0">
                <a:latin typeface="ALS Hauss Book" pitchFamily="50" charset="0"/>
              </a:rPr>
              <a:t> Правительства ОФ №360-р от 26.02.2026)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DF59F90E-3EA7-729F-4A7B-D66E10769E57}"/>
              </a:ext>
            </a:extLst>
          </p:cNvPr>
          <p:cNvSpPr/>
          <p:nvPr/>
        </p:nvSpPr>
        <p:spPr>
          <a:xfrm rot="5400000">
            <a:off x="8628017" y="1482508"/>
            <a:ext cx="246334" cy="228600"/>
          </a:xfrm>
          <a:prstGeom prst="rightArrow">
            <a:avLst/>
          </a:prstGeom>
          <a:noFill/>
          <a:ln w="28575">
            <a:solidFill>
              <a:schemeClr val="bg2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3BE633-CADC-AB1B-653C-658BBE0FE20A}"/>
              </a:ext>
            </a:extLst>
          </p:cNvPr>
          <p:cNvSpPr txBox="1"/>
          <p:nvPr/>
        </p:nvSpPr>
        <p:spPr>
          <a:xfrm>
            <a:off x="5559066" y="1719975"/>
            <a:ext cx="6384236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latin typeface="ALS Hauss Book" pitchFamily="50" charset="0"/>
              </a:rPr>
              <a:t>категорировать, импортозамещать, защищать по всей строгости системы шифрования ТВ-сигнала (CAS и DRM)</a:t>
            </a:r>
            <a:br>
              <a:rPr lang="ru-RU" sz="1600" b="1" dirty="0">
                <a:latin typeface="ALS Hauss Book" pitchFamily="50" charset="0"/>
              </a:rPr>
            </a:br>
            <a:r>
              <a:rPr lang="ru-RU" sz="1600" b="1" dirty="0">
                <a:latin typeface="ALS Hauss Book" pitchFamily="50" charset="0"/>
              </a:rPr>
              <a:t>спутниковых, кабельных и IPTV-операторов</a:t>
            </a:r>
          </a:p>
          <a:p>
            <a:pPr algn="ctr">
              <a:spcAft>
                <a:spcPts val="600"/>
              </a:spcAft>
            </a:pPr>
            <a:r>
              <a:rPr lang="ru-RU" sz="1600" dirty="0">
                <a:latin typeface="ALS Hauss Book" pitchFamily="50" charset="0"/>
              </a:rPr>
              <a:t>Для CAS/DRM и связанной платформы вещатель должен рассматривать не только сам модуль шифрования, но и все связанные компоненты: серверы лицензирования, ключевую инфраструктуру, каналы выдачи прав доступа, администрирование и мониторинг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98E53E7-D295-7954-E87F-FD20D6B252B3}"/>
              </a:ext>
            </a:extLst>
          </p:cNvPr>
          <p:cNvSpPr/>
          <p:nvPr/>
        </p:nvSpPr>
        <p:spPr>
          <a:xfrm>
            <a:off x="334962" y="3984731"/>
            <a:ext cx="11608340" cy="2689915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"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A0D561-9238-D2A9-ECEC-5738F2B95B54}"/>
              </a:ext>
            </a:extLst>
          </p:cNvPr>
          <p:cNvSpPr txBox="1"/>
          <p:nvPr/>
        </p:nvSpPr>
        <p:spPr>
          <a:xfrm>
            <a:off x="395922" y="3984732"/>
            <a:ext cx="5867718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2"/>
                </a:solidFill>
                <a:latin typeface="ALS Granate Medium" pitchFamily="50" charset="0"/>
              </a:rPr>
              <a:t>Субъект КИИ → объект КИИ → категорирование → защита</a:t>
            </a:r>
            <a:endParaRPr lang="ru-RU" sz="1400" b="1" dirty="0">
              <a:solidFill>
                <a:srgbClr val="172B4D"/>
              </a:solidFill>
              <a:latin typeface="ALS Granate Medium" pitchFamily="50" charset="0"/>
            </a:endParaRP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72B4D"/>
                </a:solidFill>
                <a:latin typeface="ALS Hauss Book" pitchFamily="50" charset="0"/>
              </a:rPr>
              <a:t>Субъект КИИ. </a:t>
            </a: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Организация из сферы связи/телерадиовещания, которая управляет системой условного доступа ТВ.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72B4D"/>
                </a:solidFill>
                <a:latin typeface="ALS Hauss Book" pitchFamily="50" charset="0"/>
              </a:rPr>
              <a:t>Объект КИИ. </a:t>
            </a: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Серверы CAS/DRM и лицензирования. Хранилища ключей и криптографические модули. Системы аутентификации абонентов. Административные панели и удаленный доступ.</a:t>
            </a:r>
            <a:b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</a:b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Сетевая инфраструктуру, без которой система условного доступа</a:t>
            </a:r>
            <a:b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</a:b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не выполняет критическую функцию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72B4D"/>
                </a:solidFill>
                <a:latin typeface="ALS Hauss Book" pitchFamily="50" charset="0"/>
              </a:rPr>
              <a:t>Категорирование. </a:t>
            </a: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Оценивается масштаб последствий отказа системы; при наличии значимого влияния объект относится к соответствующей категории КИИ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52E7A-55E4-EB04-23E8-120254817980}"/>
              </a:ext>
            </a:extLst>
          </p:cNvPr>
          <p:cNvSpPr txBox="1"/>
          <p:nvPr/>
        </p:nvSpPr>
        <p:spPr>
          <a:xfrm>
            <a:off x="6139132" y="4278196"/>
            <a:ext cx="56569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72B4D"/>
                </a:solidFill>
                <a:latin typeface="ALS Hauss Book" pitchFamily="50" charset="0"/>
              </a:rPr>
              <a:t>Защита:</a:t>
            </a:r>
          </a:p>
          <a:p>
            <a:pPr marL="715963" indent="-182563">
              <a:buClr>
                <a:schemeClr val="bg2"/>
              </a:buClr>
              <a:buFont typeface="Courier New" panose="02070309020205020404" pitchFamily="49" charset="0"/>
              <a:buChar char="o"/>
              <a:tabLst>
                <a:tab pos="541338" algn="l"/>
              </a:tabLst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сегментация и межсетевое экранирование;</a:t>
            </a:r>
          </a:p>
          <a:p>
            <a:pPr marL="715963" indent="-182563">
              <a:buClr>
                <a:schemeClr val="bg2"/>
              </a:buClr>
              <a:buFont typeface="Courier New" panose="02070309020205020404" pitchFamily="49" charset="0"/>
              <a:buChar char="o"/>
              <a:tabLst>
                <a:tab pos="541338" algn="l"/>
              </a:tabLst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строгий контроль доступа и привилегий,</a:t>
            </a:r>
            <a:b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</a:b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защита удалённого доступа</a:t>
            </a:r>
          </a:p>
          <a:p>
            <a:pPr marL="715963" indent="-182563">
              <a:buClr>
                <a:schemeClr val="bg2"/>
              </a:buClr>
              <a:buFont typeface="Courier New" panose="02070309020205020404" pitchFamily="49" charset="0"/>
              <a:buChar char="o"/>
              <a:tabLst>
                <a:tab pos="541338" algn="l"/>
              </a:tabLst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журналирование и мониторинг событий безопасности</a:t>
            </a:r>
          </a:p>
          <a:p>
            <a:pPr marL="715963" indent="-182563">
              <a:buClr>
                <a:schemeClr val="bg2"/>
              </a:buClr>
              <a:buFont typeface="Courier New" panose="02070309020205020404" pitchFamily="49" charset="0"/>
              <a:buChar char="o"/>
              <a:tabLst>
                <a:tab pos="541338" algn="l"/>
              </a:tabLst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использование сертифицированных средств защиты</a:t>
            </a:r>
            <a:b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</a:b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и доверенного ПО</a:t>
            </a:r>
          </a:p>
          <a:p>
            <a:pPr marL="715963" indent="-182563">
              <a:buClr>
                <a:schemeClr val="bg2"/>
              </a:buClr>
              <a:buFont typeface="Courier New" panose="02070309020205020404" pitchFamily="49" charset="0"/>
              <a:buChar char="o"/>
              <a:tabLst>
                <a:tab pos="541338" algn="l"/>
              </a:tabLst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подключение к </a:t>
            </a:r>
            <a:r>
              <a:rPr lang="ru-RU" sz="1400" dirty="0" err="1">
                <a:solidFill>
                  <a:srgbClr val="172B4D"/>
                </a:solidFill>
                <a:latin typeface="ALS Hauss Book" pitchFamily="50" charset="0"/>
              </a:rPr>
              <a:t>ГосСОПКА</a:t>
            </a: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 и выполнение требований</a:t>
            </a:r>
            <a:b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</a:b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по реагированию на инциденты</a:t>
            </a:r>
          </a:p>
        </p:txBody>
      </p:sp>
    </p:spTree>
    <p:extLst>
      <p:ext uri="{BB962C8B-B14F-4D97-AF65-F5344CB8AC3E}">
        <p14:creationId xmlns:p14="http://schemas.microsoft.com/office/powerpoint/2010/main" val="3183678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177EF-3E67-5F49-7B2C-3BCD67090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F7E030-F204-1057-5A02-78429F0FD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4E274-7865-0FF2-BBB7-C19BD510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111125"/>
            <a:ext cx="9171346" cy="509973"/>
          </a:xfrm>
        </p:spPr>
        <p:txBody>
          <a:bodyPr/>
          <a:lstStyle/>
          <a:p>
            <a:r>
              <a:rPr lang="ru-RU" dirty="0"/>
              <a:t>Особенности Телеком Отрасли с точки зрения ИБ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21CDD63-044A-8633-812C-217456BB49E6}"/>
              </a:ext>
            </a:extLst>
          </p:cNvPr>
          <p:cNvSpPr/>
          <p:nvPr/>
        </p:nvSpPr>
        <p:spPr>
          <a:xfrm>
            <a:off x="334962" y="1875740"/>
            <a:ext cx="11608340" cy="840573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"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719118-71C9-2C0C-43D8-AC164175AF1A}"/>
              </a:ext>
            </a:extLst>
          </p:cNvPr>
          <p:cNvSpPr txBox="1"/>
          <p:nvPr/>
        </p:nvSpPr>
        <p:spPr>
          <a:xfrm>
            <a:off x="395922" y="1892591"/>
            <a:ext cx="5867718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2"/>
                </a:solidFill>
                <a:latin typeface="ALS Granate Medium" pitchFamily="50" charset="0"/>
              </a:rPr>
              <a:t>Ключевые критические процессы</a:t>
            </a:r>
            <a:endParaRPr lang="ru-RU" sz="1400" b="1" dirty="0">
              <a:solidFill>
                <a:srgbClr val="172B4D"/>
              </a:solidFill>
              <a:latin typeface="ALS Granate Medium" pitchFamily="50" charset="0"/>
            </a:endParaRP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установление и поддержание голосовых соединений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передача данных и интернет‑доступ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E578E-8B7F-7D07-D030-F564B1202145}"/>
              </a:ext>
            </a:extLst>
          </p:cNvPr>
          <p:cNvSpPr txBox="1"/>
          <p:nvPr/>
        </p:nvSpPr>
        <p:spPr>
          <a:xfrm>
            <a:off x="334962" y="732223"/>
            <a:ext cx="1121632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2"/>
                </a:solidFill>
                <a:latin typeface="ALS Granate Medium" pitchFamily="50" charset="0"/>
              </a:rPr>
              <a:t>! ВАЖНО !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LS Hauss Book" pitchFamily="50" charset="0"/>
              </a:rPr>
              <a:t>если организация относится к сфере связи, она рассматривается как субъект КИИ со всеми последствиями в части регулирования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LS Hauss Book" pitchFamily="50" charset="0"/>
              </a:rPr>
              <a:t>В сфере связи </a:t>
            </a:r>
            <a:r>
              <a:rPr lang="ru-RU" sz="1400" b="1" dirty="0">
                <a:latin typeface="ALS Hauss Book" pitchFamily="50" charset="0"/>
              </a:rPr>
              <a:t>категорирование строится вокруг критического процесса оказания услуги связи</a:t>
            </a:r>
            <a:r>
              <a:rPr lang="ru-RU" sz="1400" dirty="0">
                <a:latin typeface="ALS Hauss Book" pitchFamily="50" charset="0"/>
              </a:rPr>
              <a:t>: в один объект КИИ могут объединять несколько взаимозависимых систем, если они вместе обеспечивают единый критический процесс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341F3-9260-479D-C526-FB12781F369E}"/>
              </a:ext>
            </a:extLst>
          </p:cNvPr>
          <p:cNvSpPr txBox="1"/>
          <p:nvPr/>
        </p:nvSpPr>
        <p:spPr>
          <a:xfrm>
            <a:off x="334963" y="2938911"/>
            <a:ext cx="6035358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2"/>
                </a:solidFill>
                <a:latin typeface="ALS Granate Medium" pitchFamily="50" charset="0"/>
              </a:rPr>
              <a:t>Специфика мобильных операторов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Категория часто выше (I–II), т.к. отказ затрагивает большие объёмы населения и влияет на национальную связность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Учитывается зависимость от международных стандартов (3GPP) и RO‑API/роуминг‑корпораций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В КИИ могут попадать и системы DPI/ТСПУ, если они используются для обеспечения экстренных или регулируемых сервисов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Ключевые элементы КИИ:</a:t>
            </a:r>
          </a:p>
          <a:p>
            <a:pPr marL="533400" indent="-177800">
              <a:buClr>
                <a:schemeClr val="bg2"/>
              </a:buClr>
              <a:buFont typeface="Courier New" panose="02070309020205020404" pitchFamily="49" charset="0"/>
              <a:buChar char="o"/>
              <a:tabLst>
                <a:tab pos="533400" algn="l"/>
              </a:tabLst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системы аутентификации и авторизации абонентов (HLR/HSS, </a:t>
            </a:r>
            <a:r>
              <a:rPr lang="ru-RU" sz="1400" dirty="0" err="1">
                <a:solidFill>
                  <a:srgbClr val="172B4D"/>
                </a:solidFill>
                <a:latin typeface="ALS Hauss Book" pitchFamily="50" charset="0"/>
              </a:rPr>
              <a:t>AuC</a:t>
            </a: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) — критичны для всей сети и массового доступа.</a:t>
            </a:r>
          </a:p>
          <a:p>
            <a:pPr marL="533400" indent="-177800">
              <a:buClr>
                <a:schemeClr val="bg2"/>
              </a:buClr>
              <a:buFont typeface="Courier New" panose="02070309020205020404" pitchFamily="49" charset="0"/>
              <a:buChar char="o"/>
              <a:tabLst>
                <a:tab pos="533400" algn="l"/>
              </a:tabLst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шлюзы и центры коммутации (MSC, SGSN/MME, AMF/SMF</a:t>
            </a:r>
            <a:b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</a:b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в 5G‑режиме) — отвечают за голос и данные</a:t>
            </a:r>
          </a:p>
          <a:p>
            <a:pPr marL="533400" indent="-177800">
              <a:buClr>
                <a:schemeClr val="bg2"/>
              </a:buClr>
              <a:buFont typeface="Courier New" panose="02070309020205020404" pitchFamily="49" charset="0"/>
              <a:buChar char="o"/>
              <a:tabLst>
                <a:tab pos="533400" algn="l"/>
              </a:tabLst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системы управления радиодоступом (BSC/RNC, </a:t>
            </a:r>
            <a:r>
              <a:rPr lang="ru-RU" sz="1400" dirty="0" err="1">
                <a:solidFill>
                  <a:srgbClr val="172B4D"/>
                </a:solidFill>
                <a:latin typeface="ALS Hauss Book" pitchFamily="50" charset="0"/>
              </a:rPr>
              <a:t>gNB</a:t>
            </a: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‑контроллеры)</a:t>
            </a:r>
            <a:b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</a:b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и OMC‑подсистемы</a:t>
            </a:r>
          </a:p>
          <a:p>
            <a:pPr marL="533400" indent="-177800">
              <a:buClr>
                <a:schemeClr val="bg2"/>
              </a:buClr>
              <a:buFont typeface="Courier New" panose="02070309020205020404" pitchFamily="49" charset="0"/>
              <a:buChar char="o"/>
              <a:tabLst>
                <a:tab pos="533400" algn="l"/>
              </a:tabLst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роуминг‑платформы и взаимодействие с другими операторами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A4FC5B-8B77-B716-0E53-8077E44D1384}"/>
              </a:ext>
            </a:extLst>
          </p:cNvPr>
          <p:cNvSpPr txBox="1"/>
          <p:nvPr/>
        </p:nvSpPr>
        <p:spPr>
          <a:xfrm>
            <a:off x="5744526" y="2049122"/>
            <a:ext cx="5867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аутентификация и учет абонентов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работа с роумингом и взаимодействие с другими операторами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437C5A-9A52-7F09-33D3-FCC52E6AD3A4}"/>
              </a:ext>
            </a:extLst>
          </p:cNvPr>
          <p:cNvSpPr txBox="1"/>
          <p:nvPr/>
        </p:nvSpPr>
        <p:spPr>
          <a:xfrm>
            <a:off x="6210141" y="2885544"/>
            <a:ext cx="5871023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2"/>
                </a:solidFill>
                <a:latin typeface="ALS Granate Medium" pitchFamily="50" charset="0"/>
              </a:rPr>
              <a:t>Специфика фиксированных операторов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Категория зависит от доли абонентской базы и зависимости региональной сети от узла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Для крупных федеральных операторов многие узлы (например, крупнейшие магистральные точки) обычно попадают в I–II категорию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Интенсивно учитываются резервирования, </a:t>
            </a:r>
            <a:r>
              <a:rPr lang="ru-RU" sz="1400" dirty="0" err="1">
                <a:solidFill>
                  <a:srgbClr val="172B4D"/>
                </a:solidFill>
                <a:latin typeface="ALS Hauss Book" pitchFamily="50" charset="0"/>
              </a:rPr>
              <a:t>маршрутизационные</a:t>
            </a: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 протоколы (BGP) и устойчивость к отказам узлов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Ключевые элементы КИИ:</a:t>
            </a:r>
          </a:p>
          <a:p>
            <a:pPr marL="533400" indent="-177800">
              <a:buClr>
                <a:schemeClr val="bg2"/>
              </a:buClr>
              <a:buFont typeface="Courier New" panose="02070309020205020404" pitchFamily="49" charset="0"/>
              <a:buChar char="o"/>
              <a:tabLst>
                <a:tab pos="533400" algn="l"/>
              </a:tabLst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узлы доступа и магистральные сети (</a:t>
            </a:r>
            <a:r>
              <a:rPr lang="ru-RU" sz="1400" dirty="0" err="1">
                <a:solidFill>
                  <a:srgbClr val="172B4D"/>
                </a:solidFill>
                <a:latin typeface="ALS Hauss Book" pitchFamily="50" charset="0"/>
              </a:rPr>
              <a:t>softswitch</a:t>
            </a: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, IMS, маршрутизаторы, BRAS/LNS) — отвечают за доступ абонентов</a:t>
            </a:r>
            <a:b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</a:b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в интернет и предоставление IP‑телефонии</a:t>
            </a:r>
          </a:p>
          <a:p>
            <a:pPr marL="533400" indent="-177800">
              <a:buClr>
                <a:schemeClr val="bg2"/>
              </a:buClr>
              <a:buFont typeface="Courier New" panose="02070309020205020404" pitchFamily="49" charset="0"/>
              <a:buChar char="o"/>
              <a:tabLst>
                <a:tab pos="533400" algn="l"/>
              </a:tabLst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DNS‑инфраструктура и системы маршрутизации (AS‑(</a:t>
            </a:r>
            <a:r>
              <a:rPr lang="ru-RU" sz="1400" dirty="0" err="1">
                <a:solidFill>
                  <a:srgbClr val="172B4D"/>
                </a:solidFill>
                <a:latin typeface="ALS Hauss Book" pitchFamily="50" charset="0"/>
              </a:rPr>
              <a:t>Border</a:t>
            </a: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)‑роутеры) — влияют на связность региона/страны</a:t>
            </a:r>
          </a:p>
          <a:p>
            <a:pPr marL="533400" indent="-177800">
              <a:buClr>
                <a:schemeClr val="bg2"/>
              </a:buClr>
              <a:buFont typeface="Courier New" panose="02070309020205020404" pitchFamily="49" charset="0"/>
              <a:buChar char="o"/>
              <a:tabLst>
                <a:tab pos="533400" algn="l"/>
              </a:tabLst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биллинг и платформы управления услугами (VoIP, IPTV подключение)</a:t>
            </a:r>
          </a:p>
          <a:p>
            <a:pPr marL="533400" indent="-177800">
              <a:buClr>
                <a:schemeClr val="bg2"/>
              </a:buClr>
              <a:buFont typeface="Courier New" panose="02070309020205020404" pitchFamily="49" charset="0"/>
              <a:buChar char="o"/>
              <a:tabLst>
                <a:tab pos="533400" algn="l"/>
              </a:tabLst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дата‑центры оператора, если они обслуживают критичные услуги связи или других субъектов КИИ</a:t>
            </a:r>
          </a:p>
        </p:txBody>
      </p:sp>
    </p:spTree>
    <p:extLst>
      <p:ext uri="{BB962C8B-B14F-4D97-AF65-F5344CB8AC3E}">
        <p14:creationId xmlns:p14="http://schemas.microsoft.com/office/powerpoint/2010/main" val="2231413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B5EBF-81EF-F10D-6110-47B6D6D3C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353DD7F-E717-FB6C-18CF-931888264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F0C778A-8280-C769-715F-25EA3B3E6F74}"/>
              </a:ext>
            </a:extLst>
          </p:cNvPr>
          <p:cNvSpPr/>
          <p:nvPr/>
        </p:nvSpPr>
        <p:spPr>
          <a:xfrm>
            <a:off x="334963" y="755650"/>
            <a:ext cx="9380535" cy="1305379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0E3D8-BA34-9951-56C7-395C17882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335523"/>
            <a:ext cx="9171346" cy="330025"/>
          </a:xfrm>
        </p:spPr>
        <p:txBody>
          <a:bodyPr/>
          <a:lstStyle/>
          <a:p>
            <a:r>
              <a:rPr lang="ru-RU" dirty="0"/>
              <a:t>Законодательство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2DAE8-4C9A-E0A7-D2E0-E5D141EDB3AB}"/>
              </a:ext>
            </a:extLst>
          </p:cNvPr>
          <p:cNvSpPr txBox="1"/>
          <p:nvPr/>
        </p:nvSpPr>
        <p:spPr>
          <a:xfrm>
            <a:off x="334964" y="775011"/>
            <a:ext cx="938053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2"/>
                </a:solidFill>
                <a:latin typeface="ALS Granate Medium" pitchFamily="50" charset="0"/>
              </a:rPr>
              <a:t>17 приказ </a:t>
            </a:r>
            <a:r>
              <a:rPr lang="ru-RU" sz="1400" b="1" dirty="0">
                <a:solidFill>
                  <a:srgbClr val="172B4D"/>
                </a:solidFill>
                <a:latin typeface="ALS Granate Medium" pitchFamily="50" charset="0"/>
              </a:rPr>
              <a:t> ФСТЭК России 2013 г.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Много текста: 150 мер защиты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Только ГИС</a:t>
            </a:r>
            <a:r>
              <a:rPr lang="en-US" sz="1400" dirty="0">
                <a:solidFill>
                  <a:srgbClr val="172B4D"/>
                </a:solidFill>
                <a:latin typeface="ALS Hauss Book" pitchFamily="50" charset="0"/>
              </a:rPr>
              <a:t> </a:t>
            </a:r>
            <a:endParaRPr lang="ru-RU" sz="1400" dirty="0">
              <a:solidFill>
                <a:srgbClr val="172B4D"/>
              </a:solidFill>
              <a:latin typeface="ALS Hauss Book" pitchFamily="50" charset="0"/>
            </a:endParaRP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Оценка защищённости только качественная, актуализация при значительных изменениях</a:t>
            </a:r>
            <a:endParaRPr lang="en-US" sz="1400" dirty="0">
              <a:solidFill>
                <a:srgbClr val="172B4D"/>
              </a:solidFill>
              <a:latin typeface="ALS Hauss Book" pitchFamily="50" charset="0"/>
            </a:endParaRP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Бинарная оценка «выполнено/не выполнено»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EE9BD1-F633-9B3D-51B0-053D4F572157}"/>
              </a:ext>
            </a:extLst>
          </p:cNvPr>
          <p:cNvSpPr/>
          <p:nvPr/>
        </p:nvSpPr>
        <p:spPr>
          <a:xfrm>
            <a:off x="334963" y="2728543"/>
            <a:ext cx="9380536" cy="1698356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6A70393-790A-92F2-3423-F1F9F1C37F2D}"/>
              </a:ext>
            </a:extLst>
          </p:cNvPr>
          <p:cNvSpPr/>
          <p:nvPr/>
        </p:nvSpPr>
        <p:spPr>
          <a:xfrm>
            <a:off x="334962" y="4780260"/>
            <a:ext cx="5570535" cy="1677383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"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E17393-75F4-5D91-B383-7FFD89E9C22E}"/>
              </a:ext>
            </a:extLst>
          </p:cNvPr>
          <p:cNvSpPr txBox="1"/>
          <p:nvPr/>
        </p:nvSpPr>
        <p:spPr>
          <a:xfrm>
            <a:off x="334962" y="4824169"/>
            <a:ext cx="2989263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2"/>
                </a:solidFill>
                <a:latin typeface="ALS Granate Medium" pitchFamily="50" charset="0"/>
              </a:rPr>
              <a:t>ФОКУС</a:t>
            </a:r>
            <a:endParaRPr lang="ru-RU" sz="1400" b="1" dirty="0">
              <a:solidFill>
                <a:srgbClr val="172B4D"/>
              </a:solidFill>
              <a:latin typeface="ALS Granate Medium" pitchFamily="50" charset="0"/>
            </a:endParaRP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Мониторинг и отчётность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Взаимодействие с </a:t>
            </a:r>
            <a:r>
              <a:rPr lang="ru-RU" sz="1400" dirty="0" err="1">
                <a:solidFill>
                  <a:srgbClr val="172B4D"/>
                </a:solidFill>
                <a:latin typeface="ALS Hauss Book" pitchFamily="50" charset="0"/>
              </a:rPr>
              <a:t>ГосСОПКА</a:t>
            </a:r>
            <a:endParaRPr lang="ru-RU" sz="1400" dirty="0">
              <a:solidFill>
                <a:srgbClr val="172B4D"/>
              </a:solidFill>
              <a:latin typeface="ALS Hauss Book" pitchFamily="50" charset="0"/>
            </a:endParaRP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Скорость реагирования</a:t>
            </a:r>
            <a:b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</a:b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на инцидент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Расследование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A63F3B1-FDFC-D188-F2B4-9161C4D448BF}"/>
              </a:ext>
            </a:extLst>
          </p:cNvPr>
          <p:cNvSpPr/>
          <p:nvPr/>
        </p:nvSpPr>
        <p:spPr>
          <a:xfrm>
            <a:off x="6286505" y="4780261"/>
            <a:ext cx="5381617" cy="1698356"/>
          </a:xfrm>
          <a:prstGeom prst="rect">
            <a:avLst/>
          </a:prstGeom>
          <a:noFill/>
          <a:ln w="28575">
            <a:solidFill>
              <a:schemeClr val="bg2"/>
            </a:solidFill>
            <a:prstDash val="dash"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600" cap="none" spc="0" dirty="0" err="1">
              <a:ln w="12700">
                <a:noFill/>
                <a:prstDash val="solid"/>
              </a:ln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3A932A-574E-6FAE-C9B5-60AF9BC81C98}"/>
              </a:ext>
            </a:extLst>
          </p:cNvPr>
          <p:cNvSpPr txBox="1"/>
          <p:nvPr/>
        </p:nvSpPr>
        <p:spPr>
          <a:xfrm>
            <a:off x="6287046" y="4824169"/>
            <a:ext cx="289239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2"/>
                </a:solidFill>
                <a:latin typeface="ALS Granate Medium" pitchFamily="50" charset="0"/>
              </a:rPr>
              <a:t>СИСТЕМНОСТЬ И ЦИКЛИЧНОСТЬ</a:t>
            </a:r>
            <a:endParaRPr lang="ru-RU" sz="1400" b="1" dirty="0">
              <a:solidFill>
                <a:srgbClr val="172B4D"/>
              </a:solidFill>
              <a:latin typeface="ALS Granate Medium" pitchFamily="50" charset="0"/>
            </a:endParaRP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Обследование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Моделирование угроз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Формирование требований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Проектирование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EFEC4D-5251-689D-4061-9453FE0F9872}"/>
              </a:ext>
            </a:extLst>
          </p:cNvPr>
          <p:cNvSpPr txBox="1"/>
          <p:nvPr/>
        </p:nvSpPr>
        <p:spPr>
          <a:xfrm>
            <a:off x="9265166" y="5171521"/>
            <a:ext cx="24029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Внедрение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Оценка соответствия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Эксплуатация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DA4FA0-6C69-BCAA-6B3D-937A279D3057}"/>
              </a:ext>
            </a:extLst>
          </p:cNvPr>
          <p:cNvSpPr txBox="1"/>
          <p:nvPr/>
        </p:nvSpPr>
        <p:spPr>
          <a:xfrm>
            <a:off x="3200400" y="5079305"/>
            <a:ext cx="253497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Квалификация профильных сотрудников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172B4D"/>
                </a:solidFill>
                <a:latin typeface="ALS Hauss Book" pitchFamily="50" charset="0"/>
              </a:rPr>
              <a:t>Киберграмотность</a:t>
            </a:r>
            <a:endParaRPr lang="ru-RU" sz="1400" dirty="0">
              <a:solidFill>
                <a:srgbClr val="172B4D"/>
              </a:solidFill>
              <a:latin typeface="ALS Hauss Book" pitchFamily="50" charset="0"/>
            </a:endParaRP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РБПО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ИИ</a:t>
            </a:r>
            <a:endParaRPr lang="ru-RU" sz="1400" b="1" dirty="0">
              <a:solidFill>
                <a:srgbClr val="172B4D"/>
              </a:solidFill>
              <a:latin typeface="ALS Granate Medium" pitchFamily="50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7AFDB3-E61C-F111-5F4B-BD60B14BAEC5}"/>
              </a:ext>
            </a:extLst>
          </p:cNvPr>
          <p:cNvSpPr txBox="1"/>
          <p:nvPr/>
        </p:nvSpPr>
        <p:spPr>
          <a:xfrm>
            <a:off x="334962" y="2749516"/>
            <a:ext cx="9380536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2"/>
                </a:solidFill>
                <a:latin typeface="ALS Granate Medium" pitchFamily="50" charset="0"/>
              </a:rPr>
              <a:t>117 приказ </a:t>
            </a:r>
            <a:r>
              <a:rPr lang="ru-RU" sz="1400" b="1" dirty="0">
                <a:solidFill>
                  <a:srgbClr val="172B4D"/>
                </a:solidFill>
                <a:latin typeface="ALS Granate Medium" pitchFamily="50" charset="0"/>
              </a:rPr>
              <a:t> ФСТЭК России 2025-2026 г.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Проектный подход с документированием и журналированием, 16 критериев в 4 группах: организационные, технические, контроль, реагирование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ГИС / ИС госорганов, учреждений, ГУП, МУП; </a:t>
            </a:r>
            <a:r>
              <a:rPr lang="ru-RU" sz="1400" b="1" dirty="0">
                <a:solidFill>
                  <a:srgbClr val="172B4D"/>
                </a:solidFill>
                <a:latin typeface="ALS Hauss Book" pitchFamily="50" charset="0"/>
              </a:rPr>
              <a:t>ЗО КИИ</a:t>
            </a: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; поставщики ИТ/ИБ решений, подрядчики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Оценка защищённости количественная (введён коэффициент защищённости информации, КЗИ)</a:t>
            </a:r>
            <a:b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</a:b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и проводится каждые 6 месяцев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72B4D"/>
                </a:solidFill>
                <a:latin typeface="ALS Hauss Book" pitchFamily="50" charset="0"/>
              </a:rPr>
              <a:t>Каждый критерий оценивается по шкале 0-1</a:t>
            </a:r>
          </a:p>
        </p:txBody>
      </p:sp>
    </p:spTree>
    <p:extLst>
      <p:ext uri="{BB962C8B-B14F-4D97-AF65-F5344CB8AC3E}">
        <p14:creationId xmlns:p14="http://schemas.microsoft.com/office/powerpoint/2010/main" val="1662519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77648-F0ED-D20D-113F-C60AB6ED0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9AA250-19DC-B1C8-CC4F-12446611C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4439E-2C89-B74A-EACB-CEDCC6D39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Закрытие требований 1</a:t>
            </a:r>
            <a:r>
              <a:rPr lang="en-US" dirty="0"/>
              <a:t>/</a:t>
            </a:r>
            <a:r>
              <a:rPr lang="ru-RU" dirty="0"/>
              <a:t>5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7A72730-D84E-8874-D645-7CD6CF25189D}"/>
              </a:ext>
            </a:extLst>
          </p:cNvPr>
          <p:cNvGraphicFramePr>
            <a:graphicFrameLocks noGrp="1"/>
          </p:cNvGraphicFramePr>
          <p:nvPr/>
        </p:nvGraphicFramePr>
        <p:xfrm>
          <a:off x="334964" y="957791"/>
          <a:ext cx="11608338" cy="54914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306807">
                  <a:extLst>
                    <a:ext uri="{9D8B030D-6E8A-4147-A177-3AD203B41FA5}">
                      <a16:colId xmlns:a16="http://schemas.microsoft.com/office/drawing/2014/main" val="3226070358"/>
                    </a:ext>
                  </a:extLst>
                </a:gridCol>
                <a:gridCol w="1578429">
                  <a:extLst>
                    <a:ext uri="{9D8B030D-6E8A-4147-A177-3AD203B41FA5}">
                      <a16:colId xmlns:a16="http://schemas.microsoft.com/office/drawing/2014/main" val="3171627391"/>
                    </a:ext>
                  </a:extLst>
                </a:gridCol>
                <a:gridCol w="2723102">
                  <a:extLst>
                    <a:ext uri="{9D8B030D-6E8A-4147-A177-3AD203B41FA5}">
                      <a16:colId xmlns:a16="http://schemas.microsoft.com/office/drawing/2014/main" val="411518878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bg2"/>
                          </a:solidFill>
                          <a:latin typeface="ALS Hauss Book" pitchFamily="50" charset="0"/>
                        </a:rPr>
                        <a:t>1. Работы по администрированию, управлению конфигурацией и эксплуатации сетевых (пограничных) устройств</a:t>
                      </a:r>
                      <a:endParaRPr lang="ru-RU" sz="1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233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1.1. Обеспечить выполнение работ по настройке (администрированию) сетевых (пограничных) устройств с отдельных автоматизированных рабочих мест, изолированных от сети «Интернет», предназначенных только для администрирования указанного оборудования. Осуществлять настройку сетевых (пограничных) устройств в соответствии с эксплуатационной документацией производителя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NGFW</a:t>
                      </a:r>
                    </a:p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DCFW</a:t>
                      </a:r>
                    </a:p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uFactor (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анализ защищённости)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Настройка оборудования возможна без доступа в интернет. Достаточно связанности </a:t>
                      </a:r>
                      <a:r>
                        <a:rPr kumimoji="0" lang="ru-RU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management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 интерфейса и отдельного автоматизированного рабочего места.</a:t>
                      </a:r>
                    </a:p>
                    <a:p>
                      <a:pPr marL="0" indent="0" algn="ctr">
                        <a:buNone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Дополнительно необходим регламент удалённого доступа</a:t>
                      </a:r>
                    </a:p>
                    <a:p>
                      <a:pPr marL="342900" indent="-342900" algn="ctr">
                        <a:buAutoNum type="arabicPeriod"/>
                      </a:pP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758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1.2. Обеспечить настройку сетевых (пограничных) устройств, используя авторизацию по сертификатам. В случае отсутствия возможности реализовать подобным образом авторизацию, учитывать требования (…) к сложности пароля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NGFW</a:t>
                      </a:r>
                    </a:p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DCFW uFactor (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анализ защищённости)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Авторизация по сертификатам возможна.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  <a:hlinkClick r:id="rId3"/>
                        </a:rPr>
                        <a:t>Документация по профилям клиентских сертификатов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040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1.3. Для каждого сетевого (пограничного) устройства использовать отличные друг от друга пароли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NGFW</a:t>
                      </a:r>
                    </a:p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DCFW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Полное соответствие обеспечивается путём реализации организационных мер политик безопасности 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4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1.4. Организовать контроль конфигураций сетевых (пограничных) устройств с использованием организационных и технических мер (например, средства управления привилегированным доступом (PAM), служба централизованных каталогов учетных записей (LDAP-каталоги), обеспечивающих разграничение административного доступа, регламентирование процессов изменения конфигурации, контроль целостности конфигураций, регистрацию и анализ событий, а также возможность установления причин</a:t>
                      </a:r>
                      <a:b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и ответственных лиц в случае выявления несанкционированных изменений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NGFW</a:t>
                      </a:r>
                    </a:p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DCFW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  <a:hlinkClick r:id="rId4"/>
                        </a:rPr>
                        <a:t>Настройка LDAP-коннектора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Функции контроля обеспечиваются наличием ролевого доступа. Без использования стороннего ПО работа с PAM невозможна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9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1.5. Выявить перечень сервисов (служб), функционирующих в информационной инфраструктуре органа (организации), которые</a:t>
                      </a:r>
                      <a:b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в перечне публичных (внешних) IP-адресов доступны из сети «Интернет». Определить легитимность доступных по открытым портам сервисов, IP-адресов, сетевых служб, доступ к которым возможен за периметром информационной инфраструктуры органа (организации). В случае их к легитимным осуществить их блокировку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NGFW</a:t>
                      </a:r>
                    </a:p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DCFW</a:t>
                      </a:r>
                    </a:p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uFactor (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анализ защищённости)</a:t>
                      </a:r>
                    </a:p>
                    <a:p>
                      <a:pPr algn="ctr"/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Разграничение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  <a:hlinkClick r:id="rId5"/>
                        </a:rPr>
                        <a:t>зон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 инфраструктуры с соответствующими правилами по доступности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801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1.6. Обеспечить учёт сетевых (пограничных) устройств, размещённых на сетевом периметре информационной инфраструктуры,</a:t>
                      </a:r>
                      <a:b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с указанием их назначения, конфигурации, версий программного обеспечения, сроков эксплуатации и сроков технической поддержки со стороны производителей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Management Center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Management Center – решение для контроля </a:t>
                      </a:r>
                      <a:r>
                        <a:rPr kumimoji="0" lang="ru-RU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множетсвом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 управляемых устройств. Управляемыми устройствами могут быть межсетевые экраны UserGate, устройства сбора и анализа данных </a:t>
                      </a:r>
                      <a:r>
                        <a:rPr kumimoji="0" lang="ru-RU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LogAn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, конечные устройства с установленным ПО UserGate Client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463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9510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B9ECB-1CCF-D3AF-2633-39FE959C4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1DC2EC-CE53-A7A4-6DBE-64184C055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0A78F-15E3-5892-4AFA-7D1341557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Закрытие требований</a:t>
            </a:r>
            <a:r>
              <a:rPr lang="en-US" dirty="0"/>
              <a:t> 2/</a:t>
            </a:r>
            <a:r>
              <a:rPr lang="ru-RU" dirty="0"/>
              <a:t>5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009D66D3-BEA8-D3BC-717E-CB0ACA585768}"/>
              </a:ext>
            </a:extLst>
          </p:cNvPr>
          <p:cNvGraphicFramePr>
            <a:graphicFrameLocks noGrp="1"/>
          </p:cNvGraphicFramePr>
          <p:nvPr/>
        </p:nvGraphicFramePr>
        <p:xfrm>
          <a:off x="334964" y="868569"/>
          <a:ext cx="11608338" cy="55321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470093">
                  <a:extLst>
                    <a:ext uri="{9D8B030D-6E8A-4147-A177-3AD203B41FA5}">
                      <a16:colId xmlns:a16="http://schemas.microsoft.com/office/drawing/2014/main" val="3226070358"/>
                    </a:ext>
                  </a:extLst>
                </a:gridCol>
                <a:gridCol w="1593669">
                  <a:extLst>
                    <a:ext uri="{9D8B030D-6E8A-4147-A177-3AD203B41FA5}">
                      <a16:colId xmlns:a16="http://schemas.microsoft.com/office/drawing/2014/main" val="2729851784"/>
                    </a:ext>
                  </a:extLst>
                </a:gridCol>
                <a:gridCol w="2544576">
                  <a:extLst>
                    <a:ext uri="{9D8B030D-6E8A-4147-A177-3AD203B41FA5}">
                      <a16:colId xmlns:a16="http://schemas.microsoft.com/office/drawing/2014/main" val="17410369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1.7. Обеспечить управление жизненным циклом сетевых (пограничных) устройств, срок эксплуатации (технической поддержки) которых приближается к окончанию и не подлежащих исключению из эксплуатации. Организовать принятие компенсирующих мер по защите информации, учитывая невозможность устранения выявляемых в них уязвимостей программного обеспечения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Частично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Исключения не требуются в связи с возможностью переиспользования оборудования с учетом пролонгации лицензий ПО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758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1.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. Исключить удаленное администрирование сетевых (пограничных) устройств, в том числе публикацию интерфейсов удаленного управления (SSH, RDP, VNC) на сетевом периметре или в демилитаризованной зоне сетевой инфраструктуры органа (организации)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NGFW</a:t>
                      </a:r>
                    </a:p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DCFW</a:t>
                      </a:r>
                    </a:p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uFactor (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анализ защищённости)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Контроль зон и ролевая модель администраторов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040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1.9. Обеспечить обязательное согласование с ответственными за информационную безопасность лицами в органе (организации) вносимых изменений в конфигурацию сетевых (пограничных) устройств. К изменениям конфигурации сетевых (пограничных) устройств, подлежащим обязательному согласованию относятся любые изменения, способные повлиять на разграничение доступа, сегментацию сети, реализацию функций средств защиты информации, регистрацию событий безопасности, параметры аутентификации и управление сетевым периметром информационной инфраструктуры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Принудительное согласование не обеспечивается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Указанные изменения учитываются при работе UserGate NGFW, UserGate DCFW 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84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1.10. Обеспечить использование безопасных протоколов для мониторинга сетевых (пограничных) устройств (HTTPS, SNMP v3),</a:t>
                      </a:r>
                      <a:b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с отключением небезопасных протоколов и сервисов (HTTP, SNMP v1/v2)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NGFW</a:t>
                      </a:r>
                    </a:p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DCFW</a:t>
                      </a:r>
                    </a:p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uFactor (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анализ защищённости)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Полностью поддерживается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9138"/>
                  </a:ext>
                </a:extLst>
              </a:tr>
              <a:tr h="289560">
                <a:tc gridSpan="3">
                  <a:txBody>
                    <a:bodyPr/>
                    <a:lstStyle/>
                    <a:p>
                      <a:pPr algn="ctr"/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2. Меры по защите информации для повышения устойчивости сетевой инфраструктуры к атакам, направленным на «отказ в обслуживании» (</a:t>
                      </a:r>
                      <a:r>
                        <a:rPr kumimoji="0" lang="ru-RU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DDoS</a:t>
                      </a: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-атакам)</a:t>
                      </a:r>
                      <a:endParaRPr lang="ru-RU" sz="1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3801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2.1. Обеспечить настройку правил межсетевого экранирования для блокировки неразрешённого входящего и исходящего сетевого трафика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WAF, NGFW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Стандартные функции </a:t>
                      </a:r>
                      <a:r>
                        <a:rPr lang="en-US" sz="1000" dirty="0"/>
                        <a:t>NGFW </a:t>
                      </a:r>
                      <a:r>
                        <a:rPr lang="ru-RU" sz="1000" dirty="0"/>
                        <a:t>и </a:t>
                      </a:r>
                      <a:r>
                        <a:rPr lang="en-US" sz="1000" dirty="0"/>
                        <a:t>Web Application Firewall </a:t>
                      </a:r>
                      <a:r>
                        <a:rPr lang="ru-RU" sz="1000" dirty="0"/>
                        <a:t>для защиты от атак </a:t>
                      </a:r>
                      <a:r>
                        <a:rPr lang="en-US" sz="1000" dirty="0"/>
                        <a:t>OWASP TOP 10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46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2.2. Обеспечить фильтрацию сетевого трафика прикладного уровня с использованием межсетевого экрана уровня веб-приложений (WAF), установленного в режим противодействия атакам.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WAF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/>
                        <a:t>Стандартные функции </a:t>
                      </a:r>
                      <a:r>
                        <a:rPr lang="en-US" sz="1000"/>
                        <a:t>uWAF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188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2.3. Обеспечить активацию функций защиты от атак, направленных на «отказ в обслуживании» (</a:t>
                      </a:r>
                      <a:r>
                        <a:rPr kumimoji="0" lang="ru-RU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DDoS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-атак), на межсетевых экранах</a:t>
                      </a:r>
                      <a:b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и других средствах защиты информации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Частично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Возможна реализация через настройки параметров ограничения сессий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727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.4. Обеспечить ограничение количества подключений с одного IP-адреса (например, с использованием параметра </a:t>
                      </a:r>
                      <a:r>
                        <a:rPr kumimoji="0" lang="ru-RU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rate-limit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)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WAF, NGFW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/>
                        <a:t>Настройка ограничений сессий на IP-адрес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02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2.5. Организовать взаимодействие с оператором связи (провайдером услуг 4 связи) в части применения мер противодействия атакам, направленным на «отказ в обслуживании» (</a:t>
                      </a:r>
                      <a:r>
                        <a:rPr kumimoji="0" lang="ru-RU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DDoS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-атакам), в соответствии с условиями договора и планом реагирования</a:t>
                      </a:r>
                      <a:b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на такие атаки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Не обеспечиваем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80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0951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00EE6-E047-2484-5778-1B4AAA14B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355CD2-A70E-DAAA-AAAF-0672E5D72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9C1B-EFEB-BED7-843D-754F034C0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Закрытие требований</a:t>
            </a:r>
            <a:r>
              <a:rPr lang="en-US" dirty="0"/>
              <a:t> 3/</a:t>
            </a:r>
            <a:r>
              <a:rPr lang="ru-RU" dirty="0"/>
              <a:t>5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7F72DA25-5A73-3E90-4EF2-0E4BA0199ECF}"/>
              </a:ext>
            </a:extLst>
          </p:cNvPr>
          <p:cNvGraphicFramePr>
            <a:graphicFrameLocks noGrp="1"/>
          </p:cNvGraphicFramePr>
          <p:nvPr/>
        </p:nvGraphicFramePr>
        <p:xfrm>
          <a:off x="334964" y="914516"/>
          <a:ext cx="11608338" cy="538156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475536">
                  <a:extLst>
                    <a:ext uri="{9D8B030D-6E8A-4147-A177-3AD203B41FA5}">
                      <a16:colId xmlns:a16="http://schemas.microsoft.com/office/drawing/2014/main" val="3226070358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2829509223"/>
                    </a:ext>
                  </a:extLst>
                </a:gridCol>
                <a:gridCol w="2523077">
                  <a:extLst>
                    <a:ext uri="{9D8B030D-6E8A-4147-A177-3AD203B41FA5}">
                      <a16:colId xmlns:a16="http://schemas.microsoft.com/office/drawing/2014/main" val="928225043"/>
                    </a:ext>
                  </a:extLst>
                </a:gridCol>
              </a:tblGrid>
              <a:tr h="28073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bg2"/>
                          </a:solidFill>
                          <a:latin typeface="ALS Hauss Book" pitchFamily="50" charset="0"/>
                        </a:rPr>
                        <a:t>3. Сегментирование сети и внедрение средств контроля и управления доступом для предотвращения компрометации основных сегментов сети</a:t>
                      </a:r>
                      <a:endParaRPr lang="ru-RU" sz="1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233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3.1. Осуществить сегментацию сети с применением технологий VLAN на сетевом оборудовании (логическая сегментация), на уровне управления виртуальной инфраструктурой (логическая сегментация), а также путём создания локальной вычислительной сети для ключевых сегментов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NGFW</a:t>
                      </a:r>
                    </a:p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DCFW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Сегментация зон и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  <a:hlinkClick r:id="rId3"/>
                        </a:rPr>
                        <a:t>VLAN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758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3.2. Организовать управление и контроль сетевого трафика между сегментами сети посредством внедрения списков контроля доступа (ACL) с учетом обрабатываемой в таких сегментах категорий информации (служебная, персональные данные)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NGFW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DCFW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Стандартные функции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NGFW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040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3.3. Настроить доступ к сети по модели нулевого доверия (ZTNA)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NGFW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DCFW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Совместно с решением UserGate Client.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  <a:hlinkClick r:id="rId4"/>
                        </a:rPr>
                        <a:t>Пример реализации с HIP профилем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4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3.4. Обеспечить невозможность администрирования устройств уровня ядра сети со стороны пользовательских, серверных и внешних сегментов информационной инфраструктуры при сохранении основных функций ядра сети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NGFW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DCFW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Стандартные функции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NGFW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9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3.5. Организовать создание демилитаризованной зоны (DMZ) для внешних сетевых взаимодействий. Обеспечить отсутствие прямого доступа из демилитаризованной зоны (DMZ) к внутренним сегментам инфраструктуры, за исключением регламентированных взаимодействий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NGFW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DCFW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Стандартные функции NGFW через сегментацию сети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801264"/>
                  </a:ext>
                </a:extLst>
              </a:tr>
              <a:tr h="25472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bg2"/>
                          </a:solidFill>
                          <a:latin typeface="ALS Hauss Book" pitchFamily="50" charset="0"/>
                        </a:rPr>
                        <a:t>4. Резервное копирование конфигурационных файлов</a:t>
                      </a:r>
                      <a:endParaRPr lang="ru-RU" sz="1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480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 4.1. Регламентировать процесс резервного копирования конфигураций сетевых (пограничных) устройств в органе (организации), в рамках которого определить ответственное лицо (подразделение) в органе (организации) и его обязанности по выполнению мероприятий по регулярному резервному копированию конфигурационных файлов сетевых (пограничных) устройств органа (организации)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NGFW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DCFW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uFactor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  <a:hlinkClick r:id="rId5"/>
                        </a:rPr>
                        <a:t>Техническая возможность по управлению резервным копированием</a:t>
                      </a:r>
                      <a:b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  <a:hlinkClick r:id="rId5"/>
                        </a:rPr>
                      </a:br>
                      <a:b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Определение ответственного лица и места хранения – организационные меры исполнителей, данные пункты не подходят к техническим средствам</a:t>
                      </a:r>
                      <a:endParaRPr lang="ru-RU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910699"/>
                  </a:ext>
                </a:extLst>
              </a:tr>
              <a:tr h="21886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4.2. Определить место, способ хранения конфигурационных файлов сетевого оборудования и частоту снятия резервных копий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5938129"/>
                  </a:ext>
                </a:extLst>
              </a:tr>
              <a:tr h="26077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.3. Производить резервное копирование конфигурационных файлов сетевого оборудования не реже одного раза в месяц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97102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4.4. Определить перечень учетных записей, имеющих права осуществлять резервное копирование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095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4.5. Обеспечить резервное копирование следующих конфигураций сетевых (</a:t>
                      </a:r>
                      <a:r>
                        <a:rPr kumimoji="0" lang="ru-RU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периметровых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) устройств, критичных для обеспечения безопасности информации и устойчивости функционирования информационной инфраструктуры: правила межсетевого экранирования (ACL, </a:t>
                      </a:r>
                      <a:r>
                        <a:rPr kumimoji="0" lang="ru-RU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firewall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rules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); параметры сегментации сети (конфигурации VLAN); настройки трансляции сетевых адресов (NAT); списки пользователей, ролей и прав доступа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181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4.6. Обеспечить контроль возможности восстановления конфигураций сетевых (пограничных) устройств из резервных копий не реже одного раза в три месяца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043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2795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24339-67C5-BB13-AE0B-ED2DD6727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678CFC-94F1-B30C-BCE5-F01D55C77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AC290-5543-D5E6-B75B-E1B9E1C5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Закрытие требований</a:t>
            </a:r>
            <a:r>
              <a:rPr lang="en-US" dirty="0"/>
              <a:t> </a:t>
            </a:r>
            <a:r>
              <a:rPr lang="ru-RU" dirty="0"/>
              <a:t>4</a:t>
            </a:r>
            <a:r>
              <a:rPr lang="en-US" dirty="0"/>
              <a:t>/</a:t>
            </a:r>
            <a:r>
              <a:rPr lang="ru-RU" dirty="0"/>
              <a:t>5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E1B1D99C-59C1-28F0-984B-F309BAEA1869}"/>
              </a:ext>
            </a:extLst>
          </p:cNvPr>
          <p:cNvGraphicFramePr>
            <a:graphicFrameLocks noGrp="1"/>
          </p:cNvGraphicFramePr>
          <p:nvPr/>
        </p:nvGraphicFramePr>
        <p:xfrm>
          <a:off x="334964" y="1757074"/>
          <a:ext cx="11608338" cy="349250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475536">
                  <a:extLst>
                    <a:ext uri="{9D8B030D-6E8A-4147-A177-3AD203B41FA5}">
                      <a16:colId xmlns:a16="http://schemas.microsoft.com/office/drawing/2014/main" val="3226070358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2829509223"/>
                    </a:ext>
                  </a:extLst>
                </a:gridCol>
                <a:gridCol w="2523077">
                  <a:extLst>
                    <a:ext uri="{9D8B030D-6E8A-4147-A177-3AD203B41FA5}">
                      <a16:colId xmlns:a16="http://schemas.microsoft.com/office/drawing/2014/main" val="928225043"/>
                    </a:ext>
                  </a:extLst>
                </a:gridCol>
              </a:tblGrid>
              <a:tr h="25460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bg2"/>
                          </a:solidFill>
                          <a:latin typeface="ALS Hauss Book" pitchFamily="50" charset="0"/>
                        </a:rPr>
                        <a:t>5. Управление уязвимостями сетевого (пограничного) оборудования</a:t>
                      </a:r>
                      <a:endParaRPr lang="ru-RU" sz="1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233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5.1. Обеспечить реализацию процессов управления уязвимостями в соответствии с Методикой анализа защищенности информационных систем, утвержденной ФСТЭК России 25 ноября 2025 г., и Руководством по организации процесса управления уязвимостями в органе (организации), утвержденным ФСТЭК России 17 мая 2023 г.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Профессиональные сервисы UserGate,</a:t>
                      </a:r>
                    </a:p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uFactor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 (анализ защищённости)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Обеспечение соответствия производится путём использования надлежащих профессиональных сервисов (техническая поддержка, внедрение, практикумы, иное) и подключения услуг портфеля </a:t>
                      </a:r>
                      <a:r>
                        <a:rPr kumimoji="0" lang="ru-RU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uFactor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 (например, аудит, </a:t>
                      </a:r>
                      <a:r>
                        <a:rPr kumimoji="0" lang="ru-RU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харденинг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, иные).</a:t>
                      </a:r>
                      <a:b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Процесс управления уязвимостями выполняется с использованием стороннего класса решений (</a:t>
                      </a:r>
                      <a:r>
                        <a:rPr kumimoji="0" lang="ru-RU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Vulnerability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management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).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758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5.2. Обеспечить установку обновлений безопасности на устройствах, расположенных на сетевом периметре в соответствии с Методикой тестирования обновлений безопасности программных, программно-аппаратных средств, утвержденной ФСТЭК России 28 октября 2022 г., а также Методикой оценки уровня критичности уязвимостей программных, программно-аппаратных средств, утвержденной ФСТЭК России 30 июня 2025 г.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040138"/>
                  </a:ext>
                </a:extLst>
              </a:tr>
              <a:tr h="251703"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bg2"/>
                          </a:solidFill>
                          <a:latin typeface="ALS Hauss Book" pitchFamily="50" charset="0"/>
                        </a:rPr>
                        <a:t>6. Аутентификация и управление доступом пользователей и администраторов</a:t>
                      </a:r>
                      <a:endParaRPr lang="ru-RU" sz="1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480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6.1. Обеспечить централизованный контроль доступа к сети с использованием межсетевых экранов и системы централизованного контроля доступа пользователей и администраторов к сетевым устройствам (NAC)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NGFW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DCFW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Совместно с решением UserGate Client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910699"/>
                  </a:ext>
                </a:extLst>
              </a:tr>
              <a:tr h="3666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6.2. Обеспечить применение многофакторной аутентификации при осуществлении административного доступа к инфраструктуре,</a:t>
                      </a:r>
                      <a:b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из которой осуществляется доступ к сетевым (пограничным) устройствам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  <a:hlinkClick r:id="rId3"/>
                        </a:rPr>
                        <a:t>Настройка профилей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  <a:hlinkClick r:id="rId3"/>
                        </a:rPr>
                        <a:t>MFA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938129"/>
                  </a:ext>
                </a:extLst>
              </a:tr>
              <a:tr h="42587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6.3. Обеспечить разграничение ролей администрирования с предоставлением минимально необходимых привилегий для каждой роли (администратор безопасности, администратор сети, оператор)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Ролевая модель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485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039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6F7F5-E8FF-1AE7-C1B4-D2F80CF8F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8E77A0-2401-BB46-76DF-C51109C43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C7232-9AF1-943D-2802-32FB647E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Закрытие требований</a:t>
            </a:r>
            <a:r>
              <a:rPr lang="en-US" dirty="0"/>
              <a:t> </a:t>
            </a:r>
            <a:r>
              <a:rPr lang="ru-RU" dirty="0"/>
              <a:t>5</a:t>
            </a:r>
            <a:r>
              <a:rPr lang="en-US" dirty="0"/>
              <a:t>/</a:t>
            </a:r>
            <a:r>
              <a:rPr lang="ru-RU" dirty="0"/>
              <a:t>5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EEE80AC9-AA3C-EA42-6661-B9F29B251B9F}"/>
              </a:ext>
            </a:extLst>
          </p:cNvPr>
          <p:cNvGraphicFramePr>
            <a:graphicFrameLocks noGrp="1"/>
          </p:cNvGraphicFramePr>
          <p:nvPr/>
        </p:nvGraphicFramePr>
        <p:xfrm>
          <a:off x="334964" y="914516"/>
          <a:ext cx="11608338" cy="454793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475536">
                  <a:extLst>
                    <a:ext uri="{9D8B030D-6E8A-4147-A177-3AD203B41FA5}">
                      <a16:colId xmlns:a16="http://schemas.microsoft.com/office/drawing/2014/main" val="3226070358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2829509223"/>
                    </a:ext>
                  </a:extLst>
                </a:gridCol>
                <a:gridCol w="2523077">
                  <a:extLst>
                    <a:ext uri="{9D8B030D-6E8A-4147-A177-3AD203B41FA5}">
                      <a16:colId xmlns:a16="http://schemas.microsoft.com/office/drawing/2014/main" val="928225043"/>
                    </a:ext>
                  </a:extLst>
                </a:gridCol>
              </a:tblGrid>
              <a:tr h="28073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bg2"/>
                          </a:solidFill>
                          <a:latin typeface="ALS Hauss Book" pitchFamily="50" charset="0"/>
                        </a:rPr>
                        <a:t>7. Регистрация событий информационной безопасности и их анализ</a:t>
                      </a:r>
                      <a:endParaRPr lang="ru-RU" sz="1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233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Clr>
                          <a:schemeClr val="bg2"/>
                        </a:buClr>
                        <a:buFont typeface="Arial" panose="020B0604020202020204" pitchFamily="34" charset="0"/>
                        <a:buNone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7.1. Обеспечить сбор событий безопасности информации с использованием системы мониторинга и управления событиями информационной безопасности (SIEM-систем), обеспечивающих автоматизированную обработку событий, выявление аномалий</a:t>
                      </a:r>
                      <a:b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и признаков нарушений безопасности информации, формирование уведомлений (оповещений), а также поддержку расследования инцидентов информационной безопасности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UserGate SIEM (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или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LogAnalyzer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ctr"/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SOCaaS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 UserGate (uFactor)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Обеспечивает сбор событий и корреляцию с правилами MITRE ATT&amp;CK, отчётность</a:t>
                      </a:r>
                    </a:p>
                    <a:p>
                      <a:pPr marL="0" indent="0" algn="ctr">
                        <a:buNone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Источники на стороне клиента должны быть в наличии и генерировать соответствующие события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758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7.2. Обеспечить централизованный сбор, хранение и анализ журналов регистрации событий безопасности информации</a:t>
                      </a:r>
                      <a:b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с установлением максимально детализированного уровня журналирования, достаточного для выявления и расследования инцидентов информационной безопасности, а также с установленными временными метками (с использованием средств синхронизации времени в информационной инфраструктуре (NTP-сервер)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040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7.3. Обеспечить реализацию механизмов оповещения администраторов информационной безопасности о фактах успешной аутентификации с административными привилегиями, множественных неуспешных попыток аутентификации, смены способа аутентификации (попытки обойти MFA), внесении изменений в конфигурацию программных и программно-аппаратных средств, изменение параметров ведения журнала, попыток очистки, ротации или изменения журналов событий, обновления программного обеспечения из непредусмотренных источников, экспорта, загрузки или восстановления конфигурации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4771"/>
                  </a:ext>
                </a:extLst>
              </a:tr>
              <a:tr h="25472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bg2"/>
                          </a:solidFill>
                          <a:latin typeface="ALS Hauss Book" pitchFamily="50" charset="0"/>
                        </a:rPr>
                        <a:t>8. Проводить регулярные учения по реагированию на инциденты информационной безопасности для подтверждения их эффективности и способности органа (организации) обеспечивать выявление, локализацию, устранение инцидентов и восстановление работоспособности информационной инфраструктуры</a:t>
                      </a:r>
                      <a:endParaRPr lang="ru-RU" sz="1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480165"/>
                  </a:ext>
                </a:extLst>
              </a:tr>
              <a:tr h="45324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–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В пакете услуг проведение учений отсутствует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72B4D"/>
                        </a:solidFill>
                        <a:effectLst/>
                        <a:uLnTx/>
                        <a:uFillTx/>
                        <a:latin typeface="ALS Hauss Book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Сотрудники компании в учениях участвуют (закрытие внутренних потребностей),</a:t>
                      </a:r>
                      <a:b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все классы решений могут быть задействованы для проверки</a:t>
                      </a:r>
                      <a:b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их эффективности в ходе учений</a:t>
                      </a:r>
                    </a:p>
                    <a:p>
                      <a:pPr algn="ctr"/>
                      <a:b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Академия UserGate обеспечивает специализированное обучения</a:t>
                      </a:r>
                      <a:b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</a:b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72B4D"/>
                          </a:solidFill>
                          <a:effectLst/>
                          <a:uLnTx/>
                          <a:uFillTx/>
                          <a:latin typeface="ALS Hauss Book" pitchFamily="50" charset="0"/>
                          <a:ea typeface="+mn-ea"/>
                          <a:cs typeface="+mn-cs"/>
                        </a:rPr>
                        <a:t>для внешних специалистов по продуктам и решениям компании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1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910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584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3EB58-3949-7E50-7EBD-8E333C131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4D8DEA0-1800-1858-4C93-1080B3C2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2025 в цифрах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D738D22-2BD7-14A8-5164-7F764C8133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E43C43-8A29-2041-91E8-A6F18D929D33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420F89-3477-F2F8-F493-4F5742639F83}"/>
              </a:ext>
            </a:extLst>
          </p:cNvPr>
          <p:cNvSpPr txBox="1"/>
          <p:nvPr/>
        </p:nvSpPr>
        <p:spPr>
          <a:xfrm>
            <a:off x="366837" y="3716338"/>
            <a:ext cx="3546796" cy="27733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endParaRPr lang="ru-RU" sz="4800" dirty="0"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48B4A-E85B-FBFF-1242-536BC865E33C}"/>
              </a:ext>
            </a:extLst>
          </p:cNvPr>
          <p:cNvSpPr txBox="1"/>
          <p:nvPr/>
        </p:nvSpPr>
        <p:spPr>
          <a:xfrm>
            <a:off x="4054673" y="3716337"/>
            <a:ext cx="3853068" cy="2773361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endParaRPr lang="ru-RU" sz="4800" dirty="0">
              <a:solidFill>
                <a:schemeClr val="bg1"/>
              </a:solidFill>
              <a:effectLst/>
              <a:latin typeface="ALS Granate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853420-352C-F481-6FA6-AE6B9AA927D9}"/>
              </a:ext>
            </a:extLst>
          </p:cNvPr>
          <p:cNvSpPr txBox="1"/>
          <p:nvPr/>
        </p:nvSpPr>
        <p:spPr>
          <a:xfrm>
            <a:off x="366837" y="908051"/>
            <a:ext cx="3546796" cy="2681816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 hangingPunct="1">
              <a:spcAft>
                <a:spcPts val="600"/>
              </a:spcAft>
              <a:defRPr/>
            </a:pPr>
            <a:r>
              <a:rPr lang="ru-RU" sz="480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700+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D79E9B-E4D7-80A4-574A-A92A4E7CC0D5}"/>
              </a:ext>
            </a:extLst>
          </p:cNvPr>
          <p:cNvSpPr txBox="1"/>
          <p:nvPr/>
        </p:nvSpPr>
        <p:spPr>
          <a:xfrm>
            <a:off x="4054674" y="908051"/>
            <a:ext cx="3853068" cy="2681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r>
              <a:rPr lang="ru-RU" sz="4800" dirty="0">
                <a:effectLst/>
                <a:latin typeface="ALS Granate" pitchFamily="2" charset="0"/>
              </a:rPr>
              <a:t>70</a:t>
            </a:r>
            <a:r>
              <a:rPr lang="en-US" sz="4800" dirty="0">
                <a:effectLst/>
                <a:latin typeface="ALS Granate" pitchFamily="2" charset="0"/>
              </a:rPr>
              <a:t>%/3</a:t>
            </a:r>
            <a:r>
              <a:rPr lang="ru-RU" sz="4800" dirty="0">
                <a:effectLst/>
                <a:latin typeface="ALS Granate" pitchFamily="2" charset="0"/>
              </a:rPr>
              <a:t>0</a:t>
            </a:r>
            <a:r>
              <a:rPr lang="en-US" sz="4800" dirty="0">
                <a:effectLst/>
                <a:latin typeface="ALS Granate" pitchFamily="2" charset="0"/>
              </a:rPr>
              <a:t>%</a:t>
            </a:r>
            <a:endParaRPr lang="ru-RU" sz="4800" dirty="0">
              <a:effectLst/>
              <a:latin typeface="ALS Granate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BFB8D0-21A7-E410-EB75-FEE5F57FF4BA}"/>
              </a:ext>
            </a:extLst>
          </p:cNvPr>
          <p:cNvSpPr txBox="1"/>
          <p:nvPr/>
        </p:nvSpPr>
        <p:spPr>
          <a:xfrm>
            <a:off x="8003969" y="908051"/>
            <a:ext cx="3853068" cy="26818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08000" rIns="72000" bIns="0" numCol="1" spcCol="38100" rtlCol="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endParaRPr lang="ru-RU" sz="4800" dirty="0"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5ADE08-A2E0-81B1-4FB2-2CB97B779B57}"/>
              </a:ext>
            </a:extLst>
          </p:cNvPr>
          <p:cNvSpPr txBox="1"/>
          <p:nvPr/>
        </p:nvSpPr>
        <p:spPr>
          <a:xfrm>
            <a:off x="8003969" y="3716337"/>
            <a:ext cx="3853068" cy="277336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 hangingPunct="1">
              <a:spcAft>
                <a:spcPts val="600"/>
              </a:spcAft>
              <a:defRPr/>
            </a:pPr>
            <a:endParaRPr lang="ru-RU" sz="4800" dirty="0">
              <a:solidFill>
                <a:schemeClr val="bg1"/>
              </a:solidFill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1059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E03868B-1435-5E69-DE6C-20A89D320896}"/>
              </a:ext>
            </a:extLst>
          </p:cNvPr>
          <p:cNvSpPr txBox="1">
            <a:spLocks/>
          </p:cNvSpPr>
          <p:nvPr/>
        </p:nvSpPr>
        <p:spPr>
          <a:xfrm>
            <a:off x="334963" y="5266363"/>
            <a:ext cx="9171346" cy="50997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bg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ru-RU" sz="8000" cap="none" noProof="0" dirty="0">
                <a:highlight>
                  <a:srgbClr val="0033FF"/>
                </a:highlight>
                <a:latin typeface="ALS Granate Medium" pitchFamily="50" charset="0"/>
              </a:rPr>
              <a:t>Спасибо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28B1D6-2447-01EA-37BA-3E3F36A86A30}"/>
              </a:ext>
            </a:extLst>
          </p:cNvPr>
          <p:cNvSpPr txBox="1"/>
          <p:nvPr/>
        </p:nvSpPr>
        <p:spPr>
          <a:xfrm>
            <a:off x="8156204" y="2213431"/>
            <a:ext cx="3601192" cy="972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125"/>
              </a:spcAft>
              <a:buNone/>
            </a:pPr>
            <a:r>
              <a:rPr lang="ru-RU" sz="1600" noProof="0" dirty="0">
                <a:solidFill>
                  <a:schemeClr val="bg1"/>
                </a:solidFill>
                <a:latin typeface="ALS Hauss Book" pitchFamily="2" charset="0"/>
              </a:rPr>
              <a:t>Присоединяйтесь к нашему новостному каналу в телеграм!</a:t>
            </a:r>
          </a:p>
          <a:p>
            <a:pPr algn="ctr"/>
            <a:r>
              <a:rPr lang="ru-RU" sz="1600" noProof="0" dirty="0" err="1">
                <a:solidFill>
                  <a:schemeClr val="bg2"/>
                </a:solidFill>
                <a:highlight>
                  <a:srgbClr val="FFFFFF"/>
                </a:highlight>
                <a:latin typeface="ALS Hauss Book" pitchFamily="2" charset="0"/>
              </a:rPr>
              <a:t>https</a:t>
            </a:r>
            <a:r>
              <a:rPr lang="ru-RU" sz="1600" noProof="0" dirty="0">
                <a:solidFill>
                  <a:schemeClr val="bg2"/>
                </a:solidFill>
                <a:highlight>
                  <a:srgbClr val="FFFFFF"/>
                </a:highlight>
                <a:latin typeface="ALS Hauss Book" pitchFamily="2" charset="0"/>
              </a:rPr>
              <a:t>://</a:t>
            </a:r>
            <a:r>
              <a:rPr lang="ru-RU" sz="1600" noProof="0" dirty="0" err="1">
                <a:solidFill>
                  <a:schemeClr val="bg2"/>
                </a:solidFill>
                <a:highlight>
                  <a:srgbClr val="FFFFFF"/>
                </a:highlight>
                <a:latin typeface="ALS Hauss Book" pitchFamily="2" charset="0"/>
              </a:rPr>
              <a:t>t.me</a:t>
            </a:r>
            <a:r>
              <a:rPr lang="ru-RU" sz="1600" noProof="0" dirty="0">
                <a:solidFill>
                  <a:schemeClr val="bg2"/>
                </a:solidFill>
                <a:highlight>
                  <a:srgbClr val="FFFFFF"/>
                </a:highlight>
                <a:latin typeface="ALS Hauss Book" pitchFamily="2" charset="0"/>
              </a:rPr>
              <a:t>/</a:t>
            </a:r>
            <a:r>
              <a:rPr lang="ru-RU" sz="1600" noProof="0" dirty="0" err="1">
                <a:solidFill>
                  <a:schemeClr val="bg2"/>
                </a:solidFill>
                <a:highlight>
                  <a:srgbClr val="FFFFFF"/>
                </a:highlight>
                <a:latin typeface="ALS Hauss Book" pitchFamily="2" charset="0"/>
              </a:rPr>
              <a:t>usergatenews</a:t>
            </a:r>
            <a:endParaRPr lang="ru-RU" sz="1600" noProof="0" dirty="0">
              <a:solidFill>
                <a:schemeClr val="bg2"/>
              </a:solidFill>
              <a:highlight>
                <a:srgbClr val="FFFFFF"/>
              </a:highlight>
              <a:latin typeface="ALS Hauss Book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59B525-062B-A33F-FFE1-AC8B2895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200" y="3185492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88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EBBDA-E98E-B114-67B6-C4DF66C18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D871616-0521-CD45-22A9-DF8A35581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2025 в цифрах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2731EE21-8157-801C-EBF1-19EE554E7F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E43C43-8A29-2041-91E8-A6F18D929D33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901F3-3EA7-FB60-E25F-F4F10D74EB12}"/>
              </a:ext>
            </a:extLst>
          </p:cNvPr>
          <p:cNvSpPr txBox="1"/>
          <p:nvPr/>
        </p:nvSpPr>
        <p:spPr>
          <a:xfrm>
            <a:off x="366837" y="3716338"/>
            <a:ext cx="3546796" cy="27733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endParaRPr lang="ru-RU" sz="4800" dirty="0"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8E76A7-F632-6D18-36F5-0E98D02D9BC6}"/>
              </a:ext>
            </a:extLst>
          </p:cNvPr>
          <p:cNvSpPr txBox="1"/>
          <p:nvPr/>
        </p:nvSpPr>
        <p:spPr>
          <a:xfrm>
            <a:off x="4054673" y="3716337"/>
            <a:ext cx="3853068" cy="2773361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endParaRPr lang="ru-RU" sz="4800" dirty="0">
              <a:solidFill>
                <a:schemeClr val="bg1"/>
              </a:solidFill>
              <a:effectLst/>
              <a:latin typeface="ALS Granate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6388C7-3E1C-0387-3953-E90B408ABD02}"/>
              </a:ext>
            </a:extLst>
          </p:cNvPr>
          <p:cNvSpPr txBox="1"/>
          <p:nvPr/>
        </p:nvSpPr>
        <p:spPr>
          <a:xfrm>
            <a:off x="366837" y="908051"/>
            <a:ext cx="3546796" cy="2681816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 hangingPunct="1">
              <a:spcAft>
                <a:spcPts val="600"/>
              </a:spcAft>
              <a:defRPr/>
            </a:pPr>
            <a:r>
              <a:rPr lang="ru-RU" sz="480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700+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45A32-B114-0BFA-9A9E-FB61BDF25373}"/>
              </a:ext>
            </a:extLst>
          </p:cNvPr>
          <p:cNvSpPr txBox="1"/>
          <p:nvPr/>
        </p:nvSpPr>
        <p:spPr>
          <a:xfrm>
            <a:off x="4054674" y="908051"/>
            <a:ext cx="3853068" cy="2681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r>
              <a:rPr lang="ru-RU" sz="4800" dirty="0">
                <a:latin typeface="ALS Granate" pitchFamily="2" charset="0"/>
              </a:rPr>
              <a:t>70</a:t>
            </a:r>
            <a:r>
              <a:rPr lang="en-US" sz="4800" dirty="0">
                <a:latin typeface="ALS Granate" pitchFamily="2" charset="0"/>
              </a:rPr>
              <a:t>%/3</a:t>
            </a:r>
            <a:r>
              <a:rPr lang="ru-RU" sz="4800" dirty="0">
                <a:latin typeface="ALS Granate" pitchFamily="2" charset="0"/>
              </a:rPr>
              <a:t>0</a:t>
            </a:r>
            <a:r>
              <a:rPr lang="en-US" sz="4800" dirty="0">
                <a:latin typeface="ALS Granate" pitchFamily="2" charset="0"/>
              </a:rPr>
              <a:t>%</a:t>
            </a:r>
            <a:endParaRPr lang="ru-RU" sz="4800" dirty="0">
              <a:latin typeface="ALS Granate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883D92-2E8B-DF57-FA56-96B072AB05D3}"/>
              </a:ext>
            </a:extLst>
          </p:cNvPr>
          <p:cNvSpPr txBox="1"/>
          <p:nvPr/>
        </p:nvSpPr>
        <p:spPr>
          <a:xfrm>
            <a:off x="8003969" y="908051"/>
            <a:ext cx="3853068" cy="26818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08000" rIns="72000" bIns="0" numCol="1" spcCol="38100" rtlCol="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r>
              <a:rPr lang="ru-RU" sz="4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7021E9-4651-475F-807A-9482A973B13E}"/>
              </a:ext>
            </a:extLst>
          </p:cNvPr>
          <p:cNvSpPr txBox="1"/>
          <p:nvPr/>
        </p:nvSpPr>
        <p:spPr>
          <a:xfrm>
            <a:off x="8003969" y="3716337"/>
            <a:ext cx="3853068" cy="277336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 hangingPunct="1">
              <a:spcAft>
                <a:spcPts val="600"/>
              </a:spcAft>
              <a:defRPr/>
            </a:pPr>
            <a:endParaRPr lang="ru-RU" sz="4800" dirty="0">
              <a:solidFill>
                <a:schemeClr val="bg1"/>
              </a:solidFill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854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544D8-3316-087C-AAEE-046593148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2BA57C6-47DE-45AA-9B3D-DC90828C4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2025 в цифрах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C7989F40-77B2-7C52-453E-F0E0E5D4D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E43C43-8A29-2041-91E8-A6F18D929D33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C9064C-DFBE-120A-448E-8A63FC4D219A}"/>
              </a:ext>
            </a:extLst>
          </p:cNvPr>
          <p:cNvSpPr txBox="1"/>
          <p:nvPr/>
        </p:nvSpPr>
        <p:spPr>
          <a:xfrm>
            <a:off x="366837" y="3716338"/>
            <a:ext cx="3546796" cy="27733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r>
              <a:rPr lang="ru-RU" sz="4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20 </a:t>
            </a:r>
            <a:r>
              <a:rPr lang="en-US" sz="4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000</a:t>
            </a:r>
            <a:r>
              <a:rPr lang="ru-RU" sz="4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0578D7-9E7E-986F-6015-E4FD259192F2}"/>
              </a:ext>
            </a:extLst>
          </p:cNvPr>
          <p:cNvSpPr txBox="1"/>
          <p:nvPr/>
        </p:nvSpPr>
        <p:spPr>
          <a:xfrm>
            <a:off x="4054673" y="3716337"/>
            <a:ext cx="3853068" cy="2773361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endParaRPr lang="ru-RU" sz="4800" dirty="0">
              <a:solidFill>
                <a:schemeClr val="bg1"/>
              </a:solidFill>
              <a:effectLst/>
              <a:latin typeface="ALS Granate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01E7C-F6E8-9954-5CC6-72E30BAF7B70}"/>
              </a:ext>
            </a:extLst>
          </p:cNvPr>
          <p:cNvSpPr txBox="1"/>
          <p:nvPr/>
        </p:nvSpPr>
        <p:spPr>
          <a:xfrm>
            <a:off x="366837" y="908051"/>
            <a:ext cx="3546796" cy="2681816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 hangingPunct="1">
              <a:spcAft>
                <a:spcPts val="600"/>
              </a:spcAft>
              <a:defRPr/>
            </a:pPr>
            <a:r>
              <a:rPr lang="ru-RU" sz="480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700+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FCADDF-4CE5-65EF-A9EC-64856998F483}"/>
              </a:ext>
            </a:extLst>
          </p:cNvPr>
          <p:cNvSpPr txBox="1"/>
          <p:nvPr/>
        </p:nvSpPr>
        <p:spPr>
          <a:xfrm>
            <a:off x="4054674" y="908051"/>
            <a:ext cx="3853068" cy="2681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r>
              <a:rPr lang="ru-RU" sz="4800" dirty="0">
                <a:latin typeface="ALS Granate" pitchFamily="2" charset="0"/>
              </a:rPr>
              <a:t>70</a:t>
            </a:r>
            <a:r>
              <a:rPr lang="en-US" sz="4800" dirty="0">
                <a:latin typeface="ALS Granate" pitchFamily="2" charset="0"/>
              </a:rPr>
              <a:t>%/3</a:t>
            </a:r>
            <a:r>
              <a:rPr lang="ru-RU" sz="4800" dirty="0">
                <a:latin typeface="ALS Granate" pitchFamily="2" charset="0"/>
              </a:rPr>
              <a:t>0</a:t>
            </a:r>
            <a:r>
              <a:rPr lang="en-US" sz="4800" dirty="0">
                <a:latin typeface="ALS Granate" pitchFamily="2" charset="0"/>
              </a:rPr>
              <a:t>%</a:t>
            </a:r>
            <a:endParaRPr lang="ru-RU" sz="4800" dirty="0">
              <a:latin typeface="ALS Granate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691F41-0BB5-D290-A208-CA8FDBA23135}"/>
              </a:ext>
            </a:extLst>
          </p:cNvPr>
          <p:cNvSpPr txBox="1"/>
          <p:nvPr/>
        </p:nvSpPr>
        <p:spPr>
          <a:xfrm>
            <a:off x="8003969" y="908051"/>
            <a:ext cx="3853068" cy="26818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08000" rIns="72000" bIns="0" numCol="1" spcCol="38100" rtlCol="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r>
              <a:rPr lang="ru-RU" sz="4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F3A4A0-1BBB-6E44-D445-2465BAA24E75}"/>
              </a:ext>
            </a:extLst>
          </p:cNvPr>
          <p:cNvSpPr txBox="1"/>
          <p:nvPr/>
        </p:nvSpPr>
        <p:spPr>
          <a:xfrm>
            <a:off x="8003969" y="3716337"/>
            <a:ext cx="3853068" cy="277336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 hangingPunct="1">
              <a:spcAft>
                <a:spcPts val="600"/>
              </a:spcAft>
              <a:defRPr/>
            </a:pPr>
            <a:endParaRPr lang="ru-RU" sz="4800" dirty="0">
              <a:solidFill>
                <a:schemeClr val="bg1"/>
              </a:solidFill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75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DE42D-8AC7-8E62-23E6-57F228B5B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7DC6265-381F-ED02-7F73-D8B39BB7C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2025 в цифрах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0A04CBAC-B525-222F-16FB-DBFCF02B10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E43C43-8A29-2041-91E8-A6F18D929D33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D1E81-860A-F208-0492-6AE0FE2C527C}"/>
              </a:ext>
            </a:extLst>
          </p:cNvPr>
          <p:cNvSpPr txBox="1"/>
          <p:nvPr/>
        </p:nvSpPr>
        <p:spPr>
          <a:xfrm>
            <a:off x="366837" y="3716338"/>
            <a:ext cx="3546796" cy="27733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r>
              <a:rPr lang="ru-RU" sz="4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20 </a:t>
            </a:r>
            <a:r>
              <a:rPr lang="en-US" sz="4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000</a:t>
            </a:r>
            <a:r>
              <a:rPr lang="ru-RU" sz="4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D92224-66EF-72A1-7CBA-2BB0B75305CA}"/>
              </a:ext>
            </a:extLst>
          </p:cNvPr>
          <p:cNvSpPr txBox="1"/>
          <p:nvPr/>
        </p:nvSpPr>
        <p:spPr>
          <a:xfrm>
            <a:off x="4054673" y="3716337"/>
            <a:ext cx="3853068" cy="2773361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r>
              <a:rPr lang="ru-RU" sz="4800" dirty="0">
                <a:solidFill>
                  <a:schemeClr val="bg1"/>
                </a:solidFill>
                <a:latin typeface="ALS Granate" pitchFamily="2" charset="0"/>
              </a:rPr>
              <a:t>160</a:t>
            </a:r>
            <a:r>
              <a:rPr lang="en-US" sz="4800" dirty="0">
                <a:solidFill>
                  <a:schemeClr val="bg1"/>
                </a:solidFill>
                <a:latin typeface="ALS Granate" pitchFamily="2" charset="0"/>
              </a:rPr>
              <a:t>+</a:t>
            </a:r>
            <a:endParaRPr lang="ru-RU" sz="4800" dirty="0">
              <a:solidFill>
                <a:schemeClr val="bg1"/>
              </a:solidFill>
              <a:effectLst/>
              <a:latin typeface="ALS Granate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2F84B4-9020-D590-F925-B1006E46993F}"/>
              </a:ext>
            </a:extLst>
          </p:cNvPr>
          <p:cNvSpPr txBox="1"/>
          <p:nvPr/>
        </p:nvSpPr>
        <p:spPr>
          <a:xfrm>
            <a:off x="366837" y="908051"/>
            <a:ext cx="3546796" cy="2681816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 hangingPunct="1">
              <a:spcAft>
                <a:spcPts val="600"/>
              </a:spcAft>
              <a:defRPr/>
            </a:pPr>
            <a:r>
              <a:rPr lang="ru-RU" sz="480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700+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2E559-C2B7-7164-2F0A-F9A5A2588C5B}"/>
              </a:ext>
            </a:extLst>
          </p:cNvPr>
          <p:cNvSpPr txBox="1"/>
          <p:nvPr/>
        </p:nvSpPr>
        <p:spPr>
          <a:xfrm>
            <a:off x="4054674" y="908051"/>
            <a:ext cx="3853068" cy="2681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r>
              <a:rPr lang="ru-RU" sz="4800" dirty="0">
                <a:latin typeface="ALS Granate" pitchFamily="2" charset="0"/>
              </a:rPr>
              <a:t>70</a:t>
            </a:r>
            <a:r>
              <a:rPr lang="en-US" sz="4800" dirty="0">
                <a:latin typeface="ALS Granate" pitchFamily="2" charset="0"/>
              </a:rPr>
              <a:t>%/3</a:t>
            </a:r>
            <a:r>
              <a:rPr lang="ru-RU" sz="4800" dirty="0">
                <a:latin typeface="ALS Granate" pitchFamily="2" charset="0"/>
              </a:rPr>
              <a:t>0</a:t>
            </a:r>
            <a:r>
              <a:rPr lang="en-US" sz="4800" dirty="0">
                <a:latin typeface="ALS Granate" pitchFamily="2" charset="0"/>
              </a:rPr>
              <a:t>%</a:t>
            </a:r>
            <a:endParaRPr lang="ru-RU" sz="4800" dirty="0">
              <a:latin typeface="ALS Granate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501C58-9309-D241-5167-E3AC52E2FD76}"/>
              </a:ext>
            </a:extLst>
          </p:cNvPr>
          <p:cNvSpPr txBox="1"/>
          <p:nvPr/>
        </p:nvSpPr>
        <p:spPr>
          <a:xfrm>
            <a:off x="8003969" y="908051"/>
            <a:ext cx="3853068" cy="26818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08000" rIns="72000" bIns="0" numCol="1" spcCol="38100" rtlCol="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r>
              <a:rPr lang="ru-RU" sz="4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D9277B-141F-287C-2576-8E5FCBAA253A}"/>
              </a:ext>
            </a:extLst>
          </p:cNvPr>
          <p:cNvSpPr txBox="1"/>
          <p:nvPr/>
        </p:nvSpPr>
        <p:spPr>
          <a:xfrm>
            <a:off x="8003969" y="3716337"/>
            <a:ext cx="3853068" cy="277336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 hangingPunct="1">
              <a:spcAft>
                <a:spcPts val="600"/>
              </a:spcAft>
              <a:defRPr/>
            </a:pPr>
            <a:endParaRPr lang="ru-RU" sz="4800" dirty="0">
              <a:solidFill>
                <a:schemeClr val="bg1"/>
              </a:solidFill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635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B52F2-C893-306F-9F79-0138C3F0E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72B456E-6791-5422-917F-AD46D601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2025 в цифрах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86B124AE-8AA1-858D-9581-CD6A712E53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E43C43-8A29-2041-91E8-A6F18D929D33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2B2AAD-0BF8-FC83-3B40-35C8E90707BD}"/>
              </a:ext>
            </a:extLst>
          </p:cNvPr>
          <p:cNvSpPr txBox="1"/>
          <p:nvPr/>
        </p:nvSpPr>
        <p:spPr>
          <a:xfrm>
            <a:off x="366837" y="3716338"/>
            <a:ext cx="3546796" cy="27733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r>
              <a:rPr lang="ru-RU" sz="4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20 </a:t>
            </a:r>
            <a:r>
              <a:rPr lang="en-US" sz="4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000</a:t>
            </a:r>
            <a:r>
              <a:rPr lang="ru-RU" sz="4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532C89-FB51-186C-8F15-59E900EE1933}"/>
              </a:ext>
            </a:extLst>
          </p:cNvPr>
          <p:cNvSpPr txBox="1"/>
          <p:nvPr/>
        </p:nvSpPr>
        <p:spPr>
          <a:xfrm>
            <a:off x="4054673" y="3716337"/>
            <a:ext cx="3853068" cy="2773361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r>
              <a:rPr lang="ru-RU" sz="4800" dirty="0">
                <a:solidFill>
                  <a:schemeClr val="bg1"/>
                </a:solidFill>
                <a:latin typeface="ALS Granate" pitchFamily="2" charset="0"/>
              </a:rPr>
              <a:t>160</a:t>
            </a:r>
            <a:r>
              <a:rPr lang="en-US" sz="4800" dirty="0">
                <a:solidFill>
                  <a:schemeClr val="bg1"/>
                </a:solidFill>
                <a:latin typeface="ALS Granate" pitchFamily="2" charset="0"/>
              </a:rPr>
              <a:t>+</a:t>
            </a:r>
            <a:endParaRPr lang="ru-RU" sz="4800" dirty="0">
              <a:solidFill>
                <a:schemeClr val="bg1"/>
              </a:solidFill>
              <a:effectLst/>
              <a:latin typeface="ALS Granate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5A2A7D-505C-AD04-983E-175B91840143}"/>
              </a:ext>
            </a:extLst>
          </p:cNvPr>
          <p:cNvSpPr txBox="1"/>
          <p:nvPr/>
        </p:nvSpPr>
        <p:spPr>
          <a:xfrm>
            <a:off x="366837" y="908051"/>
            <a:ext cx="3546796" cy="2681816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 hangingPunct="1">
              <a:spcAft>
                <a:spcPts val="600"/>
              </a:spcAft>
              <a:defRPr/>
            </a:pPr>
            <a:r>
              <a:rPr lang="ru-RU" sz="480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700+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0E6147-8B27-1AAC-E128-F836F438057C}"/>
              </a:ext>
            </a:extLst>
          </p:cNvPr>
          <p:cNvSpPr txBox="1"/>
          <p:nvPr/>
        </p:nvSpPr>
        <p:spPr>
          <a:xfrm>
            <a:off x="4054674" y="908051"/>
            <a:ext cx="3853068" cy="2681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r>
              <a:rPr lang="ru-RU" sz="4800" dirty="0">
                <a:latin typeface="ALS Granate" pitchFamily="2" charset="0"/>
              </a:rPr>
              <a:t>70</a:t>
            </a:r>
            <a:r>
              <a:rPr lang="en-US" sz="4800" dirty="0">
                <a:latin typeface="ALS Granate" pitchFamily="2" charset="0"/>
              </a:rPr>
              <a:t>%/3</a:t>
            </a:r>
            <a:r>
              <a:rPr lang="ru-RU" sz="4800" dirty="0">
                <a:latin typeface="ALS Granate" pitchFamily="2" charset="0"/>
              </a:rPr>
              <a:t>0</a:t>
            </a:r>
            <a:r>
              <a:rPr lang="en-US" sz="4800" dirty="0">
                <a:latin typeface="ALS Granate" pitchFamily="2" charset="0"/>
              </a:rPr>
              <a:t>%</a:t>
            </a:r>
            <a:endParaRPr lang="ru-RU" sz="4800" dirty="0">
              <a:latin typeface="ALS Granate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46E84D-6D84-AEEE-DCA4-2B42E24B851C}"/>
              </a:ext>
            </a:extLst>
          </p:cNvPr>
          <p:cNvSpPr txBox="1"/>
          <p:nvPr/>
        </p:nvSpPr>
        <p:spPr>
          <a:xfrm>
            <a:off x="8003969" y="908051"/>
            <a:ext cx="3853068" cy="26818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08000" rIns="72000" bIns="0" numCol="1" spcCol="38100" rtlCol="0" anchor="ctr">
            <a:noAutofit/>
          </a:bodyPr>
          <a:lstStyle/>
          <a:p>
            <a:pPr algn="ctr" defTabSz="914358">
              <a:spcAft>
                <a:spcPts val="600"/>
              </a:spcAft>
              <a:defRPr/>
            </a:pPr>
            <a:r>
              <a:rPr lang="ru-RU" sz="4800" dirty="0"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F99648-E13D-A980-EB6D-D253B285DBBC}"/>
              </a:ext>
            </a:extLst>
          </p:cNvPr>
          <p:cNvSpPr txBox="1"/>
          <p:nvPr/>
        </p:nvSpPr>
        <p:spPr>
          <a:xfrm>
            <a:off x="8003969" y="3716337"/>
            <a:ext cx="3853068" cy="2773360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txBody>
          <a:bodyPr wrap="square" lIns="180000" tIns="108000" rIns="72000" anchor="ctr">
            <a:noAutofit/>
          </a:bodyPr>
          <a:lstStyle/>
          <a:p>
            <a:pPr algn="ctr" defTabSz="914358" hangingPunct="1">
              <a:spcAft>
                <a:spcPts val="600"/>
              </a:spcAft>
              <a:defRPr/>
            </a:pPr>
            <a:r>
              <a:rPr lang="en-US" sz="4800" dirty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LS Granate Medium" pitchFamily="2" charset="0"/>
              </a:rPr>
              <a:t>10+</a:t>
            </a:r>
            <a:endParaRPr lang="ru-RU" sz="4800" dirty="0">
              <a:solidFill>
                <a:schemeClr val="bg1"/>
              </a:solidFill>
              <a:uFill>
                <a:solidFill>
                  <a:schemeClr val="accent1"/>
                </a:solidFill>
              </a:uFill>
              <a:latin typeface="ALS Granate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420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0">
            <a:extLst>
              <a:ext uri="{FF2B5EF4-FFF2-40B4-BE49-F238E27FC236}">
                <a16:creationId xmlns:a16="http://schemas.microsoft.com/office/drawing/2014/main" id="{C5454581-4A02-D2EA-B732-B32E288F99C3}"/>
              </a:ext>
            </a:extLst>
          </p:cNvPr>
          <p:cNvSpPr/>
          <p:nvPr/>
        </p:nvSpPr>
        <p:spPr>
          <a:xfrm>
            <a:off x="334963" y="1450761"/>
            <a:ext cx="2395615" cy="1226969"/>
          </a:xfrm>
          <a:prstGeom prst="roundRect">
            <a:avLst>
              <a:gd name="adj" fmla="val 0"/>
            </a:avLst>
          </a:prstGeom>
          <a:solidFill>
            <a:srgbClr val="F8F8F8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4398" tIns="24398" rIns="24398" bIns="24398" numCol="1" spcCol="38100" rtlCol="0" anchor="ctr">
            <a:noAutofit/>
          </a:bodyPr>
          <a:lstStyle/>
          <a:p>
            <a:pPr marL="0" marR="0" lvl="0" indent="0" algn="ctr" defTabSz="396486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S" sz="1537" b="0" i="0" u="none" strike="noStrike" kern="0" cap="none" spc="0" normalizeH="0" baseline="0" noProof="0" dirty="0">
              <a:ln>
                <a:noFill/>
              </a:ln>
              <a:solidFill>
                <a:srgbClr val="283848"/>
              </a:solidFill>
              <a:effectLst/>
              <a:uLnTx/>
              <a:uFillTx/>
              <a:latin typeface="ALS Hauss Book" pitchFamily="50" charset="0"/>
              <a:ea typeface="Helvetica Light"/>
              <a:cs typeface="SB Sans Display" panose="020B0503040504020204" pitchFamily="34" charset="0"/>
              <a:sym typeface="Helvetica Light"/>
            </a:endParaRP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636E94FC-8556-0E7D-A17F-13144A1777A9}"/>
              </a:ext>
            </a:extLst>
          </p:cNvPr>
          <p:cNvSpPr txBox="1"/>
          <p:nvPr/>
        </p:nvSpPr>
        <p:spPr>
          <a:xfrm>
            <a:off x="414472" y="1663786"/>
            <a:ext cx="2660624" cy="61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7000" b="1">
                <a:solidFill>
                  <a:srgbClr val="EE3124"/>
                </a:solidFill>
              </a:defRPr>
            </a:lvl1pPr>
          </a:lstStyle>
          <a:p>
            <a:pPr>
              <a:defRPr/>
            </a:pPr>
            <a:r>
              <a:rPr lang="ru-RU" sz="440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25</a:t>
            </a:r>
            <a:r>
              <a:rPr lang="ru-RU" sz="4400" b="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 </a:t>
            </a:r>
            <a:r>
              <a:rPr lang="ru-RU" sz="2800" b="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лет</a:t>
            </a:r>
            <a:r>
              <a:rPr lang="ru-RU" sz="4400" b="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 </a:t>
            </a:r>
            <a:endParaRPr sz="4400" b="0" dirty="0">
              <a:solidFill>
                <a:schemeClr val="bg2"/>
              </a:solidFill>
              <a:latin typeface="ALS Hauss Book" pitchFamily="50" charset="0"/>
              <a:cs typeface="SB Sans Display" panose="020B0503040504020204" pitchFamily="34" charset="0"/>
            </a:endParaRPr>
          </a:p>
        </p:txBody>
      </p:sp>
      <p:sp>
        <p:nvSpPr>
          <p:cNvPr id="20" name="Объект 3">
            <a:extLst>
              <a:ext uri="{FF2B5EF4-FFF2-40B4-BE49-F238E27FC236}">
                <a16:creationId xmlns:a16="http://schemas.microsoft.com/office/drawing/2014/main" id="{1C9A54A7-B2B5-B921-8C16-B12B978AB9F2}"/>
              </a:ext>
            </a:extLst>
          </p:cNvPr>
          <p:cNvSpPr txBox="1">
            <a:spLocks/>
          </p:cNvSpPr>
          <p:nvPr/>
        </p:nvSpPr>
        <p:spPr>
          <a:xfrm>
            <a:off x="376205" y="2169758"/>
            <a:ext cx="3729748" cy="50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>
                <a:latin typeface="ALS Hauss Book" pitchFamily="50" charset="0"/>
              </a:rPr>
              <a:t>на ИБ-рынке России</a:t>
            </a:r>
          </a:p>
          <a:p>
            <a:pPr>
              <a:defRPr/>
            </a:pPr>
            <a:endParaRPr lang="ru-RU" sz="1800" dirty="0">
              <a:latin typeface="ALS Hauss Book" pitchFamily="50" charset="0"/>
            </a:endParaRPr>
          </a:p>
        </p:txBody>
      </p:sp>
      <p:sp>
        <p:nvSpPr>
          <p:cNvPr id="22" name="Скругленный прямоугольник 10">
            <a:extLst>
              <a:ext uri="{FF2B5EF4-FFF2-40B4-BE49-F238E27FC236}">
                <a16:creationId xmlns:a16="http://schemas.microsoft.com/office/drawing/2014/main" id="{5D749708-4509-AE83-0A34-B2A2F78F9DF3}"/>
              </a:ext>
            </a:extLst>
          </p:cNvPr>
          <p:cNvSpPr/>
          <p:nvPr/>
        </p:nvSpPr>
        <p:spPr>
          <a:xfrm>
            <a:off x="8040691" y="1429600"/>
            <a:ext cx="3791432" cy="1256191"/>
          </a:xfrm>
          <a:prstGeom prst="roundRect">
            <a:avLst>
              <a:gd name="adj" fmla="val 0"/>
            </a:avLst>
          </a:prstGeom>
          <a:solidFill>
            <a:srgbClr val="F8F8F8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4398" tIns="24398" rIns="24398" bIns="24398" numCol="1" spcCol="38100" rtlCol="0" anchor="ctr">
            <a:noAutofit/>
          </a:bodyPr>
          <a:lstStyle/>
          <a:p>
            <a:pPr marL="0" marR="0" lvl="0" indent="0" algn="ctr" defTabSz="396486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S" sz="1537" b="0" i="0" u="none" strike="noStrike" kern="0" cap="none" spc="0" normalizeH="0" baseline="0" noProof="0" dirty="0">
              <a:ln>
                <a:noFill/>
              </a:ln>
              <a:solidFill>
                <a:srgbClr val="283848"/>
              </a:solidFill>
              <a:effectLst/>
              <a:uLnTx/>
              <a:uFillTx/>
              <a:latin typeface="ALS Hauss Book" pitchFamily="50" charset="0"/>
              <a:ea typeface="Helvetica Light"/>
              <a:cs typeface="SB Sans Display" panose="020B0503040504020204" pitchFamily="34" charset="0"/>
              <a:sym typeface="Helvetica Light"/>
            </a:endParaRPr>
          </a:p>
        </p:txBody>
      </p:sp>
      <p:sp>
        <p:nvSpPr>
          <p:cNvPr id="23" name="Скругленный прямоугольник 10">
            <a:extLst>
              <a:ext uri="{FF2B5EF4-FFF2-40B4-BE49-F238E27FC236}">
                <a16:creationId xmlns:a16="http://schemas.microsoft.com/office/drawing/2014/main" id="{B2B7C222-C96E-DF29-9E83-D644A789C6BF}"/>
              </a:ext>
            </a:extLst>
          </p:cNvPr>
          <p:cNvSpPr/>
          <p:nvPr/>
        </p:nvSpPr>
        <p:spPr>
          <a:xfrm>
            <a:off x="365136" y="2886757"/>
            <a:ext cx="4370328" cy="1207227"/>
          </a:xfrm>
          <a:prstGeom prst="roundRect">
            <a:avLst>
              <a:gd name="adj" fmla="val 0"/>
            </a:avLst>
          </a:prstGeom>
          <a:solidFill>
            <a:srgbClr val="F8F8F8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4398" tIns="24398" rIns="24398" bIns="24398" numCol="1" spcCol="38100" rtlCol="0" anchor="ctr">
            <a:noAutofit/>
          </a:bodyPr>
          <a:lstStyle/>
          <a:p>
            <a:pPr marL="0" marR="0" lvl="0" indent="0" algn="ctr" defTabSz="396486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S" sz="1537" b="0" i="0" u="none" strike="noStrike" kern="0" cap="none" spc="0" normalizeH="0" baseline="0" noProof="0" dirty="0">
              <a:ln>
                <a:noFill/>
              </a:ln>
              <a:solidFill>
                <a:srgbClr val="283848"/>
              </a:solidFill>
              <a:effectLst/>
              <a:uLnTx/>
              <a:uFillTx/>
              <a:latin typeface="ALS Hauss Book" pitchFamily="50" charset="0"/>
              <a:ea typeface="Helvetica Light"/>
              <a:cs typeface="SB Sans Display" panose="020B0503040504020204" pitchFamily="34" charset="0"/>
              <a:sym typeface="Helvetica Light"/>
            </a:endParaRPr>
          </a:p>
        </p:txBody>
      </p:sp>
      <p:sp>
        <p:nvSpPr>
          <p:cNvPr id="24" name="01">
            <a:extLst>
              <a:ext uri="{FF2B5EF4-FFF2-40B4-BE49-F238E27FC236}">
                <a16:creationId xmlns:a16="http://schemas.microsoft.com/office/drawing/2014/main" id="{02B1B97C-057E-4954-40E0-FBE713EC8C30}"/>
              </a:ext>
            </a:extLst>
          </p:cNvPr>
          <p:cNvSpPr txBox="1"/>
          <p:nvPr/>
        </p:nvSpPr>
        <p:spPr>
          <a:xfrm>
            <a:off x="557433" y="3065269"/>
            <a:ext cx="4083257" cy="61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50800" rIns="50800" bIns="50800">
            <a:spAutoFit/>
          </a:bodyPr>
          <a:lstStyle>
            <a:lvl1pPr defTabSz="825500">
              <a:lnSpc>
                <a:spcPct val="70000"/>
              </a:lnSpc>
              <a:defRPr sz="7000" b="1">
                <a:solidFill>
                  <a:srgbClr val="EE3124"/>
                </a:solidFill>
              </a:defRPr>
            </a:lvl1pPr>
          </a:lstStyle>
          <a:p>
            <a:pPr>
              <a:defRPr/>
            </a:pPr>
            <a:r>
              <a:rPr lang="en-US" sz="440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7</a:t>
            </a:r>
            <a:r>
              <a:rPr lang="ru-RU" sz="4400" b="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 </a:t>
            </a:r>
            <a:r>
              <a:rPr lang="ru-RU" sz="2400" b="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продуктов:</a:t>
            </a:r>
            <a:r>
              <a:rPr lang="ru-RU" sz="2800" b="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ALS Hauss Book" pitchFamily="50" charset="0"/>
              </a:rPr>
              <a:t>uNGFW</a:t>
            </a:r>
            <a:r>
              <a:rPr lang="en-US" sz="1800" b="0" dirty="0">
                <a:solidFill>
                  <a:schemeClr val="tx1"/>
                </a:solidFill>
                <a:latin typeface="ALS Hauss Book" pitchFamily="50" charset="0"/>
              </a:rPr>
              <a:t>, </a:t>
            </a:r>
            <a:r>
              <a:rPr lang="en-US" sz="1800" b="0" dirty="0" err="1">
                <a:solidFill>
                  <a:schemeClr val="tx1"/>
                </a:solidFill>
                <a:latin typeface="ALS Hauss Book" pitchFamily="50" charset="0"/>
              </a:rPr>
              <a:t>uDCFW</a:t>
            </a:r>
            <a:r>
              <a:rPr lang="ru-RU" sz="1800" b="0" dirty="0">
                <a:solidFill>
                  <a:schemeClr val="tx1"/>
                </a:solidFill>
                <a:latin typeface="ALS Hauss Book" pitchFamily="50" charset="0"/>
              </a:rPr>
              <a:t>,</a:t>
            </a:r>
            <a:r>
              <a:rPr lang="en-US" sz="1800" b="0" dirty="0">
                <a:solidFill>
                  <a:schemeClr val="tx1"/>
                </a:solidFill>
                <a:latin typeface="ALS Hauss Book" pitchFamily="50" charset="0"/>
              </a:rPr>
              <a:t> </a:t>
            </a:r>
            <a:endParaRPr sz="1800" b="0" dirty="0">
              <a:solidFill>
                <a:schemeClr val="tx1"/>
              </a:solidFill>
              <a:latin typeface="ALS Hauss Book" pitchFamily="50" charset="0"/>
            </a:endParaRPr>
          </a:p>
        </p:txBody>
      </p:sp>
      <p:sp>
        <p:nvSpPr>
          <p:cNvPr id="25" name="02">
            <a:extLst>
              <a:ext uri="{FF2B5EF4-FFF2-40B4-BE49-F238E27FC236}">
                <a16:creationId xmlns:a16="http://schemas.microsoft.com/office/drawing/2014/main" id="{E1800846-C85E-5FD8-621A-AED1B5E4AE0E}"/>
              </a:ext>
            </a:extLst>
          </p:cNvPr>
          <p:cNvSpPr txBox="1"/>
          <p:nvPr/>
        </p:nvSpPr>
        <p:spPr>
          <a:xfrm>
            <a:off x="8177919" y="1613687"/>
            <a:ext cx="3931395" cy="59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7000" b="1">
                <a:solidFill>
                  <a:srgbClr val="EE3124"/>
                </a:solidFill>
              </a:defRPr>
            </a:lvl1pPr>
          </a:lstStyle>
          <a:p>
            <a:pPr>
              <a:defRPr/>
            </a:pPr>
            <a:r>
              <a:rPr lang="ru-RU" sz="440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1000+ </a:t>
            </a:r>
            <a:r>
              <a:rPr lang="ru-RU" sz="2400" b="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партнеров </a:t>
            </a:r>
            <a:endParaRPr sz="2800" b="0" dirty="0">
              <a:solidFill>
                <a:schemeClr val="bg2"/>
              </a:solidFill>
              <a:latin typeface="ALS Hauss Book" pitchFamily="50" charset="0"/>
              <a:cs typeface="SB Sans Display" panose="020B0503040504020204" pitchFamily="34" charset="0"/>
            </a:endParaRP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2105C255-5281-D952-C87B-E39A5A23B864}"/>
              </a:ext>
            </a:extLst>
          </p:cNvPr>
          <p:cNvSpPr txBox="1">
            <a:spLocks/>
          </p:cNvSpPr>
          <p:nvPr/>
        </p:nvSpPr>
        <p:spPr>
          <a:xfrm>
            <a:off x="525335" y="3571242"/>
            <a:ext cx="4151284" cy="509973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 err="1">
                <a:latin typeface="ALS Hauss Book" pitchFamily="50" charset="0"/>
              </a:rPr>
              <a:t>uWAF</a:t>
            </a:r>
            <a:r>
              <a:rPr lang="en-US" sz="1800" dirty="0">
                <a:latin typeface="ALS Hauss Book" pitchFamily="50" charset="0"/>
              </a:rPr>
              <a:t>, </a:t>
            </a:r>
            <a:r>
              <a:rPr lang="en-US" sz="1800" dirty="0" err="1">
                <a:latin typeface="ALS Hauss Book" pitchFamily="50" charset="0"/>
              </a:rPr>
              <a:t>uClient</a:t>
            </a:r>
            <a:r>
              <a:rPr lang="en-US" sz="1800" dirty="0">
                <a:latin typeface="ALS Hauss Book" pitchFamily="50" charset="0"/>
              </a:rPr>
              <a:t>, </a:t>
            </a:r>
            <a:r>
              <a:rPr lang="en-US" sz="1800" dirty="0" err="1">
                <a:latin typeface="ALS Hauss Book" pitchFamily="50" charset="0"/>
              </a:rPr>
              <a:t>uSIEM</a:t>
            </a:r>
            <a:r>
              <a:rPr lang="en-US" sz="1800" dirty="0">
                <a:latin typeface="ALS Hauss Book" pitchFamily="50" charset="0"/>
              </a:rPr>
              <a:t>, </a:t>
            </a:r>
            <a:r>
              <a:rPr lang="en-US" sz="1800" dirty="0" err="1">
                <a:latin typeface="ALS Hauss Book" pitchFamily="50" charset="0"/>
              </a:rPr>
              <a:t>uLogAn</a:t>
            </a:r>
            <a:r>
              <a:rPr lang="en-US" sz="1800" dirty="0">
                <a:latin typeface="ALS Hauss Book" pitchFamily="50" charset="0"/>
              </a:rPr>
              <a:t>, </a:t>
            </a:r>
            <a:r>
              <a:rPr lang="en-US" sz="1800" dirty="0" err="1">
                <a:latin typeface="ALS Hauss Book" pitchFamily="50" charset="0"/>
              </a:rPr>
              <a:t>uMC</a:t>
            </a:r>
            <a:endParaRPr lang="ru-RU" sz="1800" dirty="0">
              <a:latin typeface="ALS Hauss Book" pitchFamily="50" charset="0"/>
            </a:endParaRP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6675E593-E076-7C24-E147-FE4342A238A0}"/>
              </a:ext>
            </a:extLst>
          </p:cNvPr>
          <p:cNvSpPr txBox="1">
            <a:spLocks/>
          </p:cNvSpPr>
          <p:nvPr/>
        </p:nvSpPr>
        <p:spPr>
          <a:xfrm>
            <a:off x="8139654" y="2119659"/>
            <a:ext cx="4189088" cy="5570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>
                <a:latin typeface="ALS Hauss Book" pitchFamily="50" charset="0"/>
              </a:rPr>
              <a:t>вендорская модель бизнеса</a:t>
            </a:r>
          </a:p>
          <a:p>
            <a:pPr>
              <a:defRPr/>
            </a:pPr>
            <a:endParaRPr lang="ru-RU" sz="1800" dirty="0">
              <a:latin typeface="ALS Hauss Book" pitchFamily="50" charset="0"/>
            </a:endParaRPr>
          </a:p>
        </p:txBody>
      </p:sp>
      <p:sp>
        <p:nvSpPr>
          <p:cNvPr id="28" name="Скругленный прямоугольник 10">
            <a:extLst>
              <a:ext uri="{FF2B5EF4-FFF2-40B4-BE49-F238E27FC236}">
                <a16:creationId xmlns:a16="http://schemas.microsoft.com/office/drawing/2014/main" id="{DE1802E5-EC29-AD69-68CD-CBED10C1486A}"/>
              </a:ext>
            </a:extLst>
          </p:cNvPr>
          <p:cNvSpPr/>
          <p:nvPr/>
        </p:nvSpPr>
        <p:spPr>
          <a:xfrm>
            <a:off x="2950671" y="1450762"/>
            <a:ext cx="2640176" cy="1226969"/>
          </a:xfrm>
          <a:prstGeom prst="roundRect">
            <a:avLst>
              <a:gd name="adj" fmla="val 0"/>
            </a:avLst>
          </a:prstGeom>
          <a:solidFill>
            <a:srgbClr val="F8F8F8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4398" tIns="24398" rIns="24398" bIns="24398" numCol="1" spcCol="38100" rtlCol="0" anchor="ctr">
            <a:noAutofit/>
          </a:bodyPr>
          <a:lstStyle/>
          <a:p>
            <a:pPr marL="0" marR="0" lvl="0" indent="0" algn="ctr" defTabSz="396486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S" sz="1537" b="0" i="0" u="none" strike="noStrike" kern="0" cap="none" spc="0" normalizeH="0" baseline="0" noProof="0" dirty="0">
              <a:ln>
                <a:noFill/>
              </a:ln>
              <a:solidFill>
                <a:srgbClr val="283848"/>
              </a:solidFill>
              <a:effectLst/>
              <a:uLnTx/>
              <a:uFillTx/>
              <a:latin typeface="ALS Hauss Book" pitchFamily="50" charset="0"/>
              <a:ea typeface="Helvetica Light"/>
              <a:cs typeface="SB Sans Display" panose="020B0503040504020204" pitchFamily="34" charset="0"/>
              <a:sym typeface="Helvetica Light"/>
            </a:endParaRP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B23F788F-A640-4B48-2499-CD0B46E2DBF7}"/>
              </a:ext>
            </a:extLst>
          </p:cNvPr>
          <p:cNvSpPr txBox="1">
            <a:spLocks/>
          </p:cNvSpPr>
          <p:nvPr/>
        </p:nvSpPr>
        <p:spPr>
          <a:xfrm>
            <a:off x="3135970" y="2136758"/>
            <a:ext cx="2797381" cy="509973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latin typeface="ALS Hauss Book" pitchFamily="50" charset="0"/>
              </a:rPr>
              <a:t>в России, ЦСР, 202</a:t>
            </a:r>
            <a:r>
              <a:rPr lang="en-US" sz="1800" dirty="0">
                <a:latin typeface="ALS Hauss Book" pitchFamily="50" charset="0"/>
              </a:rPr>
              <a:t>5</a:t>
            </a:r>
            <a:endParaRPr lang="ru-RU" sz="1800" dirty="0">
              <a:effectLst/>
              <a:latin typeface="ALS Hauss Book" pitchFamily="50" charset="0"/>
            </a:endParaRP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6BA58E12-D4F8-6407-3170-1A25BB8909C5}"/>
              </a:ext>
            </a:extLst>
          </p:cNvPr>
          <p:cNvSpPr txBox="1">
            <a:spLocks/>
          </p:cNvSpPr>
          <p:nvPr/>
        </p:nvSpPr>
        <p:spPr>
          <a:xfrm>
            <a:off x="334964" y="365125"/>
            <a:ext cx="9171346" cy="50997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000" b="0" i="0" kern="1200" cap="all" baseline="0">
                <a:solidFill>
                  <a:schemeClr val="tx1"/>
                </a:solidFill>
                <a:latin typeface="ALS Granate Medium" pitchFamily="2" charset="0"/>
                <a:ea typeface="+mj-ea"/>
                <a:cs typeface="SB Sans Display Semibold" panose="020B0503040504020204" pitchFamily="34" charset="0"/>
              </a:defRPr>
            </a:lvl1pPr>
          </a:lstStyle>
          <a:p>
            <a:r>
              <a:rPr lang="en-US" dirty="0"/>
              <a:t>UserGate </a:t>
            </a:r>
            <a:r>
              <a:rPr lang="ru-RU" dirty="0"/>
              <a:t>—</a:t>
            </a:r>
            <a:r>
              <a:rPr lang="en-US" dirty="0"/>
              <a:t> </a:t>
            </a:r>
            <a:r>
              <a:rPr lang="ru-RU" dirty="0"/>
              <a:t>архитектор сетевого доверия</a:t>
            </a:r>
          </a:p>
          <a:p>
            <a:endParaRPr lang="ru-RU" dirty="0"/>
          </a:p>
        </p:txBody>
      </p:sp>
      <p:sp>
        <p:nvSpPr>
          <p:cNvPr id="32" name="02">
            <a:extLst>
              <a:ext uri="{FF2B5EF4-FFF2-40B4-BE49-F238E27FC236}">
                <a16:creationId xmlns:a16="http://schemas.microsoft.com/office/drawing/2014/main" id="{396A80CC-24F7-E743-2740-FCFECC849045}"/>
              </a:ext>
            </a:extLst>
          </p:cNvPr>
          <p:cNvSpPr txBox="1"/>
          <p:nvPr/>
        </p:nvSpPr>
        <p:spPr>
          <a:xfrm>
            <a:off x="3012272" y="1620693"/>
            <a:ext cx="2816824" cy="61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7000" b="1">
                <a:solidFill>
                  <a:srgbClr val="EE3124"/>
                </a:solidFill>
              </a:defRPr>
            </a:lvl1pPr>
          </a:lstStyle>
          <a:p>
            <a:pPr>
              <a:defRPr/>
            </a:pPr>
            <a:r>
              <a:rPr lang="ru-RU" sz="440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№1 </a:t>
            </a:r>
            <a:r>
              <a:rPr lang="ru-RU" sz="2400" b="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по </a:t>
            </a:r>
            <a:r>
              <a:rPr lang="en-US" sz="2400" b="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NGFW</a:t>
            </a:r>
            <a:endParaRPr sz="2800" b="0" dirty="0">
              <a:solidFill>
                <a:schemeClr val="bg2"/>
              </a:solidFill>
              <a:latin typeface="ALS Hauss Book" pitchFamily="50" charset="0"/>
              <a:cs typeface="SB Sans Display" panose="020B0503040504020204" pitchFamily="34" charset="0"/>
            </a:endParaRPr>
          </a:p>
        </p:txBody>
      </p:sp>
      <p:sp>
        <p:nvSpPr>
          <p:cNvPr id="33" name="Скругленный прямоугольник 10">
            <a:extLst>
              <a:ext uri="{FF2B5EF4-FFF2-40B4-BE49-F238E27FC236}">
                <a16:creationId xmlns:a16="http://schemas.microsoft.com/office/drawing/2014/main" id="{82472F8C-461E-170B-C40D-8BB71503C8BF}"/>
              </a:ext>
            </a:extLst>
          </p:cNvPr>
          <p:cNvSpPr/>
          <p:nvPr/>
        </p:nvSpPr>
        <p:spPr>
          <a:xfrm>
            <a:off x="4887411" y="2881060"/>
            <a:ext cx="3085137" cy="1226969"/>
          </a:xfrm>
          <a:prstGeom prst="roundRect">
            <a:avLst>
              <a:gd name="adj" fmla="val 0"/>
            </a:avLst>
          </a:prstGeom>
          <a:solidFill>
            <a:srgbClr val="F8F8F8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4398" tIns="24398" rIns="24398" bIns="24398" numCol="1" spcCol="38100" rtlCol="0" anchor="ctr">
            <a:noAutofit/>
          </a:bodyPr>
          <a:lstStyle/>
          <a:p>
            <a:pPr marL="0" marR="0" lvl="0" indent="0" algn="ctr" defTabSz="396486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S" sz="1537" b="0" i="0" u="none" strike="noStrike" kern="0" cap="none" spc="0" normalizeH="0" baseline="0" noProof="0" dirty="0">
              <a:ln>
                <a:noFill/>
              </a:ln>
              <a:solidFill>
                <a:srgbClr val="283848"/>
              </a:solidFill>
              <a:effectLst/>
              <a:uLnTx/>
              <a:uFillTx/>
              <a:latin typeface="ALS Hauss Book" pitchFamily="50" charset="0"/>
              <a:ea typeface="Helvetica Light"/>
              <a:cs typeface="SB Sans Display" panose="020B0503040504020204" pitchFamily="34" charset="0"/>
              <a:sym typeface="Helvetica Light"/>
            </a:endParaRPr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6DEE9A5F-85D0-459B-C550-3DCB1EF915A0}"/>
              </a:ext>
            </a:extLst>
          </p:cNvPr>
          <p:cNvSpPr txBox="1">
            <a:spLocks/>
          </p:cNvSpPr>
          <p:nvPr/>
        </p:nvSpPr>
        <p:spPr>
          <a:xfrm>
            <a:off x="5067842" y="3562971"/>
            <a:ext cx="2549928" cy="514814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LS Hauss Book" pitchFamily="50" charset="0"/>
                <a:ea typeface="+mn-ea"/>
                <a:cs typeface="SB Sans Display" panose="020B0503040504020204" pitchFamily="34" charset="0"/>
              </a:rPr>
              <a:t>ИБ-услуги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LS Hauss Book" pitchFamily="50" charset="0"/>
                <a:ea typeface="+mn-ea"/>
                <a:cs typeface="SB Sans Display" panose="020B0503040504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LS Hauss Book" pitchFamily="50" charset="0"/>
                <a:ea typeface="+mn-ea"/>
                <a:cs typeface="SB Sans Display" panose="020B0503040504020204" pitchFamily="34" charset="0"/>
              </a:rPr>
              <a:t>и сервисы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LS Hauss Book" pitchFamily="50" charset="0"/>
                <a:ea typeface="+mn-ea"/>
                <a:cs typeface="SB Sans Display" panose="020B0503040504020204" pitchFamily="34" charset="0"/>
              </a:rPr>
              <a:t>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LS Hauss Book" pitchFamily="50" charset="0"/>
              <a:ea typeface="+mn-ea"/>
              <a:cs typeface="SB Sans Display" panose="020B0503040504020204" pitchFamily="34" charset="0"/>
            </a:endParaRPr>
          </a:p>
        </p:txBody>
      </p:sp>
      <p:sp>
        <p:nvSpPr>
          <p:cNvPr id="3" name="01">
            <a:extLst>
              <a:ext uri="{FF2B5EF4-FFF2-40B4-BE49-F238E27FC236}">
                <a16:creationId xmlns:a16="http://schemas.microsoft.com/office/drawing/2014/main" id="{43A0ED12-F0B1-2328-266F-E4F6F0310985}"/>
              </a:ext>
            </a:extLst>
          </p:cNvPr>
          <p:cNvSpPr txBox="1"/>
          <p:nvPr/>
        </p:nvSpPr>
        <p:spPr>
          <a:xfrm>
            <a:off x="346373" y="2319996"/>
            <a:ext cx="11174223" cy="595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50800" rIns="50800" bIns="50800">
            <a:spAutoFit/>
          </a:bodyPr>
          <a:lstStyle>
            <a:lvl1pPr defTabSz="825500">
              <a:lnSpc>
                <a:spcPct val="70000"/>
              </a:lnSpc>
              <a:defRPr sz="7000" b="1">
                <a:solidFill>
                  <a:srgbClr val="EE3124"/>
                </a:solidFill>
              </a:defRPr>
            </a:lvl1pPr>
          </a:lstStyle>
          <a:p>
            <a:pPr>
              <a:defRPr/>
            </a:pPr>
            <a:endParaRPr sz="1600" b="0" dirty="0">
              <a:solidFill>
                <a:schemeClr val="bg2"/>
              </a:solidFill>
              <a:latin typeface="ALS Hauss Book" pitchFamily="50" charset="0"/>
            </a:endParaRPr>
          </a:p>
        </p:txBody>
      </p:sp>
      <p:sp>
        <p:nvSpPr>
          <p:cNvPr id="37" name="03">
            <a:extLst>
              <a:ext uri="{FF2B5EF4-FFF2-40B4-BE49-F238E27FC236}">
                <a16:creationId xmlns:a16="http://schemas.microsoft.com/office/drawing/2014/main" id="{E4FF9123-F920-CC57-CE67-F540E16C0097}"/>
              </a:ext>
            </a:extLst>
          </p:cNvPr>
          <p:cNvSpPr txBox="1"/>
          <p:nvPr/>
        </p:nvSpPr>
        <p:spPr>
          <a:xfrm>
            <a:off x="4989936" y="3082191"/>
            <a:ext cx="2750229" cy="59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7000" b="1">
                <a:solidFill>
                  <a:srgbClr val="EF3125"/>
                </a:solidFill>
              </a:defRPr>
            </a:lvl1pPr>
          </a:lstStyle>
          <a:p>
            <a:pPr>
              <a:defRPr/>
            </a:pPr>
            <a:r>
              <a:rPr lang="en-US" sz="4400" dirty="0">
                <a:solidFill>
                  <a:schemeClr val="bg2"/>
                </a:solidFill>
                <a:latin typeface="ALS Hauss Book" pitchFamily="50" charset="0"/>
              </a:rPr>
              <a:t>24/7</a:t>
            </a:r>
            <a:r>
              <a:rPr lang="en-US" sz="4400" b="0" dirty="0">
                <a:solidFill>
                  <a:schemeClr val="bg2"/>
                </a:solidFill>
                <a:latin typeface="ALS Hauss Book" pitchFamily="50" charset="0"/>
              </a:rPr>
              <a:t> </a:t>
            </a:r>
            <a:r>
              <a:rPr lang="en-US" sz="2800" b="0" dirty="0" err="1">
                <a:solidFill>
                  <a:schemeClr val="bg2"/>
                </a:solidFill>
                <a:latin typeface="ALS Hauss Book" pitchFamily="50" charset="0"/>
              </a:rPr>
              <a:t>uFactor</a:t>
            </a:r>
            <a:endParaRPr sz="2800" b="0" dirty="0">
              <a:solidFill>
                <a:schemeClr val="bg2"/>
              </a:solidFill>
              <a:latin typeface="ALS Hauss Book" pitchFamily="50" charset="0"/>
            </a:endParaRPr>
          </a:p>
        </p:txBody>
      </p:sp>
      <p:sp>
        <p:nvSpPr>
          <p:cNvPr id="9" name="Скругленный прямоугольник 10">
            <a:extLst>
              <a:ext uri="{FF2B5EF4-FFF2-40B4-BE49-F238E27FC236}">
                <a16:creationId xmlns:a16="http://schemas.microsoft.com/office/drawing/2014/main" id="{8DC39A2E-E2CF-0757-A0DD-36C320D284FE}"/>
              </a:ext>
            </a:extLst>
          </p:cNvPr>
          <p:cNvSpPr/>
          <p:nvPr/>
        </p:nvSpPr>
        <p:spPr>
          <a:xfrm>
            <a:off x="352048" y="4301010"/>
            <a:ext cx="3193598" cy="1226969"/>
          </a:xfrm>
          <a:prstGeom prst="roundRect">
            <a:avLst>
              <a:gd name="adj" fmla="val 0"/>
            </a:avLst>
          </a:prstGeom>
          <a:solidFill>
            <a:srgbClr val="F8F8F8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4398" tIns="24398" rIns="24398" bIns="24398" numCol="1" spcCol="38100" rtlCol="0" anchor="ctr">
            <a:noAutofit/>
          </a:bodyPr>
          <a:lstStyle/>
          <a:p>
            <a:pPr marL="0" marR="0" lvl="0" indent="0" algn="ctr" defTabSz="396486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S" sz="1537" b="0" i="0" u="none" strike="noStrike" kern="0" cap="none" spc="0" normalizeH="0" baseline="0" noProof="0" dirty="0">
              <a:ln>
                <a:noFill/>
              </a:ln>
              <a:solidFill>
                <a:srgbClr val="283848"/>
              </a:solidFill>
              <a:effectLst/>
              <a:uLnTx/>
              <a:uFillTx/>
              <a:latin typeface="ALS Hauss Book" pitchFamily="50" charset="0"/>
              <a:ea typeface="Helvetica Light"/>
              <a:cs typeface="SB Sans Display" panose="020B0503040504020204" pitchFamily="34" charset="0"/>
              <a:sym typeface="Helvetica Light"/>
            </a:endParaRPr>
          </a:p>
        </p:txBody>
      </p:sp>
      <p:sp>
        <p:nvSpPr>
          <p:cNvPr id="10" name="01">
            <a:extLst>
              <a:ext uri="{FF2B5EF4-FFF2-40B4-BE49-F238E27FC236}">
                <a16:creationId xmlns:a16="http://schemas.microsoft.com/office/drawing/2014/main" id="{16D1DEBC-7488-D9D4-1538-E1C14C4AB3BE}"/>
              </a:ext>
            </a:extLst>
          </p:cNvPr>
          <p:cNvSpPr txBox="1"/>
          <p:nvPr/>
        </p:nvSpPr>
        <p:spPr>
          <a:xfrm>
            <a:off x="497115" y="4433553"/>
            <a:ext cx="3945413" cy="61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50800" rIns="50800" bIns="50800">
            <a:spAutoFit/>
          </a:bodyPr>
          <a:lstStyle>
            <a:lvl1pPr defTabSz="825500">
              <a:lnSpc>
                <a:spcPct val="70000"/>
              </a:lnSpc>
              <a:defRPr sz="7000" b="1">
                <a:solidFill>
                  <a:srgbClr val="EE3124"/>
                </a:solidFill>
              </a:defRPr>
            </a:lvl1pPr>
          </a:lstStyle>
          <a:p>
            <a:pPr>
              <a:defRPr/>
            </a:pPr>
            <a:r>
              <a:rPr lang="ru-RU" sz="440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700+</a:t>
            </a:r>
            <a:r>
              <a:rPr lang="ru-RU" sz="280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 </a:t>
            </a:r>
            <a:r>
              <a:rPr lang="ru-RU" sz="2400" b="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человек</a:t>
            </a:r>
            <a:endParaRPr sz="2800" b="0" dirty="0">
              <a:solidFill>
                <a:schemeClr val="bg2"/>
              </a:solidFill>
              <a:latin typeface="ALS Hauss Book" pitchFamily="50" charset="0"/>
            </a:endParaRP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DCE8213B-2730-5D7E-F177-000458DC902D}"/>
              </a:ext>
            </a:extLst>
          </p:cNvPr>
          <p:cNvSpPr txBox="1">
            <a:spLocks/>
          </p:cNvSpPr>
          <p:nvPr/>
        </p:nvSpPr>
        <p:spPr>
          <a:xfrm>
            <a:off x="541481" y="4952295"/>
            <a:ext cx="2682702" cy="509973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>
                <a:latin typeface="ALS Hauss Book" pitchFamily="50" charset="0"/>
              </a:rPr>
              <a:t>в команде, и мы растем</a:t>
            </a:r>
          </a:p>
        </p:txBody>
      </p:sp>
      <p:sp>
        <p:nvSpPr>
          <p:cNvPr id="42" name="Скругленный прямоугольник 10">
            <a:extLst>
              <a:ext uri="{FF2B5EF4-FFF2-40B4-BE49-F238E27FC236}">
                <a16:creationId xmlns:a16="http://schemas.microsoft.com/office/drawing/2014/main" id="{7E681A78-A569-B907-80BC-02D4A2D46603}"/>
              </a:ext>
            </a:extLst>
          </p:cNvPr>
          <p:cNvSpPr/>
          <p:nvPr/>
        </p:nvSpPr>
        <p:spPr>
          <a:xfrm>
            <a:off x="8130480" y="2877254"/>
            <a:ext cx="3742965" cy="1245732"/>
          </a:xfrm>
          <a:prstGeom prst="roundRect">
            <a:avLst>
              <a:gd name="adj" fmla="val 0"/>
            </a:avLst>
          </a:prstGeom>
          <a:solidFill>
            <a:srgbClr val="F8F8F8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4398" tIns="24398" rIns="24398" bIns="24398" numCol="1" spcCol="38100" rtlCol="0" anchor="ctr">
            <a:noAutofit/>
          </a:bodyPr>
          <a:lstStyle/>
          <a:p>
            <a:pPr marL="0" marR="0" lvl="0" indent="0" algn="ctr" defTabSz="396486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S" sz="1537" b="0" i="0" u="none" strike="noStrike" kern="0" cap="none" spc="0" normalizeH="0" baseline="0" noProof="0" dirty="0">
              <a:ln>
                <a:noFill/>
              </a:ln>
              <a:solidFill>
                <a:srgbClr val="283848"/>
              </a:solidFill>
              <a:effectLst/>
              <a:uLnTx/>
              <a:uFillTx/>
              <a:latin typeface="ALS Hauss Book" pitchFamily="50" charset="0"/>
              <a:ea typeface="Helvetica Light"/>
              <a:cs typeface="SB Sans Display" panose="020B0503040504020204" pitchFamily="34" charset="0"/>
              <a:sym typeface="Helvetica Light"/>
            </a:endParaRPr>
          </a:p>
        </p:txBody>
      </p:sp>
      <p:sp>
        <p:nvSpPr>
          <p:cNvPr id="43" name="03">
            <a:extLst>
              <a:ext uri="{FF2B5EF4-FFF2-40B4-BE49-F238E27FC236}">
                <a16:creationId xmlns:a16="http://schemas.microsoft.com/office/drawing/2014/main" id="{087D76DA-7AB2-0BAD-C0A3-85091BBEB006}"/>
              </a:ext>
            </a:extLst>
          </p:cNvPr>
          <p:cNvSpPr txBox="1"/>
          <p:nvPr/>
        </p:nvSpPr>
        <p:spPr>
          <a:xfrm>
            <a:off x="8163901" y="3082191"/>
            <a:ext cx="3945413" cy="59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7000" b="1">
                <a:solidFill>
                  <a:srgbClr val="EF3125"/>
                </a:solidFill>
              </a:defRPr>
            </a:lvl1pPr>
          </a:lstStyle>
          <a:p>
            <a:pPr>
              <a:defRPr/>
            </a:pPr>
            <a:r>
              <a:rPr lang="ru-RU" sz="4400" dirty="0">
                <a:solidFill>
                  <a:schemeClr val="bg2"/>
                </a:solidFill>
                <a:latin typeface="ALS Hauss Book" pitchFamily="50" charset="0"/>
              </a:rPr>
              <a:t>7000+</a:t>
            </a:r>
            <a:r>
              <a:rPr lang="ru-RU" sz="3200" dirty="0">
                <a:solidFill>
                  <a:schemeClr val="bg2"/>
                </a:solidFill>
                <a:latin typeface="ALS Hauss Book" pitchFamily="50" charset="0"/>
              </a:rPr>
              <a:t> </a:t>
            </a:r>
            <a:r>
              <a:rPr lang="en-US" sz="2700" b="0" dirty="0" err="1">
                <a:solidFill>
                  <a:schemeClr val="bg2"/>
                </a:solidFill>
                <a:latin typeface="ALS Hauss Book" pitchFamily="50" charset="0"/>
              </a:rPr>
              <a:t>uAcademy</a:t>
            </a:r>
            <a:endParaRPr sz="2700" b="0" dirty="0">
              <a:solidFill>
                <a:schemeClr val="bg2"/>
              </a:solidFill>
              <a:latin typeface="ALS Hauss Book" pitchFamily="50" charset="0"/>
            </a:endParaRPr>
          </a:p>
        </p:txBody>
      </p:sp>
      <p:sp>
        <p:nvSpPr>
          <p:cNvPr id="44" name="Объект 5">
            <a:extLst>
              <a:ext uri="{FF2B5EF4-FFF2-40B4-BE49-F238E27FC236}">
                <a16:creationId xmlns:a16="http://schemas.microsoft.com/office/drawing/2014/main" id="{7D7816D4-A6C5-1776-B577-BBEC3A66C966}"/>
              </a:ext>
            </a:extLst>
          </p:cNvPr>
          <p:cNvSpPr txBox="1">
            <a:spLocks/>
          </p:cNvSpPr>
          <p:nvPr/>
        </p:nvSpPr>
        <p:spPr>
          <a:xfrm>
            <a:off x="8124495" y="3587633"/>
            <a:ext cx="3045411" cy="5301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>
                <a:latin typeface="ALS Hauss Book" pitchFamily="50" charset="0"/>
              </a:rPr>
              <a:t>обученных специалистов</a:t>
            </a:r>
          </a:p>
        </p:txBody>
      </p:sp>
      <p:sp>
        <p:nvSpPr>
          <p:cNvPr id="45" name="Скругленный прямоугольник 10">
            <a:extLst>
              <a:ext uri="{FF2B5EF4-FFF2-40B4-BE49-F238E27FC236}">
                <a16:creationId xmlns:a16="http://schemas.microsoft.com/office/drawing/2014/main" id="{326C9B3C-0F16-BF28-B040-92FF9EA175C8}"/>
              </a:ext>
            </a:extLst>
          </p:cNvPr>
          <p:cNvSpPr/>
          <p:nvPr/>
        </p:nvSpPr>
        <p:spPr>
          <a:xfrm>
            <a:off x="5732318" y="1435737"/>
            <a:ext cx="2129522" cy="1226969"/>
          </a:xfrm>
          <a:prstGeom prst="roundRect">
            <a:avLst>
              <a:gd name="adj" fmla="val 0"/>
            </a:avLst>
          </a:prstGeom>
          <a:solidFill>
            <a:srgbClr val="F8F8F8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4398" tIns="24398" rIns="24398" bIns="24398" numCol="1" spcCol="38100" rtlCol="0" anchor="ctr">
            <a:noAutofit/>
          </a:bodyPr>
          <a:lstStyle/>
          <a:p>
            <a:pPr marL="0" marR="0" lvl="0" indent="0" algn="ctr" defTabSz="396486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S" sz="1537" b="0" i="0" u="none" strike="noStrike" kern="0" cap="none" spc="0" normalizeH="0" baseline="0" noProof="0" dirty="0">
              <a:ln>
                <a:noFill/>
              </a:ln>
              <a:solidFill>
                <a:srgbClr val="283848"/>
              </a:solidFill>
              <a:effectLst/>
              <a:uLnTx/>
              <a:uFillTx/>
              <a:latin typeface="ALS Hauss Book" pitchFamily="50" charset="0"/>
              <a:ea typeface="Helvetica Light"/>
              <a:cs typeface="SB Sans Display" panose="020B0503040504020204" pitchFamily="34" charset="0"/>
              <a:sym typeface="Helvetica Light"/>
            </a:endParaRPr>
          </a:p>
        </p:txBody>
      </p:sp>
      <p:sp>
        <p:nvSpPr>
          <p:cNvPr id="46" name="02">
            <a:extLst>
              <a:ext uri="{FF2B5EF4-FFF2-40B4-BE49-F238E27FC236}">
                <a16:creationId xmlns:a16="http://schemas.microsoft.com/office/drawing/2014/main" id="{E40924E1-E983-B450-E976-58EEF88FC438}"/>
              </a:ext>
            </a:extLst>
          </p:cNvPr>
          <p:cNvSpPr txBox="1"/>
          <p:nvPr/>
        </p:nvSpPr>
        <p:spPr>
          <a:xfrm>
            <a:off x="5873790" y="1646761"/>
            <a:ext cx="2200789" cy="61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7000" b="1">
                <a:solidFill>
                  <a:srgbClr val="EE3124"/>
                </a:solidFill>
              </a:defRPr>
            </a:lvl1pPr>
          </a:lstStyle>
          <a:p>
            <a:pPr>
              <a:defRPr/>
            </a:pPr>
            <a:r>
              <a:rPr lang="ru-RU" sz="440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6</a:t>
            </a:r>
            <a:r>
              <a:rPr lang="ru-RU" sz="4400" b="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 </a:t>
            </a:r>
            <a:r>
              <a:rPr lang="ru-RU" sz="2800" b="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городов</a:t>
            </a:r>
            <a:r>
              <a:rPr lang="ru-RU" sz="4400" b="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 </a:t>
            </a:r>
            <a:endParaRPr sz="4400" b="0" dirty="0">
              <a:solidFill>
                <a:schemeClr val="bg2"/>
              </a:solidFill>
              <a:latin typeface="ALS Hauss Book" pitchFamily="50" charset="0"/>
              <a:cs typeface="SB Sans Display" panose="020B0503040504020204" pitchFamily="34" charset="0"/>
            </a:endParaRPr>
          </a:p>
        </p:txBody>
      </p:sp>
      <p:sp>
        <p:nvSpPr>
          <p:cNvPr id="47" name="Объект 3">
            <a:extLst>
              <a:ext uri="{FF2B5EF4-FFF2-40B4-BE49-F238E27FC236}">
                <a16:creationId xmlns:a16="http://schemas.microsoft.com/office/drawing/2014/main" id="{131C6511-F313-5A5F-C6DB-F169DBE8C0B2}"/>
              </a:ext>
            </a:extLst>
          </p:cNvPr>
          <p:cNvSpPr txBox="1">
            <a:spLocks/>
          </p:cNvSpPr>
          <p:nvPr/>
        </p:nvSpPr>
        <p:spPr>
          <a:xfrm>
            <a:off x="5835522" y="2152733"/>
            <a:ext cx="3085137" cy="5239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>
                <a:latin typeface="ALS Hauss Book" pitchFamily="50" charset="0"/>
              </a:rPr>
              <a:t>присутствия</a:t>
            </a:r>
          </a:p>
          <a:p>
            <a:pPr>
              <a:defRPr/>
            </a:pPr>
            <a:endParaRPr lang="ru-RU" sz="1800" dirty="0">
              <a:latin typeface="ALS Hauss Book" pitchFamily="50" charset="0"/>
            </a:endParaRPr>
          </a:p>
        </p:txBody>
      </p:sp>
      <p:sp>
        <p:nvSpPr>
          <p:cNvPr id="56" name="Скругленный прямоугольник 10">
            <a:extLst>
              <a:ext uri="{FF2B5EF4-FFF2-40B4-BE49-F238E27FC236}">
                <a16:creationId xmlns:a16="http://schemas.microsoft.com/office/drawing/2014/main" id="{4CD2F69C-57D0-8C72-7D04-5CF2261AC1BD}"/>
              </a:ext>
            </a:extLst>
          </p:cNvPr>
          <p:cNvSpPr/>
          <p:nvPr/>
        </p:nvSpPr>
        <p:spPr>
          <a:xfrm>
            <a:off x="9000161" y="4323567"/>
            <a:ext cx="2873284" cy="1226969"/>
          </a:xfrm>
          <a:prstGeom prst="roundRect">
            <a:avLst>
              <a:gd name="adj" fmla="val 0"/>
            </a:avLst>
          </a:prstGeom>
          <a:solidFill>
            <a:srgbClr val="F8F8F8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4398" tIns="24398" rIns="24398" bIns="24398" numCol="1" spcCol="38100" rtlCol="0" anchor="ctr">
            <a:noAutofit/>
          </a:bodyPr>
          <a:lstStyle/>
          <a:p>
            <a:pPr marL="0" marR="0" lvl="0" indent="0" algn="ctr" defTabSz="396486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S" sz="1537" b="0" i="0" u="none" strike="noStrike" kern="0" cap="none" spc="0" normalizeH="0" baseline="0" noProof="0" dirty="0">
              <a:ln>
                <a:noFill/>
              </a:ln>
              <a:solidFill>
                <a:srgbClr val="283848"/>
              </a:solidFill>
              <a:effectLst/>
              <a:uLnTx/>
              <a:uFillTx/>
              <a:latin typeface="ALS Hauss Book" pitchFamily="50" charset="0"/>
              <a:ea typeface="Helvetica Light"/>
              <a:cs typeface="SB Sans Display" panose="020B0503040504020204" pitchFamily="34" charset="0"/>
              <a:sym typeface="Helvetica Light"/>
            </a:endParaRPr>
          </a:p>
        </p:txBody>
      </p:sp>
      <p:sp>
        <p:nvSpPr>
          <p:cNvPr id="57" name="03">
            <a:extLst>
              <a:ext uri="{FF2B5EF4-FFF2-40B4-BE49-F238E27FC236}">
                <a16:creationId xmlns:a16="http://schemas.microsoft.com/office/drawing/2014/main" id="{3A58EF45-B0D9-6765-066F-EF7DBD7833AF}"/>
              </a:ext>
            </a:extLst>
          </p:cNvPr>
          <p:cNvSpPr txBox="1"/>
          <p:nvPr/>
        </p:nvSpPr>
        <p:spPr>
          <a:xfrm>
            <a:off x="9000160" y="4534591"/>
            <a:ext cx="3865441" cy="61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7000" b="1">
                <a:solidFill>
                  <a:srgbClr val="EF3125"/>
                </a:solidFill>
              </a:defRPr>
            </a:lvl1pPr>
          </a:lstStyle>
          <a:p>
            <a:pPr>
              <a:defRPr/>
            </a:pPr>
            <a:r>
              <a:rPr lang="ru-RU" sz="440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70% </a:t>
            </a:r>
            <a:r>
              <a:rPr lang="ru-RU" sz="2400" b="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штата</a:t>
            </a:r>
            <a:endParaRPr sz="2800" b="0" dirty="0">
              <a:solidFill>
                <a:schemeClr val="bg2"/>
              </a:solidFill>
              <a:latin typeface="ALS Hauss Book" pitchFamily="50" charset="0"/>
              <a:cs typeface="SB Sans Display" panose="020B0503040504020204" pitchFamily="34" charset="0"/>
            </a:endParaRPr>
          </a:p>
        </p:txBody>
      </p:sp>
      <p:sp>
        <p:nvSpPr>
          <p:cNvPr id="58" name="Объект 5">
            <a:extLst>
              <a:ext uri="{FF2B5EF4-FFF2-40B4-BE49-F238E27FC236}">
                <a16:creationId xmlns:a16="http://schemas.microsoft.com/office/drawing/2014/main" id="{536D98B6-BDE2-2C80-9947-4BCCBACBDCF9}"/>
              </a:ext>
            </a:extLst>
          </p:cNvPr>
          <p:cNvSpPr txBox="1">
            <a:spLocks/>
          </p:cNvSpPr>
          <p:nvPr/>
        </p:nvSpPr>
        <p:spPr>
          <a:xfrm>
            <a:off x="9000159" y="5040563"/>
            <a:ext cx="3272084" cy="5301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>
                <a:latin typeface="ALS Hauss Book" pitchFamily="50" charset="0"/>
              </a:rPr>
              <a:t>занимаются разработкой</a:t>
            </a:r>
          </a:p>
        </p:txBody>
      </p:sp>
      <p:sp>
        <p:nvSpPr>
          <p:cNvPr id="60" name="Скругленный прямоугольник 10">
            <a:extLst>
              <a:ext uri="{FF2B5EF4-FFF2-40B4-BE49-F238E27FC236}">
                <a16:creationId xmlns:a16="http://schemas.microsoft.com/office/drawing/2014/main" id="{3186FEBC-68DB-00DE-D212-5B16DBF238CA}"/>
              </a:ext>
            </a:extLst>
          </p:cNvPr>
          <p:cNvSpPr/>
          <p:nvPr/>
        </p:nvSpPr>
        <p:spPr>
          <a:xfrm>
            <a:off x="3690712" y="4301010"/>
            <a:ext cx="5124514" cy="1226969"/>
          </a:xfrm>
          <a:prstGeom prst="roundRect">
            <a:avLst>
              <a:gd name="adj" fmla="val 0"/>
            </a:avLst>
          </a:prstGeom>
          <a:solidFill>
            <a:srgbClr val="F8F8F8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4398" tIns="24398" rIns="24398" bIns="24398" numCol="1" spcCol="38100" rtlCol="0" anchor="ctr">
            <a:noAutofit/>
          </a:bodyPr>
          <a:lstStyle/>
          <a:p>
            <a:pPr marL="0" marR="0" lvl="0" indent="0" algn="ctr" defTabSz="396486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S" sz="1537" b="0" i="0" u="none" strike="noStrike" kern="0" cap="none" spc="0" normalizeH="0" baseline="0" noProof="0" dirty="0">
              <a:ln>
                <a:noFill/>
              </a:ln>
              <a:solidFill>
                <a:srgbClr val="283848"/>
              </a:solidFill>
              <a:effectLst/>
              <a:uLnTx/>
              <a:uFillTx/>
              <a:latin typeface="ALS Hauss Book" pitchFamily="50" charset="0"/>
              <a:ea typeface="Helvetica Light"/>
              <a:cs typeface="SB Sans Display" panose="020B0503040504020204" pitchFamily="34" charset="0"/>
              <a:sym typeface="Helvetica Light"/>
            </a:endParaRPr>
          </a:p>
        </p:txBody>
      </p:sp>
      <p:sp>
        <p:nvSpPr>
          <p:cNvPr id="61" name="01">
            <a:extLst>
              <a:ext uri="{FF2B5EF4-FFF2-40B4-BE49-F238E27FC236}">
                <a16:creationId xmlns:a16="http://schemas.microsoft.com/office/drawing/2014/main" id="{1F662E56-22C9-4BF7-8003-29BF7A0E70C5}"/>
              </a:ext>
            </a:extLst>
          </p:cNvPr>
          <p:cNvSpPr txBox="1"/>
          <p:nvPr/>
        </p:nvSpPr>
        <p:spPr>
          <a:xfrm>
            <a:off x="3835780" y="4433553"/>
            <a:ext cx="5942114" cy="890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50800" rIns="50800" bIns="50800">
            <a:spAutoFit/>
          </a:bodyPr>
          <a:lstStyle>
            <a:lvl1pPr defTabSz="825500">
              <a:lnSpc>
                <a:spcPct val="70000"/>
              </a:lnSpc>
              <a:defRPr sz="7000" b="1">
                <a:solidFill>
                  <a:srgbClr val="EE3124"/>
                </a:solidFill>
              </a:defRPr>
            </a:lvl1pPr>
          </a:lstStyle>
          <a:p>
            <a:pPr>
              <a:defRPr/>
            </a:pPr>
            <a:r>
              <a:rPr lang="en-US" sz="440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160 </a:t>
            </a:r>
            <a:r>
              <a:rPr lang="ru-RU" sz="440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+</a:t>
            </a:r>
            <a:r>
              <a:rPr lang="ru-RU" sz="280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 </a:t>
            </a:r>
            <a:r>
              <a:rPr lang="ru-RU" sz="2400" b="0" dirty="0">
                <a:solidFill>
                  <a:schemeClr val="bg2"/>
                </a:solidFill>
                <a:latin typeface="ALS Hauss Book" pitchFamily="50" charset="0"/>
                <a:cs typeface="SB Sans Display" panose="020B0503040504020204" pitchFamily="34" charset="0"/>
              </a:rPr>
              <a:t>компаний РБК-ТОП 500</a:t>
            </a:r>
            <a:endParaRPr lang="en-US" sz="2400" b="0" dirty="0">
              <a:solidFill>
                <a:schemeClr val="bg2"/>
              </a:solidFill>
              <a:latin typeface="ALS Hauss Book" pitchFamily="50" charset="0"/>
              <a:cs typeface="SB Sans Display" panose="020B0503040504020204" pitchFamily="34" charset="0"/>
            </a:endParaRPr>
          </a:p>
          <a:p>
            <a:pPr>
              <a:defRPr/>
            </a:pPr>
            <a:endParaRPr sz="2800" b="0" dirty="0">
              <a:solidFill>
                <a:schemeClr val="bg2"/>
              </a:solidFill>
              <a:latin typeface="ALS Hauss Book" pitchFamily="50" charset="0"/>
            </a:endParaRPr>
          </a:p>
        </p:txBody>
      </p:sp>
      <p:sp>
        <p:nvSpPr>
          <p:cNvPr id="62" name="Объект 2">
            <a:extLst>
              <a:ext uri="{FF2B5EF4-FFF2-40B4-BE49-F238E27FC236}">
                <a16:creationId xmlns:a16="http://schemas.microsoft.com/office/drawing/2014/main" id="{DE0CCACF-E7B0-6EAF-800C-403B3277919B}"/>
              </a:ext>
            </a:extLst>
          </p:cNvPr>
          <p:cNvSpPr txBox="1">
            <a:spLocks/>
          </p:cNvSpPr>
          <p:nvPr/>
        </p:nvSpPr>
        <p:spPr>
          <a:xfrm>
            <a:off x="3880146" y="4952295"/>
            <a:ext cx="4040368" cy="509973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dirty="0">
              <a:latin typeface="ALS Hauss Book" pitchFamily="50" charset="0"/>
            </a:endParaRPr>
          </a:p>
        </p:txBody>
      </p:sp>
      <p:sp>
        <p:nvSpPr>
          <p:cNvPr id="63" name="Объект 2">
            <a:extLst>
              <a:ext uri="{FF2B5EF4-FFF2-40B4-BE49-F238E27FC236}">
                <a16:creationId xmlns:a16="http://schemas.microsoft.com/office/drawing/2014/main" id="{3CEF47B0-887E-33AC-BAF5-2E9CB351569A}"/>
              </a:ext>
            </a:extLst>
          </p:cNvPr>
          <p:cNvSpPr txBox="1">
            <a:spLocks/>
          </p:cNvSpPr>
          <p:nvPr/>
        </p:nvSpPr>
        <p:spPr>
          <a:xfrm>
            <a:off x="3835780" y="5102058"/>
            <a:ext cx="4580086" cy="509973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dirty="0">
              <a:latin typeface="ALS Hauss Boo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8A9D47-0779-43B8-3972-ABBE9932D173}"/>
              </a:ext>
            </a:extLst>
          </p:cNvPr>
          <p:cNvSpPr txBox="1"/>
          <p:nvPr/>
        </p:nvSpPr>
        <p:spPr>
          <a:xfrm>
            <a:off x="414473" y="6166534"/>
            <a:ext cx="64346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0" dirty="0">
                <a:solidFill>
                  <a:schemeClr val="tx1"/>
                </a:solidFill>
                <a:latin typeface="ALS Hauss Book" pitchFamily="50" charset="0"/>
              </a:rPr>
              <a:t>*Данные актуальны на первый квартал 2026 года</a:t>
            </a:r>
            <a:endParaRPr lang="ru-RU" sz="1050" dirty="0"/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9EC7BB63-2C75-CC37-0D1A-5B8FEE64E4E3}"/>
              </a:ext>
            </a:extLst>
          </p:cNvPr>
          <p:cNvSpPr txBox="1">
            <a:spLocks/>
          </p:cNvSpPr>
          <p:nvPr/>
        </p:nvSpPr>
        <p:spPr>
          <a:xfrm>
            <a:off x="3835779" y="5025638"/>
            <a:ext cx="4765020" cy="5301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SB Sans Display" panose="020B0503040504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2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4pPr>
            <a:lvl5pPr marL="72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>
                <a:latin typeface="ALS Hauss Book" pitchFamily="50" charset="0"/>
              </a:rPr>
              <a:t>являются нашими заказчиками</a:t>
            </a:r>
          </a:p>
        </p:txBody>
      </p:sp>
    </p:spTree>
    <p:extLst>
      <p:ext uri="{BB962C8B-B14F-4D97-AF65-F5344CB8AC3E}">
        <p14:creationId xmlns:p14="http://schemas.microsoft.com/office/powerpoint/2010/main" val="2476771432"/>
      </p:ext>
    </p:extLst>
  </p:cSld>
  <p:clrMapOvr>
    <a:masterClrMapping/>
  </p:clrMapOvr>
</p:sld>
</file>

<file path=ppt/theme/theme1.xml><?xml version="1.0" encoding="utf-8"?>
<a:theme xmlns:a="http://schemas.openxmlformats.org/drawingml/2006/main" name="UserGate 2024 v2">
  <a:themeElements>
    <a:clrScheme name="Пользовательские 1">
      <a:dk1>
        <a:srgbClr val="000000"/>
      </a:dk1>
      <a:lt1>
        <a:srgbClr val="FFFFFF"/>
      </a:lt1>
      <a:dk2>
        <a:srgbClr val="243849"/>
      </a:dk2>
      <a:lt2>
        <a:srgbClr val="0033FF"/>
      </a:lt2>
      <a:accent1>
        <a:srgbClr val="4C7FAB"/>
      </a:accent1>
      <a:accent2>
        <a:srgbClr val="F50F50"/>
      </a:accent2>
      <a:accent3>
        <a:srgbClr val="A100FF"/>
      </a:accent3>
      <a:accent4>
        <a:srgbClr val="FFE100"/>
      </a:accent4>
      <a:accent5>
        <a:srgbClr val="00F3F3"/>
      </a:accent5>
      <a:accent6>
        <a:srgbClr val="22AA33"/>
      </a:accent6>
      <a:hlink>
        <a:srgbClr val="00AAFF"/>
      </a:hlink>
      <a:folHlink>
        <a:srgbClr val="FF00F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</a:spPr>
      <a:bodyPr wrap="none" lIns="0" tIns="0" rIns="0" bIns="0" rtlCol="0" anchor="ctr">
        <a:noAutofit/>
      </a:bodyPr>
      <a:lstStyle>
        <a:defPPr algn="ctr">
          <a:defRPr sz="1600" cap="none" spc="0" dirty="0" err="1" smtClean="0">
            <a:ln w="12700">
              <a:noFill/>
              <a:prstDash val="solid"/>
            </a:ln>
          </a:defRPr>
        </a:defPPr>
      </a:lstStyle>
    </a:spDef>
    <a:lnDef>
      <a:spPr>
        <a:ln w="15875">
          <a:solidFill>
            <a:schemeClr val="tx1"/>
          </a:solidFill>
          <a:headEnd type="none" w="lg" len="med"/>
          <a:tailEnd type="arrow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90000" rtlCol="0">
        <a:spAutoFit/>
      </a:bodyPr>
      <a:lstStyle>
        <a:defPPr algn="l">
          <a:defRPr dirty="0" smtClean="0">
            <a:latin typeface="ALS Granate" pitchFamily="2" charset="0"/>
            <a:cs typeface="SB Sans Display" panose="020B050304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serGate_Template_2024v1" id="{0C80DE22-DC54-A440-ADF9-4EEFF240982C}" vid="{DFC41780-0214-C04B-9240-3F19E387A44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18987</TotalTime>
  <Words>4722</Words>
  <Application>Microsoft Office PowerPoint</Application>
  <PresentationFormat>Широкоэкранный</PresentationFormat>
  <Paragraphs>609</Paragraphs>
  <Slides>40</Slides>
  <Notes>29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1" baseType="lpstr">
      <vt:lpstr>ALS Granate</vt:lpstr>
      <vt:lpstr>ALS Granate Bold</vt:lpstr>
      <vt:lpstr>ALS Granate Book</vt:lpstr>
      <vt:lpstr>ALS Granate Medium</vt:lpstr>
      <vt:lpstr>ALS Hauss Book</vt:lpstr>
      <vt:lpstr>ALS Hauss Medium</vt:lpstr>
      <vt:lpstr>Arial</vt:lpstr>
      <vt:lpstr>Courier New</vt:lpstr>
      <vt:lpstr>Times New Roman</vt:lpstr>
      <vt:lpstr>Wingdings</vt:lpstr>
      <vt:lpstr>UserGate 2024 v2</vt:lpstr>
      <vt:lpstr>UserGate: Архитектор сетевого доверия</vt:lpstr>
      <vt:lpstr>2025 в цифрах</vt:lpstr>
      <vt:lpstr>2025 в цифрах</vt:lpstr>
      <vt:lpstr>2025 в цифрах</vt:lpstr>
      <vt:lpstr>2025 в цифрах</vt:lpstr>
      <vt:lpstr>2025 в цифрах</vt:lpstr>
      <vt:lpstr>2025 в цифрах</vt:lpstr>
      <vt:lpstr>2025 в цифрах</vt:lpstr>
      <vt:lpstr>Презентация PowerPoint</vt:lpstr>
      <vt:lpstr>Портфель продуктов и сервисов usergate summa</vt:lpstr>
      <vt:lpstr>Презентация PowerPoint</vt:lpstr>
      <vt:lpstr>РЕГАЛИИ 2025: самый популярный и Самый функциональный</vt:lpstr>
      <vt:lpstr>Usergate NGFW – решение для large enterprise</vt:lpstr>
      <vt:lpstr>аппаратные платформы usergate (1/2)</vt:lpstr>
      <vt:lpstr>аппаратные платформы usergate (2/2)</vt:lpstr>
      <vt:lpstr>Презентация PowerPoint</vt:lpstr>
      <vt:lpstr>NGFW из двух разных миров</vt:lpstr>
      <vt:lpstr>Поддерживаемые аппаратные платформы</vt:lpstr>
      <vt:lpstr>Презентация PowerPoint</vt:lpstr>
      <vt:lpstr>Типовая схема установки UserGate WAF</vt:lpstr>
      <vt:lpstr>Сценарии использования UserGate WAF</vt:lpstr>
      <vt:lpstr>Презентация PowerPoint</vt:lpstr>
      <vt:lpstr>Презентация PowerPoint</vt:lpstr>
      <vt:lpstr>3 в 1 Компоненты usergate client</vt:lpstr>
      <vt:lpstr>Сценарий работы с Usergate NGFW</vt:lpstr>
      <vt:lpstr>Презентация PowerPoint</vt:lpstr>
      <vt:lpstr>Презентация PowerPoint</vt:lpstr>
      <vt:lpstr>Презентация PowerPoint</vt:lpstr>
      <vt:lpstr>Сертификаты и лицензии </vt:lpstr>
      <vt:lpstr>Презентация PowerPoint</vt:lpstr>
      <vt:lpstr>Особенности медиаотрасли с точки зрения ИБ</vt:lpstr>
      <vt:lpstr>Особенности ТВ Отрасли с точки зрения ИБ</vt:lpstr>
      <vt:lpstr>Особенности Телеком Отрасли с точки зрения ИБ</vt:lpstr>
      <vt:lpstr>Законодательство</vt:lpstr>
      <vt:lpstr>Закрытие требований 1/5</vt:lpstr>
      <vt:lpstr>Закрытие требований 2/5</vt:lpstr>
      <vt:lpstr>Закрытие требований 3/5</vt:lpstr>
      <vt:lpstr>Закрытие требований 4/5</vt:lpstr>
      <vt:lpstr>Закрытие требований 5/5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Druchinina Viktoriia</dc:creator>
  <cp:keywords/>
  <dc:description/>
  <cp:lastModifiedBy>Gordeev Dmitrii</cp:lastModifiedBy>
  <cp:revision>184</cp:revision>
  <dcterms:created xsi:type="dcterms:W3CDTF">2023-10-27T09:03:53Z</dcterms:created>
  <dcterms:modified xsi:type="dcterms:W3CDTF">2026-04-06T09:08:15Z</dcterms:modified>
  <cp:category/>
</cp:coreProperties>
</file>