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93" r:id="rId1"/>
    <p:sldMasterId id="2147483759" r:id="rId2"/>
    <p:sldMasterId id="2147483765" r:id="rId3"/>
  </p:sldMasterIdLst>
  <p:notesMasterIdLst>
    <p:notesMasterId r:id="rId20"/>
  </p:notesMasterIdLst>
  <p:handoutMasterIdLst>
    <p:handoutMasterId r:id="rId21"/>
  </p:handoutMasterIdLst>
  <p:sldIdLst>
    <p:sldId id="2147481759" r:id="rId4"/>
    <p:sldId id="2147481793" r:id="rId5"/>
    <p:sldId id="2147481801" r:id="rId6"/>
    <p:sldId id="444" r:id="rId7"/>
    <p:sldId id="2147481804" r:id="rId8"/>
    <p:sldId id="257" r:id="rId9"/>
    <p:sldId id="2147481741" r:id="rId10"/>
    <p:sldId id="2147481805" r:id="rId11"/>
    <p:sldId id="2147481762" r:id="rId12"/>
    <p:sldId id="2147481791" r:id="rId13"/>
    <p:sldId id="2147481779" r:id="rId14"/>
    <p:sldId id="2147481763" r:id="rId15"/>
    <p:sldId id="2147481806" r:id="rId16"/>
    <p:sldId id="2147481766" r:id="rId17"/>
    <p:sldId id="2147481754" r:id="rId18"/>
    <p:sldId id="2147481744" r:id="rId19"/>
  </p:sldIdLst>
  <p:sldSz cx="10439400" cy="5940425"/>
  <p:notesSz cx="6797675" cy="9872663"/>
  <p:defaultTextStyle>
    <a:defPPr>
      <a:defRPr lang="ru-RU"/>
    </a:defPPr>
    <a:lvl1pPr marL="0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757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514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271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029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3786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543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300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057" algn="l" defTabSz="777514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B81F4B-752E-4DAB-BB95-E08582B234D4}">
          <p14:sldIdLst>
            <p14:sldId id="2147481759"/>
            <p14:sldId id="2147481793"/>
            <p14:sldId id="2147481801"/>
            <p14:sldId id="444"/>
            <p14:sldId id="2147481804"/>
            <p14:sldId id="257"/>
            <p14:sldId id="2147481741"/>
            <p14:sldId id="2147481805"/>
            <p14:sldId id="2147481762"/>
            <p14:sldId id="2147481791"/>
            <p14:sldId id="2147481779"/>
            <p14:sldId id="2147481763"/>
            <p14:sldId id="2147481806"/>
            <p14:sldId id="2147481766"/>
            <p14:sldId id="2147481754"/>
            <p14:sldId id="21474817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12" userDrawn="1">
          <p15:clr>
            <a:srgbClr val="A4A3A4"/>
          </p15:clr>
        </p15:guide>
        <p15:guide id="5" orient="horz" pos="964" userDrawn="1">
          <p15:clr>
            <a:srgbClr val="A4A3A4"/>
          </p15:clr>
        </p15:guide>
        <p15:guide id="6" orient="horz" pos="3300" userDrawn="1">
          <p15:clr>
            <a:srgbClr val="A4A3A4"/>
          </p15:clr>
        </p15:guide>
        <p15:guide id="8" pos="6032" userDrawn="1">
          <p15:clr>
            <a:srgbClr val="A4A3A4"/>
          </p15:clr>
        </p15:guide>
        <p15:guide id="9" orient="horz" pos="442" userDrawn="1">
          <p15:clr>
            <a:srgbClr val="A4A3A4"/>
          </p15:clr>
        </p15:guide>
        <p15:guide id="10" pos="521" userDrawn="1">
          <p15:clr>
            <a:srgbClr val="A4A3A4"/>
          </p15:clr>
        </p15:guide>
        <p15:guide id="11" pos="657" userDrawn="1">
          <p15:clr>
            <a:srgbClr val="A4A3A4"/>
          </p15:clr>
        </p15:guide>
        <p15:guide id="12" pos="839" userDrawn="1">
          <p15:clr>
            <a:srgbClr val="A4A3A4"/>
          </p15:clr>
        </p15:guide>
        <p15:guide id="13" pos="5737" userDrawn="1">
          <p15:clr>
            <a:srgbClr val="A4A3A4"/>
          </p15:clr>
        </p15:guide>
        <p15:guide id="14" orient="horz" pos="2325" userDrawn="1">
          <p15:clr>
            <a:srgbClr val="A4A3A4"/>
          </p15:clr>
        </p15:guide>
        <p15:guide id="15" orient="horz" pos="1485" userDrawn="1">
          <p15:clr>
            <a:srgbClr val="A4A3A4"/>
          </p15:clr>
        </p15:guide>
        <p15:guide id="16" orient="horz" pos="1848" userDrawn="1">
          <p15:clr>
            <a:srgbClr val="A4A3A4"/>
          </p15:clr>
        </p15:guide>
        <p15:guide id="17" orient="horz" pos="2529" userDrawn="1">
          <p15:clr>
            <a:srgbClr val="A4A3A4"/>
          </p15:clr>
        </p15:guide>
        <p15:guide id="18" orient="horz" pos="2642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orient="horz" pos="2733" userDrawn="1">
          <p15:clr>
            <a:srgbClr val="A4A3A4"/>
          </p15:clr>
        </p15:guide>
        <p15:guide id="21" orient="horz" pos="1894" userDrawn="1">
          <p15:clr>
            <a:srgbClr val="A4A3A4"/>
          </p15:clr>
        </p15:guide>
        <p15:guide id="22" pos="49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милина Екатерина Сергеевна" initials="ТЕС" lastIdx="7" clrIdx="0">
    <p:extLst>
      <p:ext uri="{19B8F6BF-5375-455C-9EA6-DF929625EA0E}">
        <p15:presenceInfo xmlns:p15="http://schemas.microsoft.com/office/powerpoint/2012/main" userId="S-1-5-21-2249339214-1670338607-3960752479-2593" providerId="AD"/>
      </p:ext>
    </p:extLst>
  </p:cmAuthor>
  <p:cmAuthor id="2" name="Подколзин Дмитрий Николаевич" initials="ПДН" lastIdx="4" clrIdx="1">
    <p:extLst>
      <p:ext uri="{19B8F6BF-5375-455C-9EA6-DF929625EA0E}">
        <p15:presenceInfo xmlns:p15="http://schemas.microsoft.com/office/powerpoint/2012/main" userId="S-1-5-21-4054966727-2136307563-1126665494-3345" providerId="AD"/>
      </p:ext>
    </p:extLst>
  </p:cmAuthor>
  <p:cmAuthor id="3" name="Лимонько Игорь Юрьевич" initials="ЛИЮ" lastIdx="2" clrIdx="2">
    <p:extLst>
      <p:ext uri="{19B8F6BF-5375-455C-9EA6-DF929625EA0E}">
        <p15:presenceInfo xmlns:p15="http://schemas.microsoft.com/office/powerpoint/2012/main" userId="S-1-5-21-4054966727-2136307563-1126665494-6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F70"/>
    <a:srgbClr val="DCEDEC"/>
    <a:srgbClr val="00796F"/>
    <a:srgbClr val="D6E8E7"/>
    <a:srgbClr val="7FBCB7"/>
    <a:srgbClr val="4E4D50"/>
    <a:srgbClr val="A3CDC9"/>
    <a:srgbClr val="CADBDA"/>
    <a:srgbClr val="006666"/>
    <a:srgbClr val="417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8" autoAdjust="0"/>
    <p:restoredTop sz="83513" autoAdjust="0"/>
  </p:normalViewPr>
  <p:slideViewPr>
    <p:cSldViewPr snapToGrid="0" snapToObjects="1">
      <p:cViewPr varScale="1">
        <p:scale>
          <a:sx n="93" d="100"/>
          <a:sy n="93" d="100"/>
        </p:scale>
        <p:origin x="82" y="72"/>
      </p:cViewPr>
      <p:guideLst>
        <p:guide orient="horz" pos="1712"/>
        <p:guide orient="horz" pos="964"/>
        <p:guide orient="horz" pos="3300"/>
        <p:guide pos="6032"/>
        <p:guide orient="horz" pos="442"/>
        <p:guide pos="521"/>
        <p:guide pos="657"/>
        <p:guide pos="839"/>
        <p:guide pos="5737"/>
        <p:guide orient="horz" pos="2325"/>
        <p:guide orient="horz" pos="1485"/>
        <p:guide orient="horz" pos="1848"/>
        <p:guide orient="horz" pos="2529"/>
        <p:guide orient="horz" pos="2642"/>
        <p:guide pos="3288"/>
        <p:guide orient="horz" pos="2733"/>
        <p:guide orient="horz" pos="1894"/>
        <p:guide pos="49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43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A69C7-540A-43FA-8C64-5D6CEB574E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94D4F-8443-4AE9-A07B-C3CCBDA8C383}">
      <dgm:prSet phldrT="[Текст]" custT="1"/>
      <dgm:spPr>
        <a:solidFill>
          <a:srgbClr val="4E4D50"/>
        </a:solidFill>
      </dgm:spPr>
      <dgm:t>
        <a:bodyPr/>
        <a:lstStyle/>
        <a:p>
          <a:r>
            <a:rPr lang="ru-RU" sz="1200" dirty="0"/>
            <a:t>Рост кибер-преступности</a:t>
          </a:r>
        </a:p>
      </dgm:t>
    </dgm:pt>
    <dgm:pt modelId="{63A89BF0-2325-44E7-8649-EC68C7076FA6}" type="parTrans" cxnId="{EC034E22-B3DF-45C5-95F6-4968941D8330}">
      <dgm:prSet/>
      <dgm:spPr/>
      <dgm:t>
        <a:bodyPr/>
        <a:lstStyle/>
        <a:p>
          <a:endParaRPr lang="ru-RU"/>
        </a:p>
      </dgm:t>
    </dgm:pt>
    <dgm:pt modelId="{F036D489-4418-410F-B2CE-C2CD083C104C}" type="sibTrans" cxnId="{EC034E22-B3DF-45C5-95F6-4968941D8330}">
      <dgm:prSet/>
      <dgm:spPr/>
      <dgm:t>
        <a:bodyPr/>
        <a:lstStyle/>
        <a:p>
          <a:endParaRPr lang="ru-RU"/>
        </a:p>
      </dgm:t>
    </dgm:pt>
    <dgm:pt modelId="{C1721CEE-79D6-4348-AD38-1C0DA42989F3}">
      <dgm:prSet phldrT="[Текст]" custT="1"/>
      <dgm:spPr>
        <a:noFill/>
        <a:ln>
          <a:solidFill>
            <a:srgbClr val="0E7F70">
              <a:alpha val="90000"/>
            </a:srgbClr>
          </a:solidFill>
        </a:ln>
      </dgm:spPr>
      <dgm:t>
        <a:bodyPr/>
        <a:lstStyle/>
        <a:p>
          <a:r>
            <a:rPr lang="ru-RU" sz="1100" kern="1200" dirty="0"/>
            <a:t>В 2025 г. в России зафиксировано более </a:t>
          </a:r>
          <a:r>
            <a:rPr lang="ru-RU" sz="1100" b="1" kern="1200" dirty="0"/>
            <a:t>150 тыс.</a:t>
          </a:r>
          <a:r>
            <a:rPr lang="ru-RU" sz="1100" kern="1200" dirty="0"/>
            <a:t> кибер‑инцидентов (фишинг, вымогательство, </a:t>
          </a:r>
          <a:r>
            <a:rPr lang="ru-RU" sz="1100" kern="1200" dirty="0" err="1"/>
            <a:t>к</a:t>
          </a:r>
          <a:r>
            <a:rPr lang="ru-RU" sz="1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ибербуллинг</a:t>
          </a:r>
          <a:r>
            <a:rPr lang="ru-RU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и онлайн‑насилие, </a:t>
          </a:r>
          <a:r>
            <a:rPr lang="ru-RU" sz="1100" kern="1200" dirty="0" err="1"/>
            <a:t>DDoS</a:t>
          </a:r>
          <a:r>
            <a:rPr lang="ru-RU" sz="1100" kern="1200" dirty="0"/>
            <a:t>).</a:t>
          </a:r>
        </a:p>
      </dgm:t>
    </dgm:pt>
    <dgm:pt modelId="{A54E255F-F355-4C5C-85AD-8D13EB88859A}" type="parTrans" cxnId="{378A49E0-186F-4036-83AB-59231B39076D}">
      <dgm:prSet/>
      <dgm:spPr/>
      <dgm:t>
        <a:bodyPr/>
        <a:lstStyle/>
        <a:p>
          <a:endParaRPr lang="ru-RU"/>
        </a:p>
      </dgm:t>
    </dgm:pt>
    <dgm:pt modelId="{282A7323-9EDE-4A4F-8EB2-2F264F5603D8}" type="sibTrans" cxnId="{378A49E0-186F-4036-83AB-59231B39076D}">
      <dgm:prSet/>
      <dgm:spPr/>
      <dgm:t>
        <a:bodyPr/>
        <a:lstStyle/>
        <a:p>
          <a:endParaRPr lang="ru-RU"/>
        </a:p>
      </dgm:t>
    </dgm:pt>
    <dgm:pt modelId="{DC456036-6CC5-49EB-9635-FCAFE8072B69}">
      <dgm:prSet phldrT="[Текст]" custT="1"/>
      <dgm:spPr>
        <a:solidFill>
          <a:srgbClr val="4E4D50"/>
        </a:solidFill>
      </dgm:spPr>
      <dgm:t>
        <a:bodyPr/>
        <a:lstStyle/>
        <a:p>
          <a:r>
            <a:rPr lang="ru-RU" sz="1200" dirty="0"/>
            <a:t>Экстремизм, терроризм</a:t>
          </a:r>
        </a:p>
      </dgm:t>
    </dgm:pt>
    <dgm:pt modelId="{83464592-F196-4957-9A82-AF6DB9424F11}" type="parTrans" cxnId="{494864DB-2551-489B-A66B-61EF2B5C7C90}">
      <dgm:prSet/>
      <dgm:spPr/>
      <dgm:t>
        <a:bodyPr/>
        <a:lstStyle/>
        <a:p>
          <a:endParaRPr lang="ru-RU"/>
        </a:p>
      </dgm:t>
    </dgm:pt>
    <dgm:pt modelId="{C5DD624B-5456-4D0B-9DF3-471D5870A955}" type="sibTrans" cxnId="{494864DB-2551-489B-A66B-61EF2B5C7C90}">
      <dgm:prSet/>
      <dgm:spPr/>
      <dgm:t>
        <a:bodyPr/>
        <a:lstStyle/>
        <a:p>
          <a:endParaRPr lang="ru-RU"/>
        </a:p>
      </dgm:t>
    </dgm:pt>
    <dgm:pt modelId="{DC51E4CE-70C6-468D-9522-1AB01BDFE719}">
      <dgm:prSet phldrT="[Текст]"/>
      <dgm:spPr>
        <a:noFill/>
        <a:ln>
          <a:solidFill>
            <a:srgbClr val="0E7F70">
              <a:alpha val="90000"/>
            </a:srgbClr>
          </a:solidFill>
        </a:ln>
      </dgm:spPr>
      <dgm:t>
        <a:bodyPr/>
        <a:lstStyle/>
        <a:p>
          <a:r>
            <a:rPr lang="ru-RU" dirty="0"/>
            <a:t>По данным ФСБ, в 2024‑2025 гг. более </a:t>
          </a:r>
          <a:r>
            <a:rPr lang="ru-RU" b="1" dirty="0"/>
            <a:t>2 000</a:t>
          </a:r>
          <a:r>
            <a:rPr lang="ru-RU" dirty="0"/>
            <a:t> раскрытых дел о подготовке террористических актов, причём значительная часть коммуникаций шла через мессенджеры и соцсети.</a:t>
          </a:r>
        </a:p>
      </dgm:t>
    </dgm:pt>
    <dgm:pt modelId="{D7CAF1D4-1958-4971-AD68-FDBE3B0B77D5}" type="parTrans" cxnId="{48713B09-62C9-4EEC-802D-3933CEC7FE8F}">
      <dgm:prSet/>
      <dgm:spPr/>
      <dgm:t>
        <a:bodyPr/>
        <a:lstStyle/>
        <a:p>
          <a:endParaRPr lang="ru-RU"/>
        </a:p>
      </dgm:t>
    </dgm:pt>
    <dgm:pt modelId="{4E05A042-F506-41F1-90C9-3ABDAF6022E0}" type="sibTrans" cxnId="{48713B09-62C9-4EEC-802D-3933CEC7FE8F}">
      <dgm:prSet/>
      <dgm:spPr/>
      <dgm:t>
        <a:bodyPr/>
        <a:lstStyle/>
        <a:p>
          <a:endParaRPr lang="ru-RU"/>
        </a:p>
      </dgm:t>
    </dgm:pt>
    <dgm:pt modelId="{1D71607C-3D35-4C78-843C-40393EA7A806}">
      <dgm:prSet phldrT="[Текст]" custT="1"/>
      <dgm:spPr>
        <a:solidFill>
          <a:srgbClr val="4E4D50"/>
        </a:solidFill>
      </dgm:spPr>
      <dgm:t>
        <a:bodyPr/>
        <a:lstStyle/>
        <a:p>
          <a:r>
            <a:rPr lang="ru-RU" sz="1200" dirty="0"/>
            <a:t>Информационные войны</a:t>
          </a:r>
        </a:p>
      </dgm:t>
    </dgm:pt>
    <dgm:pt modelId="{559C41C8-13C7-42DD-931D-8457551E7A9A}" type="parTrans" cxnId="{E5EB07E2-536D-45B2-A943-2DA453C23961}">
      <dgm:prSet/>
      <dgm:spPr/>
      <dgm:t>
        <a:bodyPr/>
        <a:lstStyle/>
        <a:p>
          <a:endParaRPr lang="ru-RU"/>
        </a:p>
      </dgm:t>
    </dgm:pt>
    <dgm:pt modelId="{483A4A7A-A537-4592-92E5-871888E98584}" type="sibTrans" cxnId="{E5EB07E2-536D-45B2-A943-2DA453C23961}">
      <dgm:prSet/>
      <dgm:spPr/>
      <dgm:t>
        <a:bodyPr/>
        <a:lstStyle/>
        <a:p>
          <a:endParaRPr lang="ru-RU"/>
        </a:p>
      </dgm:t>
    </dgm:pt>
    <dgm:pt modelId="{C8D2C8CA-2F08-4876-B116-BC5AE0F17208}">
      <dgm:prSet phldrT="[Текст]"/>
      <dgm:spPr>
        <a:noFill/>
        <a:ln>
          <a:solidFill>
            <a:srgbClr val="0E7F70">
              <a:alpha val="90000"/>
            </a:srgbClr>
          </a:solidFill>
        </a:ln>
      </dgm:spPr>
      <dgm:t>
        <a:bodyPr/>
        <a:lstStyle/>
        <a:p>
          <a:r>
            <a:rPr lang="ru-RU" dirty="0"/>
            <a:t>Пропагандистские кампании, бот‑сети и дестабилизирующие сообщения активно распространяются через соцсети, влияют на общественное мнение и могут спровоцировать массовые беспорядки.</a:t>
          </a:r>
        </a:p>
      </dgm:t>
    </dgm:pt>
    <dgm:pt modelId="{4A442237-2A57-4669-9BAD-D22F8ED91FF5}" type="parTrans" cxnId="{FB2B943D-D112-4EE4-9DF6-3ED7359675D0}">
      <dgm:prSet/>
      <dgm:spPr/>
      <dgm:t>
        <a:bodyPr/>
        <a:lstStyle/>
        <a:p>
          <a:endParaRPr lang="ru-RU"/>
        </a:p>
      </dgm:t>
    </dgm:pt>
    <dgm:pt modelId="{9989CE24-5070-4FD5-B4F0-3321364C6EAE}" type="sibTrans" cxnId="{FB2B943D-D112-4EE4-9DF6-3ED7359675D0}">
      <dgm:prSet/>
      <dgm:spPr/>
      <dgm:t>
        <a:bodyPr/>
        <a:lstStyle/>
        <a:p>
          <a:endParaRPr lang="ru-RU"/>
        </a:p>
      </dgm:t>
    </dgm:pt>
    <dgm:pt modelId="{9FA017C7-7340-4604-9313-54A6105BBB3B}">
      <dgm:prSet phldrT="[Текст]" custT="1"/>
      <dgm:spPr>
        <a:solidFill>
          <a:srgbClr val="4E4D50"/>
        </a:solidFill>
      </dgm:spPr>
      <dgm:t>
        <a:bodyPr/>
        <a:lstStyle/>
        <a:p>
          <a:r>
            <a:rPr lang="ru-RU" sz="1200" dirty="0"/>
            <a:t>Преступные сети</a:t>
          </a:r>
        </a:p>
      </dgm:t>
    </dgm:pt>
    <dgm:pt modelId="{8C36F571-0158-46C4-9CBC-58BEE402664E}" type="parTrans" cxnId="{F2B7731F-43AA-4219-87E3-D55D8F671EE1}">
      <dgm:prSet/>
      <dgm:spPr/>
      <dgm:t>
        <a:bodyPr/>
        <a:lstStyle/>
        <a:p>
          <a:endParaRPr lang="ru-RU"/>
        </a:p>
      </dgm:t>
    </dgm:pt>
    <dgm:pt modelId="{DF84FBD3-0D10-454C-869B-49232C2E8996}" type="sibTrans" cxnId="{F2B7731F-43AA-4219-87E3-D55D8F671EE1}">
      <dgm:prSet/>
      <dgm:spPr/>
      <dgm:t>
        <a:bodyPr/>
        <a:lstStyle/>
        <a:p>
          <a:endParaRPr lang="ru-RU"/>
        </a:p>
      </dgm:t>
    </dgm:pt>
    <dgm:pt modelId="{9099FAE9-82D1-4B9E-8773-98E5BEB87F99}">
      <dgm:prSet phldrT="[Текст]" custT="1"/>
      <dgm:spPr>
        <a:solidFill>
          <a:srgbClr val="4E4D50"/>
        </a:solidFill>
      </dgm:spPr>
      <dgm:t>
        <a:bodyPr/>
        <a:lstStyle/>
        <a:p>
          <a:r>
            <a:rPr lang="ru-RU" sz="1200" dirty="0"/>
            <a:t>Трудности расследования без доступа к цифровой информации</a:t>
          </a:r>
        </a:p>
      </dgm:t>
    </dgm:pt>
    <dgm:pt modelId="{E711E10B-6E7B-440F-9C2C-A82E3DCEE17C}" type="parTrans" cxnId="{8F84E4F8-6A9E-4A3D-A6A7-84F8F3C945E7}">
      <dgm:prSet/>
      <dgm:spPr/>
      <dgm:t>
        <a:bodyPr/>
        <a:lstStyle/>
        <a:p>
          <a:endParaRPr lang="ru-RU"/>
        </a:p>
      </dgm:t>
    </dgm:pt>
    <dgm:pt modelId="{792F8622-FCEF-422B-91CA-62E2A9D23A00}" type="sibTrans" cxnId="{8F84E4F8-6A9E-4A3D-A6A7-84F8F3C945E7}">
      <dgm:prSet/>
      <dgm:spPr/>
      <dgm:t>
        <a:bodyPr/>
        <a:lstStyle/>
        <a:p>
          <a:endParaRPr lang="ru-RU"/>
        </a:p>
      </dgm:t>
    </dgm:pt>
    <dgm:pt modelId="{1EAF3BB1-4ED6-4EEA-8FC7-76DAB69B12F5}">
      <dgm:prSet phldrT="[Текст]"/>
      <dgm:spPr>
        <a:noFill/>
        <a:ln>
          <a:solidFill>
            <a:srgbClr val="0E7F70">
              <a:alpha val="90000"/>
            </a:srgbClr>
          </a:solidFill>
        </a:ln>
      </dgm:spPr>
      <dgm:t>
        <a:bodyPr/>
        <a:lstStyle/>
        <a:p>
          <a:r>
            <a:rPr lang="ru-RU" dirty="0"/>
            <a:t>Официальные данные ФСБ: в 2024 г. раскрыто </a:t>
          </a:r>
          <a:r>
            <a:rPr lang="ru-RU" b="1" dirty="0"/>
            <a:t>≈ 5 000</a:t>
          </a:r>
          <a:r>
            <a:rPr lang="ru-RU" dirty="0"/>
            <a:t> групп, действующих в сфере наркоторговли, торговли людьми и финансового мошенничества, большинство из которых использует зашифрованные каналы.</a:t>
          </a:r>
        </a:p>
      </dgm:t>
    </dgm:pt>
    <dgm:pt modelId="{F95E4697-3B4F-46D6-AF06-895F69D75F68}" type="parTrans" cxnId="{1D7261C8-8B12-41AD-BC70-C333BD7C5F83}">
      <dgm:prSet/>
      <dgm:spPr/>
      <dgm:t>
        <a:bodyPr/>
        <a:lstStyle/>
        <a:p>
          <a:endParaRPr lang="ru-RU"/>
        </a:p>
      </dgm:t>
    </dgm:pt>
    <dgm:pt modelId="{D9764796-C509-4C42-9EE9-D3D35BE84903}" type="sibTrans" cxnId="{1D7261C8-8B12-41AD-BC70-C333BD7C5F83}">
      <dgm:prSet/>
      <dgm:spPr/>
      <dgm:t>
        <a:bodyPr/>
        <a:lstStyle/>
        <a:p>
          <a:endParaRPr lang="ru-RU"/>
        </a:p>
      </dgm:t>
    </dgm:pt>
    <dgm:pt modelId="{ABF33FCE-EA1A-4D85-AEFB-B64B0FDC7DA8}">
      <dgm:prSet phldrT="[Текст]"/>
      <dgm:spPr>
        <a:noFill/>
        <a:ln>
          <a:solidFill>
            <a:srgbClr val="0E7F70">
              <a:alpha val="90000"/>
            </a:srgbClr>
          </a:solidFill>
        </a:ln>
      </dgm:spPr>
      <dgm:t>
        <a:bodyPr/>
        <a:lstStyle/>
        <a:p>
          <a:r>
            <a:rPr lang="ru-RU" dirty="0"/>
            <a:t>Традиционные методы (допросы, физический обыск) часто оказываются неэффективными, когда преступники используют </a:t>
          </a:r>
          <a:r>
            <a:rPr lang="ru-RU" b="1" dirty="0" err="1"/>
            <a:t>end</a:t>
          </a:r>
          <a:r>
            <a:rPr lang="ru-RU" b="1" dirty="0"/>
            <a:t>‑</a:t>
          </a:r>
          <a:r>
            <a:rPr lang="ru-RU" b="1" dirty="0" err="1"/>
            <a:t>to</a:t>
          </a:r>
          <a:r>
            <a:rPr lang="ru-RU" b="1" dirty="0"/>
            <a:t>‑</a:t>
          </a:r>
          <a:r>
            <a:rPr lang="ru-RU" b="1" dirty="0" err="1"/>
            <a:t>end</a:t>
          </a:r>
          <a:r>
            <a:rPr lang="ru-RU" b="1" dirty="0"/>
            <a:t>‑шифрование</a:t>
          </a:r>
          <a:r>
            <a:rPr lang="ru-RU" dirty="0"/>
            <a:t> и «самоуничтожающие» сообщения</a:t>
          </a:r>
        </a:p>
      </dgm:t>
    </dgm:pt>
    <dgm:pt modelId="{5CABAB2F-E313-411F-981C-C685D5F1F13D}" type="parTrans" cxnId="{71A8F3BF-2C5A-4078-BE43-29B479E25E3F}">
      <dgm:prSet/>
      <dgm:spPr/>
      <dgm:t>
        <a:bodyPr/>
        <a:lstStyle/>
        <a:p>
          <a:endParaRPr lang="ru-RU"/>
        </a:p>
      </dgm:t>
    </dgm:pt>
    <dgm:pt modelId="{E57E76CC-78A2-4D8D-BD62-700AE6723CCB}" type="sibTrans" cxnId="{71A8F3BF-2C5A-4078-BE43-29B479E25E3F}">
      <dgm:prSet/>
      <dgm:spPr/>
      <dgm:t>
        <a:bodyPr/>
        <a:lstStyle/>
        <a:p>
          <a:endParaRPr lang="ru-RU"/>
        </a:p>
      </dgm:t>
    </dgm:pt>
    <dgm:pt modelId="{E7C7219B-9A78-44F5-A345-564F78E7FBFA}" type="pres">
      <dgm:prSet presAssocID="{E57A69C7-540A-43FA-8C64-5D6CEB574E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9F4EC-C083-45E4-84F4-9A33ADA76020}" type="pres">
      <dgm:prSet presAssocID="{E4594D4F-8443-4AE9-A07B-C3CCBDA8C383}" presName="linNode" presStyleCnt="0"/>
      <dgm:spPr/>
    </dgm:pt>
    <dgm:pt modelId="{58443BD0-52AA-44F2-AD03-1F2262DBB113}" type="pres">
      <dgm:prSet presAssocID="{E4594D4F-8443-4AE9-A07B-C3CCBDA8C383}" presName="parentText" presStyleLbl="node1" presStyleIdx="0" presStyleCnt="5" custScaleX="77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B04C-C102-4568-8FA0-8274EA2680AE}" type="pres">
      <dgm:prSet presAssocID="{E4594D4F-8443-4AE9-A07B-C3CCBDA8C38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4B6B9-C206-422E-9613-03377CBA4F27}" type="pres">
      <dgm:prSet presAssocID="{F036D489-4418-410F-B2CE-C2CD083C104C}" presName="sp" presStyleCnt="0"/>
      <dgm:spPr/>
    </dgm:pt>
    <dgm:pt modelId="{3DCE81E7-30D9-4377-A336-9E26FC2D8A5E}" type="pres">
      <dgm:prSet presAssocID="{DC456036-6CC5-49EB-9635-FCAFE8072B69}" presName="linNode" presStyleCnt="0"/>
      <dgm:spPr/>
    </dgm:pt>
    <dgm:pt modelId="{520799FF-919C-47EA-9809-1047D4F43225}" type="pres">
      <dgm:prSet presAssocID="{DC456036-6CC5-49EB-9635-FCAFE8072B69}" presName="parentText" presStyleLbl="node1" presStyleIdx="1" presStyleCnt="5" custScaleX="77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DC9BA-5F38-40FB-BCD7-9A31A5FBC90B}" type="pres">
      <dgm:prSet presAssocID="{DC456036-6CC5-49EB-9635-FCAFE8072B6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4D928-5CBB-4AA7-B061-E923C96EBAEA}" type="pres">
      <dgm:prSet presAssocID="{C5DD624B-5456-4D0B-9DF3-471D5870A955}" presName="sp" presStyleCnt="0"/>
      <dgm:spPr/>
    </dgm:pt>
    <dgm:pt modelId="{90897731-87D5-49F9-924B-D7C192846C58}" type="pres">
      <dgm:prSet presAssocID="{1D71607C-3D35-4C78-843C-40393EA7A806}" presName="linNode" presStyleCnt="0"/>
      <dgm:spPr/>
    </dgm:pt>
    <dgm:pt modelId="{7DEC58AF-1280-4BB2-9424-ED34DA709CE9}" type="pres">
      <dgm:prSet presAssocID="{1D71607C-3D35-4C78-843C-40393EA7A806}" presName="parentText" presStyleLbl="node1" presStyleIdx="2" presStyleCnt="5" custScaleX="77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05B8E-EC74-416B-911F-95A7A4867665}" type="pres">
      <dgm:prSet presAssocID="{1D71607C-3D35-4C78-843C-40393EA7A80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2A2B-447E-4F31-9CD4-61AB1AD7A277}" type="pres">
      <dgm:prSet presAssocID="{483A4A7A-A537-4592-92E5-871888E98584}" presName="sp" presStyleCnt="0"/>
      <dgm:spPr/>
    </dgm:pt>
    <dgm:pt modelId="{F9C8671C-3D5F-432D-B9A8-C62102110912}" type="pres">
      <dgm:prSet presAssocID="{9FA017C7-7340-4604-9313-54A6105BBB3B}" presName="linNode" presStyleCnt="0"/>
      <dgm:spPr/>
    </dgm:pt>
    <dgm:pt modelId="{26CED7E8-7FBE-47FA-B3E6-61C1FF14DF9B}" type="pres">
      <dgm:prSet presAssocID="{9FA017C7-7340-4604-9313-54A6105BBB3B}" presName="parentText" presStyleLbl="node1" presStyleIdx="3" presStyleCnt="5" custScaleX="77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D35AD-454E-4CA3-AFB9-647C9C9654BD}" type="pres">
      <dgm:prSet presAssocID="{9FA017C7-7340-4604-9313-54A6105BBB3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18846-9034-4C9C-A18E-95AE04312AEB}" type="pres">
      <dgm:prSet presAssocID="{DF84FBD3-0D10-454C-869B-49232C2E8996}" presName="sp" presStyleCnt="0"/>
      <dgm:spPr/>
    </dgm:pt>
    <dgm:pt modelId="{236EF6E4-5A7C-4B35-9D85-6E8FB9FF1848}" type="pres">
      <dgm:prSet presAssocID="{9099FAE9-82D1-4B9E-8773-98E5BEB87F99}" presName="linNode" presStyleCnt="0"/>
      <dgm:spPr/>
    </dgm:pt>
    <dgm:pt modelId="{C95BA7A8-5B43-4DFE-8E39-B61EC997CEE5}" type="pres">
      <dgm:prSet presAssocID="{9099FAE9-82D1-4B9E-8773-98E5BEB87F99}" presName="parentText" presStyleLbl="node1" presStyleIdx="4" presStyleCnt="5" custScaleX="77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902DE-8467-46BF-974E-2CFF7AAC8920}" type="pres">
      <dgm:prSet presAssocID="{9099FAE9-82D1-4B9E-8773-98E5BEB87F9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3D8B6-B4EE-468C-8EBD-465735D664DB}" type="presOf" srcId="{9FA017C7-7340-4604-9313-54A6105BBB3B}" destId="{26CED7E8-7FBE-47FA-B3E6-61C1FF14DF9B}" srcOrd="0" destOrd="0" presId="urn:microsoft.com/office/officeart/2005/8/layout/vList5"/>
    <dgm:cxn modelId="{A6A80A79-D8A2-461B-8208-BA2B60C413A6}" type="presOf" srcId="{1D71607C-3D35-4C78-843C-40393EA7A806}" destId="{7DEC58AF-1280-4BB2-9424-ED34DA709CE9}" srcOrd="0" destOrd="0" presId="urn:microsoft.com/office/officeart/2005/8/layout/vList5"/>
    <dgm:cxn modelId="{494864DB-2551-489B-A66B-61EF2B5C7C90}" srcId="{E57A69C7-540A-43FA-8C64-5D6CEB574E4B}" destId="{DC456036-6CC5-49EB-9635-FCAFE8072B69}" srcOrd="1" destOrd="0" parTransId="{83464592-F196-4957-9A82-AF6DB9424F11}" sibTransId="{C5DD624B-5456-4D0B-9DF3-471D5870A955}"/>
    <dgm:cxn modelId="{F2B7731F-43AA-4219-87E3-D55D8F671EE1}" srcId="{E57A69C7-540A-43FA-8C64-5D6CEB574E4B}" destId="{9FA017C7-7340-4604-9313-54A6105BBB3B}" srcOrd="3" destOrd="0" parTransId="{8C36F571-0158-46C4-9CBC-58BEE402664E}" sibTransId="{DF84FBD3-0D10-454C-869B-49232C2E8996}"/>
    <dgm:cxn modelId="{6F31D7BA-18BC-4F4C-BF37-030A3B581E19}" type="presOf" srcId="{E57A69C7-540A-43FA-8C64-5D6CEB574E4B}" destId="{E7C7219B-9A78-44F5-A345-564F78E7FBFA}" srcOrd="0" destOrd="0" presId="urn:microsoft.com/office/officeart/2005/8/layout/vList5"/>
    <dgm:cxn modelId="{62552796-49D2-4D70-B37E-C9210127D0EF}" type="presOf" srcId="{E4594D4F-8443-4AE9-A07B-C3CCBDA8C383}" destId="{58443BD0-52AA-44F2-AD03-1F2262DBB113}" srcOrd="0" destOrd="0" presId="urn:microsoft.com/office/officeart/2005/8/layout/vList5"/>
    <dgm:cxn modelId="{378A49E0-186F-4036-83AB-59231B39076D}" srcId="{E4594D4F-8443-4AE9-A07B-C3CCBDA8C383}" destId="{C1721CEE-79D6-4348-AD38-1C0DA42989F3}" srcOrd="0" destOrd="0" parTransId="{A54E255F-F355-4C5C-85AD-8D13EB88859A}" sibTransId="{282A7323-9EDE-4A4F-8EB2-2F264F5603D8}"/>
    <dgm:cxn modelId="{FB2B943D-D112-4EE4-9DF6-3ED7359675D0}" srcId="{1D71607C-3D35-4C78-843C-40393EA7A806}" destId="{C8D2C8CA-2F08-4876-B116-BC5AE0F17208}" srcOrd="0" destOrd="0" parTransId="{4A442237-2A57-4669-9BAD-D22F8ED91FF5}" sibTransId="{9989CE24-5070-4FD5-B4F0-3321364C6EAE}"/>
    <dgm:cxn modelId="{BD7ED0C6-14E0-476E-AAAC-93D49E6CDFB6}" type="presOf" srcId="{9099FAE9-82D1-4B9E-8773-98E5BEB87F99}" destId="{C95BA7A8-5B43-4DFE-8E39-B61EC997CEE5}" srcOrd="0" destOrd="0" presId="urn:microsoft.com/office/officeart/2005/8/layout/vList5"/>
    <dgm:cxn modelId="{E5EB07E2-536D-45B2-A943-2DA453C23961}" srcId="{E57A69C7-540A-43FA-8C64-5D6CEB574E4B}" destId="{1D71607C-3D35-4C78-843C-40393EA7A806}" srcOrd="2" destOrd="0" parTransId="{559C41C8-13C7-42DD-931D-8457551E7A9A}" sibTransId="{483A4A7A-A537-4592-92E5-871888E98584}"/>
    <dgm:cxn modelId="{48713B09-62C9-4EEC-802D-3933CEC7FE8F}" srcId="{DC456036-6CC5-49EB-9635-FCAFE8072B69}" destId="{DC51E4CE-70C6-468D-9522-1AB01BDFE719}" srcOrd="0" destOrd="0" parTransId="{D7CAF1D4-1958-4971-AD68-FDBE3B0B77D5}" sibTransId="{4E05A042-F506-41F1-90C9-3ABDAF6022E0}"/>
    <dgm:cxn modelId="{B4AFD7B6-A2DC-4C19-9FB7-A87999F903F8}" type="presOf" srcId="{C8D2C8CA-2F08-4876-B116-BC5AE0F17208}" destId="{93D05B8E-EC74-416B-911F-95A7A4867665}" srcOrd="0" destOrd="0" presId="urn:microsoft.com/office/officeart/2005/8/layout/vList5"/>
    <dgm:cxn modelId="{1D7261C8-8B12-41AD-BC70-C333BD7C5F83}" srcId="{9FA017C7-7340-4604-9313-54A6105BBB3B}" destId="{1EAF3BB1-4ED6-4EEA-8FC7-76DAB69B12F5}" srcOrd="0" destOrd="0" parTransId="{F95E4697-3B4F-46D6-AF06-895F69D75F68}" sibTransId="{D9764796-C509-4C42-9EE9-D3D35BE84903}"/>
    <dgm:cxn modelId="{8DFECA0E-3187-4AF7-8227-E93D499C3A5F}" type="presOf" srcId="{1EAF3BB1-4ED6-4EEA-8FC7-76DAB69B12F5}" destId="{C0ED35AD-454E-4CA3-AFB9-647C9C9654BD}" srcOrd="0" destOrd="0" presId="urn:microsoft.com/office/officeart/2005/8/layout/vList5"/>
    <dgm:cxn modelId="{8F84E4F8-6A9E-4A3D-A6A7-84F8F3C945E7}" srcId="{E57A69C7-540A-43FA-8C64-5D6CEB574E4B}" destId="{9099FAE9-82D1-4B9E-8773-98E5BEB87F99}" srcOrd="4" destOrd="0" parTransId="{E711E10B-6E7B-440F-9C2C-A82E3DCEE17C}" sibTransId="{792F8622-FCEF-422B-91CA-62E2A9D23A00}"/>
    <dgm:cxn modelId="{F88111F8-9F42-4079-8029-8107D55ECBDA}" type="presOf" srcId="{DC456036-6CC5-49EB-9635-FCAFE8072B69}" destId="{520799FF-919C-47EA-9809-1047D4F43225}" srcOrd="0" destOrd="0" presId="urn:microsoft.com/office/officeart/2005/8/layout/vList5"/>
    <dgm:cxn modelId="{71A8F3BF-2C5A-4078-BE43-29B479E25E3F}" srcId="{9099FAE9-82D1-4B9E-8773-98E5BEB87F99}" destId="{ABF33FCE-EA1A-4D85-AEFB-B64B0FDC7DA8}" srcOrd="0" destOrd="0" parTransId="{5CABAB2F-E313-411F-981C-C685D5F1F13D}" sibTransId="{E57E76CC-78A2-4D8D-BD62-700AE6723CCB}"/>
    <dgm:cxn modelId="{F097E2BD-2C5C-44AE-8B8A-8927F578B5B9}" type="presOf" srcId="{DC51E4CE-70C6-468D-9522-1AB01BDFE719}" destId="{975DC9BA-5F38-40FB-BCD7-9A31A5FBC90B}" srcOrd="0" destOrd="0" presId="urn:microsoft.com/office/officeart/2005/8/layout/vList5"/>
    <dgm:cxn modelId="{47D81952-9302-4EDE-BE99-F03EFC5756E8}" type="presOf" srcId="{ABF33FCE-EA1A-4D85-AEFB-B64B0FDC7DA8}" destId="{2C4902DE-8467-46BF-974E-2CFF7AAC8920}" srcOrd="0" destOrd="0" presId="urn:microsoft.com/office/officeart/2005/8/layout/vList5"/>
    <dgm:cxn modelId="{EC034E22-B3DF-45C5-95F6-4968941D8330}" srcId="{E57A69C7-540A-43FA-8C64-5D6CEB574E4B}" destId="{E4594D4F-8443-4AE9-A07B-C3CCBDA8C383}" srcOrd="0" destOrd="0" parTransId="{63A89BF0-2325-44E7-8649-EC68C7076FA6}" sibTransId="{F036D489-4418-410F-B2CE-C2CD083C104C}"/>
    <dgm:cxn modelId="{46B25E90-9FDC-489C-83DD-F3D2D2A31D8C}" type="presOf" srcId="{C1721CEE-79D6-4348-AD38-1C0DA42989F3}" destId="{154DB04C-C102-4568-8FA0-8274EA2680AE}" srcOrd="0" destOrd="0" presId="urn:microsoft.com/office/officeart/2005/8/layout/vList5"/>
    <dgm:cxn modelId="{4818F859-9EBE-43CC-A5A6-A927BC6DF96A}" type="presParOf" srcId="{E7C7219B-9A78-44F5-A345-564F78E7FBFA}" destId="{BE99F4EC-C083-45E4-84F4-9A33ADA76020}" srcOrd="0" destOrd="0" presId="urn:microsoft.com/office/officeart/2005/8/layout/vList5"/>
    <dgm:cxn modelId="{B0704765-1819-41D4-B554-11BC2BC56AA3}" type="presParOf" srcId="{BE99F4EC-C083-45E4-84F4-9A33ADA76020}" destId="{58443BD0-52AA-44F2-AD03-1F2262DBB113}" srcOrd="0" destOrd="0" presId="urn:microsoft.com/office/officeart/2005/8/layout/vList5"/>
    <dgm:cxn modelId="{CFACBF91-5FFB-4D67-9BF5-1D822EBD6BDE}" type="presParOf" srcId="{BE99F4EC-C083-45E4-84F4-9A33ADA76020}" destId="{154DB04C-C102-4568-8FA0-8274EA2680AE}" srcOrd="1" destOrd="0" presId="urn:microsoft.com/office/officeart/2005/8/layout/vList5"/>
    <dgm:cxn modelId="{55CF6EA7-B0E5-4EA7-B712-1E13FEF2410E}" type="presParOf" srcId="{E7C7219B-9A78-44F5-A345-564F78E7FBFA}" destId="{2E04B6B9-C206-422E-9613-03377CBA4F27}" srcOrd="1" destOrd="0" presId="urn:microsoft.com/office/officeart/2005/8/layout/vList5"/>
    <dgm:cxn modelId="{DAA86F0B-BFBA-442F-A9A7-75C2690986FD}" type="presParOf" srcId="{E7C7219B-9A78-44F5-A345-564F78E7FBFA}" destId="{3DCE81E7-30D9-4377-A336-9E26FC2D8A5E}" srcOrd="2" destOrd="0" presId="urn:microsoft.com/office/officeart/2005/8/layout/vList5"/>
    <dgm:cxn modelId="{1B5B3FE8-E927-4FDD-B00B-3F30EAD516A2}" type="presParOf" srcId="{3DCE81E7-30D9-4377-A336-9E26FC2D8A5E}" destId="{520799FF-919C-47EA-9809-1047D4F43225}" srcOrd="0" destOrd="0" presId="urn:microsoft.com/office/officeart/2005/8/layout/vList5"/>
    <dgm:cxn modelId="{65DA4495-B25B-4CB8-8663-B66222DE72D4}" type="presParOf" srcId="{3DCE81E7-30D9-4377-A336-9E26FC2D8A5E}" destId="{975DC9BA-5F38-40FB-BCD7-9A31A5FBC90B}" srcOrd="1" destOrd="0" presId="urn:microsoft.com/office/officeart/2005/8/layout/vList5"/>
    <dgm:cxn modelId="{B3AEC191-9FF8-452F-B37B-03D5501D9E05}" type="presParOf" srcId="{E7C7219B-9A78-44F5-A345-564F78E7FBFA}" destId="{3114D928-5CBB-4AA7-B061-E923C96EBAEA}" srcOrd="3" destOrd="0" presId="urn:microsoft.com/office/officeart/2005/8/layout/vList5"/>
    <dgm:cxn modelId="{4D044FB2-154B-42D0-A3D2-4FBF82414032}" type="presParOf" srcId="{E7C7219B-9A78-44F5-A345-564F78E7FBFA}" destId="{90897731-87D5-49F9-924B-D7C192846C58}" srcOrd="4" destOrd="0" presId="urn:microsoft.com/office/officeart/2005/8/layout/vList5"/>
    <dgm:cxn modelId="{39D7B6C2-4D32-4839-B4C1-820DFF18F1DC}" type="presParOf" srcId="{90897731-87D5-49F9-924B-D7C192846C58}" destId="{7DEC58AF-1280-4BB2-9424-ED34DA709CE9}" srcOrd="0" destOrd="0" presId="urn:microsoft.com/office/officeart/2005/8/layout/vList5"/>
    <dgm:cxn modelId="{D2EC8DDC-EABD-4AC9-BF38-24EDB3557099}" type="presParOf" srcId="{90897731-87D5-49F9-924B-D7C192846C58}" destId="{93D05B8E-EC74-416B-911F-95A7A4867665}" srcOrd="1" destOrd="0" presId="urn:microsoft.com/office/officeart/2005/8/layout/vList5"/>
    <dgm:cxn modelId="{44038702-CB7A-4093-8348-11F339DFF81B}" type="presParOf" srcId="{E7C7219B-9A78-44F5-A345-564F78E7FBFA}" destId="{8F0C2A2B-447E-4F31-9CD4-61AB1AD7A277}" srcOrd="5" destOrd="0" presId="urn:microsoft.com/office/officeart/2005/8/layout/vList5"/>
    <dgm:cxn modelId="{488BAE09-0EFE-40E7-B60C-38A6D1DF6D3A}" type="presParOf" srcId="{E7C7219B-9A78-44F5-A345-564F78E7FBFA}" destId="{F9C8671C-3D5F-432D-B9A8-C62102110912}" srcOrd="6" destOrd="0" presId="urn:microsoft.com/office/officeart/2005/8/layout/vList5"/>
    <dgm:cxn modelId="{E0C5DAEC-E956-4C82-AB6A-AE6F91407E8C}" type="presParOf" srcId="{F9C8671C-3D5F-432D-B9A8-C62102110912}" destId="{26CED7E8-7FBE-47FA-B3E6-61C1FF14DF9B}" srcOrd="0" destOrd="0" presId="urn:microsoft.com/office/officeart/2005/8/layout/vList5"/>
    <dgm:cxn modelId="{A5F5C51D-2B31-4A93-822D-AC3113D5C393}" type="presParOf" srcId="{F9C8671C-3D5F-432D-B9A8-C62102110912}" destId="{C0ED35AD-454E-4CA3-AFB9-647C9C9654BD}" srcOrd="1" destOrd="0" presId="urn:microsoft.com/office/officeart/2005/8/layout/vList5"/>
    <dgm:cxn modelId="{DC017E29-9BD7-49B9-8BF0-8FFA60574C35}" type="presParOf" srcId="{E7C7219B-9A78-44F5-A345-564F78E7FBFA}" destId="{22F18846-9034-4C9C-A18E-95AE04312AEB}" srcOrd="7" destOrd="0" presId="urn:microsoft.com/office/officeart/2005/8/layout/vList5"/>
    <dgm:cxn modelId="{71F50D33-AD73-4D2D-AA52-7F9A617C715B}" type="presParOf" srcId="{E7C7219B-9A78-44F5-A345-564F78E7FBFA}" destId="{236EF6E4-5A7C-4B35-9D85-6E8FB9FF1848}" srcOrd="8" destOrd="0" presId="urn:microsoft.com/office/officeart/2005/8/layout/vList5"/>
    <dgm:cxn modelId="{09AAA405-8360-4F7B-8D82-08865509BAA3}" type="presParOf" srcId="{236EF6E4-5A7C-4B35-9D85-6E8FB9FF1848}" destId="{C95BA7A8-5B43-4DFE-8E39-B61EC997CEE5}" srcOrd="0" destOrd="0" presId="urn:microsoft.com/office/officeart/2005/8/layout/vList5"/>
    <dgm:cxn modelId="{EE5AE9A8-72A1-45B1-B560-189B530EA4F6}" type="presParOf" srcId="{236EF6E4-5A7C-4B35-9D85-6E8FB9FF1848}" destId="{2C4902DE-8467-46BF-974E-2CFF7AAC89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7F60A-7170-4F10-BE76-2DF4B8FCE1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F5B34-829D-4557-8AF2-A314F1AC45F5}">
      <dgm:prSet phldrT="[Текст]"/>
      <dgm:spPr>
        <a:solidFill>
          <a:srgbClr val="0E7F70"/>
        </a:solidFill>
      </dgm:spPr>
      <dgm:t>
        <a:bodyPr/>
        <a:lstStyle/>
        <a:p>
          <a:r>
            <a:rPr lang="ru-RU" dirty="0"/>
            <a:t>США</a:t>
          </a:r>
        </a:p>
      </dgm:t>
    </dgm:pt>
    <dgm:pt modelId="{48C25E60-B92D-4B4D-A6B2-3A99EC9D9DA3}" type="parTrans" cxnId="{4FD29D10-A7D7-481A-9E83-A88B7383DC45}">
      <dgm:prSet/>
      <dgm:spPr/>
      <dgm:t>
        <a:bodyPr/>
        <a:lstStyle/>
        <a:p>
          <a:endParaRPr lang="ru-RU"/>
        </a:p>
      </dgm:t>
    </dgm:pt>
    <dgm:pt modelId="{E5398ED3-5A61-4EFB-AFA2-61EEF389FE02}" type="sibTrans" cxnId="{4FD29D10-A7D7-481A-9E83-A88B7383DC45}">
      <dgm:prSet/>
      <dgm:spPr/>
      <dgm:t>
        <a:bodyPr/>
        <a:lstStyle/>
        <a:p>
          <a:endParaRPr lang="ru-RU"/>
        </a:p>
      </dgm:t>
    </dgm:pt>
    <dgm:pt modelId="{E033E544-FA16-4F50-9B44-59BBB1ED2A0B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/>
            <a:t>lawful Interception (PRISM, NSA) 2020</a:t>
          </a:r>
          <a:endParaRPr lang="ru-RU" sz="1200" dirty="0"/>
        </a:p>
      </dgm:t>
    </dgm:pt>
    <dgm:pt modelId="{86571001-3983-4FDA-B8EC-5D87E07D2EE7}" type="parTrans" cxnId="{D4E2944F-404D-4F36-9829-02D4F9EC07B4}">
      <dgm:prSet/>
      <dgm:spPr/>
      <dgm:t>
        <a:bodyPr/>
        <a:lstStyle/>
        <a:p>
          <a:endParaRPr lang="ru-RU"/>
        </a:p>
      </dgm:t>
    </dgm:pt>
    <dgm:pt modelId="{415AE7F9-46E6-4888-BA63-7DA417B16B01}" type="sibTrans" cxnId="{D4E2944F-404D-4F36-9829-02D4F9EC07B4}">
      <dgm:prSet/>
      <dgm:spPr/>
      <dgm:t>
        <a:bodyPr/>
        <a:lstStyle/>
        <a:p>
          <a:endParaRPr lang="ru-RU"/>
        </a:p>
      </dgm:t>
    </dgm:pt>
    <dgm:pt modelId="{29993EFE-8F36-4CDA-A102-8B5E4A0A7338}">
      <dgm:prSet phldrT="[Текст]"/>
      <dgm:spPr>
        <a:solidFill>
          <a:srgbClr val="0E7F70"/>
        </a:solidFill>
      </dgm:spPr>
      <dgm:t>
        <a:bodyPr/>
        <a:lstStyle/>
        <a:p>
          <a:r>
            <a:rPr lang="ru-RU" dirty="0"/>
            <a:t>Великобритания</a:t>
          </a:r>
        </a:p>
      </dgm:t>
    </dgm:pt>
    <dgm:pt modelId="{BE9E4CCE-3399-4B9D-BDFC-991333126A5C}" type="parTrans" cxnId="{AC37E4CC-8AE9-4D38-9A79-4E98FA94E444}">
      <dgm:prSet/>
      <dgm:spPr/>
      <dgm:t>
        <a:bodyPr/>
        <a:lstStyle/>
        <a:p>
          <a:endParaRPr lang="ru-RU"/>
        </a:p>
      </dgm:t>
    </dgm:pt>
    <dgm:pt modelId="{1E8E64D4-9A10-4866-AA0D-7C62D5D4A307}" type="sibTrans" cxnId="{AC37E4CC-8AE9-4D38-9A79-4E98FA94E444}">
      <dgm:prSet/>
      <dgm:spPr/>
      <dgm:t>
        <a:bodyPr/>
        <a:lstStyle/>
        <a:p>
          <a:endParaRPr lang="ru-RU"/>
        </a:p>
      </dgm:t>
    </dgm:pt>
    <dgm:pt modelId="{B2BBF96C-F650-4518-8D3F-4EB2B3337B77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i="1" dirty="0">
              <a:solidFill>
                <a:schemeClr val="tx1"/>
              </a:solidFill>
              <a:latin typeface="+mn-lt"/>
              <a:ea typeface="+mn-ea"/>
              <a:cs typeface="+mn-cs"/>
            </a:rPr>
            <a:t>Investigatory Powers Act (IPA)</a:t>
          </a:r>
          <a:r>
            <a:rPr lang="ru-RU" sz="1200" i="1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sz="1200" i="1" dirty="0">
              <a:solidFill>
                <a:schemeClr val="tx1"/>
              </a:solidFill>
              <a:latin typeface="+mn-lt"/>
              <a:ea typeface="+mn-ea"/>
              <a:cs typeface="+mn-cs"/>
            </a:rPr>
            <a:t>«</a:t>
          </a:r>
          <a:r>
            <a:rPr lang="ru-RU" sz="1200" i="1" dirty="0">
              <a:solidFill>
                <a:schemeClr val="tx1"/>
              </a:solidFill>
              <a:latin typeface="+mn-lt"/>
              <a:ea typeface="+mn-ea"/>
              <a:cs typeface="+mn-cs"/>
            </a:rPr>
            <a:t>Сатурн</a:t>
          </a:r>
          <a:r>
            <a:rPr lang="en-US" sz="1200" i="1" dirty="0">
              <a:solidFill>
                <a:schemeClr val="tx1"/>
              </a:solidFill>
              <a:latin typeface="+mn-lt"/>
              <a:ea typeface="+mn-ea"/>
              <a:cs typeface="+mn-cs"/>
            </a:rPr>
            <a:t>» 2016</a:t>
          </a:r>
          <a:endParaRPr lang="ru-RU" sz="1200" dirty="0"/>
        </a:p>
      </dgm:t>
    </dgm:pt>
    <dgm:pt modelId="{A50CA836-CA1B-417A-A48C-DC37694BF5D9}" type="parTrans" cxnId="{8579F221-3C70-4D8A-B34A-2EEA54776485}">
      <dgm:prSet/>
      <dgm:spPr/>
      <dgm:t>
        <a:bodyPr/>
        <a:lstStyle/>
        <a:p>
          <a:endParaRPr lang="ru-RU"/>
        </a:p>
      </dgm:t>
    </dgm:pt>
    <dgm:pt modelId="{A20CC26D-72FA-44D1-8F5C-2E7A7C2D394C}" type="sibTrans" cxnId="{8579F221-3C70-4D8A-B34A-2EEA54776485}">
      <dgm:prSet/>
      <dgm:spPr/>
      <dgm:t>
        <a:bodyPr/>
        <a:lstStyle/>
        <a:p>
          <a:endParaRPr lang="ru-RU"/>
        </a:p>
      </dgm:t>
    </dgm:pt>
    <dgm:pt modelId="{9782C62B-B2F5-419F-A4CC-58398D3D3705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GDPR</a:t>
          </a:r>
          <a:r>
            <a:rPr lang="en-US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 2018</a:t>
          </a:r>
          <a:endParaRPr lang="ru-RU" sz="1200" dirty="0"/>
        </a:p>
      </dgm:t>
    </dgm:pt>
    <dgm:pt modelId="{8875BFEF-E4F9-4262-AC5D-A1042B37E250}" type="parTrans" cxnId="{D21B3E2D-6916-4275-B441-80B9FBF381A3}">
      <dgm:prSet/>
      <dgm:spPr/>
      <dgm:t>
        <a:bodyPr/>
        <a:lstStyle/>
        <a:p>
          <a:endParaRPr lang="ru-RU"/>
        </a:p>
      </dgm:t>
    </dgm:pt>
    <dgm:pt modelId="{75637692-BB77-4DE6-954D-D8EA54BE811F}" type="sibTrans" cxnId="{D21B3E2D-6916-4275-B441-80B9FBF381A3}">
      <dgm:prSet/>
      <dgm:spPr/>
      <dgm:t>
        <a:bodyPr/>
        <a:lstStyle/>
        <a:p>
          <a:endParaRPr lang="ru-RU"/>
        </a:p>
      </dgm:t>
    </dgm:pt>
    <dgm:pt modelId="{B02C5EDF-1863-4EA7-8DF4-6E798CCA3A45}">
      <dgm:prSet phldrT="[Текст]"/>
      <dgm:spPr>
        <a:solidFill>
          <a:srgbClr val="0E7F70"/>
        </a:solidFill>
      </dgm:spPr>
      <dgm:t>
        <a:bodyPr/>
        <a:lstStyle/>
        <a:p>
          <a:r>
            <a:rPr lang="ru-RU" dirty="0"/>
            <a:t>Германия</a:t>
          </a:r>
        </a:p>
      </dgm:t>
    </dgm:pt>
    <dgm:pt modelId="{75687AF3-AC7A-4F44-A9D4-57EE72495046}" type="parTrans" cxnId="{3B3F84DF-114E-4DC5-9C3D-38C2A2BECF34}">
      <dgm:prSet/>
      <dgm:spPr/>
      <dgm:t>
        <a:bodyPr/>
        <a:lstStyle/>
        <a:p>
          <a:endParaRPr lang="ru-RU"/>
        </a:p>
      </dgm:t>
    </dgm:pt>
    <dgm:pt modelId="{B73ED505-8D35-4D1E-A1CF-0F9E82FE9E85}" type="sibTrans" cxnId="{3B3F84DF-114E-4DC5-9C3D-38C2A2BECF34}">
      <dgm:prSet/>
      <dgm:spPr/>
      <dgm:t>
        <a:bodyPr/>
        <a:lstStyle/>
        <a:p>
          <a:endParaRPr lang="ru-RU"/>
        </a:p>
      </dgm:t>
    </dgm:pt>
    <dgm:pt modelId="{3A5EA9DD-3B3B-403E-93A3-6E7D377F88F0}">
      <dgm:prSet phldrT="[Текст]"/>
      <dgm:spPr>
        <a:solidFill>
          <a:srgbClr val="0E7F70"/>
        </a:solidFill>
      </dgm:spPr>
      <dgm:t>
        <a:bodyPr/>
        <a:lstStyle/>
        <a:p>
          <a:r>
            <a:rPr lang="ru-RU" dirty="0"/>
            <a:t>Франция</a:t>
          </a:r>
        </a:p>
      </dgm:t>
    </dgm:pt>
    <dgm:pt modelId="{A86E4C8E-6EC3-44C4-8BB6-5C720F384B88}" type="parTrans" cxnId="{2FFCC710-BFEE-417B-81A5-B3289F0BC882}">
      <dgm:prSet/>
      <dgm:spPr/>
      <dgm:t>
        <a:bodyPr/>
        <a:lstStyle/>
        <a:p>
          <a:endParaRPr lang="ru-RU"/>
        </a:p>
      </dgm:t>
    </dgm:pt>
    <dgm:pt modelId="{3CA8E0AF-B6F1-4D7D-9D19-1CADA0BEBF68}" type="sibTrans" cxnId="{2FFCC710-BFEE-417B-81A5-B3289F0BC882}">
      <dgm:prSet/>
      <dgm:spPr/>
      <dgm:t>
        <a:bodyPr/>
        <a:lstStyle/>
        <a:p>
          <a:endParaRPr lang="ru-RU"/>
        </a:p>
      </dgm:t>
    </dgm:pt>
    <dgm:pt modelId="{F9262F31-38D7-4699-AC26-D6EB7BA0FF45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i="1" dirty="0" err="1"/>
            <a:t>Loi</a:t>
          </a:r>
          <a:r>
            <a:rPr lang="en-US" sz="1200" i="1" dirty="0"/>
            <a:t> sur le </a:t>
          </a:r>
          <a:r>
            <a:rPr lang="en-US" sz="1200" i="1" dirty="0" err="1"/>
            <a:t>renseignement</a:t>
          </a:r>
          <a:r>
            <a:rPr lang="ru-RU" sz="1200" i="1" dirty="0"/>
            <a:t> (</a:t>
          </a:r>
          <a:r>
            <a:rPr lang="ru-RU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Закон о разведке 2015)</a:t>
          </a:r>
          <a:endParaRPr lang="ru-RU" sz="1200" dirty="0"/>
        </a:p>
      </dgm:t>
    </dgm:pt>
    <dgm:pt modelId="{E8870B26-70C4-486C-A12B-4B32DB6F7014}" type="parTrans" cxnId="{E796FC4D-A191-414B-A90A-9B8FF9C79337}">
      <dgm:prSet/>
      <dgm:spPr/>
      <dgm:t>
        <a:bodyPr/>
        <a:lstStyle/>
        <a:p>
          <a:endParaRPr lang="ru-RU"/>
        </a:p>
      </dgm:t>
    </dgm:pt>
    <dgm:pt modelId="{332A900C-D353-43C4-B0B8-D229C6BC45A0}" type="sibTrans" cxnId="{E796FC4D-A191-414B-A90A-9B8FF9C79337}">
      <dgm:prSet/>
      <dgm:spPr/>
      <dgm:t>
        <a:bodyPr/>
        <a:lstStyle/>
        <a:p>
          <a:endParaRPr lang="ru-RU"/>
        </a:p>
      </dgm:t>
    </dgm:pt>
    <dgm:pt modelId="{D4C9EBE7-5C68-4D27-A96D-A98CF1EE4EA4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TPG 2017</a:t>
          </a:r>
          <a:endParaRPr lang="ru-RU" sz="1200" dirty="0"/>
        </a:p>
      </dgm:t>
    </dgm:pt>
    <dgm:pt modelId="{DD2DFBA8-0449-4962-A4A9-A23D0DF75129}" type="parTrans" cxnId="{DB760876-9488-46A2-B36B-DB349DE983B5}">
      <dgm:prSet/>
      <dgm:spPr/>
      <dgm:t>
        <a:bodyPr/>
        <a:lstStyle/>
        <a:p>
          <a:endParaRPr lang="ru-RU"/>
        </a:p>
      </dgm:t>
    </dgm:pt>
    <dgm:pt modelId="{72B62D4B-8869-4A79-A8B7-26C835A152BF}" type="sibTrans" cxnId="{DB760876-9488-46A2-B36B-DB349DE983B5}">
      <dgm:prSet/>
      <dgm:spPr/>
      <dgm:t>
        <a:bodyPr/>
        <a:lstStyle/>
        <a:p>
          <a:endParaRPr lang="ru-RU"/>
        </a:p>
      </dgm:t>
    </dgm:pt>
    <dgm:pt modelId="{972190DD-7DB0-4579-9A60-99E6E7FA8321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BDSG 2018</a:t>
          </a:r>
          <a:endParaRPr lang="ru-RU" sz="1200" dirty="0"/>
        </a:p>
      </dgm:t>
    </dgm:pt>
    <dgm:pt modelId="{2221470E-9B80-40F9-8749-0B4B93F5130B}" type="parTrans" cxnId="{8E645B7E-1947-4DC2-9865-95150FFB6355}">
      <dgm:prSet/>
      <dgm:spPr/>
      <dgm:t>
        <a:bodyPr/>
        <a:lstStyle/>
        <a:p>
          <a:endParaRPr lang="ru-RU"/>
        </a:p>
      </dgm:t>
    </dgm:pt>
    <dgm:pt modelId="{173A7956-6ECA-44E2-AE8C-0E45A9E74C70}" type="sibTrans" cxnId="{8E645B7E-1947-4DC2-9865-95150FFB6355}">
      <dgm:prSet/>
      <dgm:spPr/>
      <dgm:t>
        <a:bodyPr/>
        <a:lstStyle/>
        <a:p>
          <a:endParaRPr lang="ru-RU"/>
        </a:p>
      </dgm:t>
    </dgm:pt>
    <dgm:pt modelId="{2591590F-F515-45FE-87DF-110BC0B90F31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/>
            <a:t>TKG 1996</a:t>
          </a:r>
          <a:endParaRPr lang="ru-RU" sz="1200" dirty="0"/>
        </a:p>
      </dgm:t>
    </dgm:pt>
    <dgm:pt modelId="{B8C13413-B87A-42C6-BF6F-C9C1398AE2ED}" type="parTrans" cxnId="{06DC0021-EAEE-4FF8-8AF4-DB994C37AF27}">
      <dgm:prSet/>
      <dgm:spPr/>
      <dgm:t>
        <a:bodyPr/>
        <a:lstStyle/>
        <a:p>
          <a:endParaRPr lang="ru-RU"/>
        </a:p>
      </dgm:t>
    </dgm:pt>
    <dgm:pt modelId="{7983EA7D-ECB0-42B6-A3BE-FF6779AC8895}" type="sibTrans" cxnId="{06DC0021-EAEE-4FF8-8AF4-DB994C37AF27}">
      <dgm:prSet/>
      <dgm:spPr/>
      <dgm:t>
        <a:bodyPr/>
        <a:lstStyle/>
        <a:p>
          <a:endParaRPr lang="ru-RU"/>
        </a:p>
      </dgm:t>
    </dgm:pt>
    <dgm:pt modelId="{993F0497-92FC-4204-8D88-89D3B3596D6E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/>
            <a:t>RIPA 2000</a:t>
          </a:r>
          <a:endParaRPr lang="ru-RU" sz="1200" dirty="0"/>
        </a:p>
      </dgm:t>
    </dgm:pt>
    <dgm:pt modelId="{978D1F4B-7EBA-4535-ABED-812718816B40}" type="parTrans" cxnId="{FA2692B2-FE5F-422E-89E1-A3ED4D37D578}">
      <dgm:prSet/>
      <dgm:spPr/>
      <dgm:t>
        <a:bodyPr/>
        <a:lstStyle/>
        <a:p>
          <a:endParaRPr lang="ru-RU"/>
        </a:p>
      </dgm:t>
    </dgm:pt>
    <dgm:pt modelId="{E17AB37B-B285-48FF-9724-27FECC594467}" type="sibTrans" cxnId="{FA2692B2-FE5F-422E-89E1-A3ED4D37D578}">
      <dgm:prSet/>
      <dgm:spPr/>
      <dgm:t>
        <a:bodyPr/>
        <a:lstStyle/>
        <a:p>
          <a:endParaRPr lang="ru-RU"/>
        </a:p>
      </dgm:t>
    </dgm:pt>
    <dgm:pt modelId="{FD36DB57-8243-4117-A7AA-D096B9789730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FISA 1978</a:t>
          </a:r>
          <a:endParaRPr lang="ru-RU" sz="1200" dirty="0"/>
        </a:p>
      </dgm:t>
    </dgm:pt>
    <dgm:pt modelId="{8672A032-FC9D-40A1-8881-311E19C20D08}" type="parTrans" cxnId="{924261FB-35F9-4E71-A0AE-39B364522BA4}">
      <dgm:prSet/>
      <dgm:spPr/>
      <dgm:t>
        <a:bodyPr/>
        <a:lstStyle/>
        <a:p>
          <a:endParaRPr lang="ru-RU"/>
        </a:p>
      </dgm:t>
    </dgm:pt>
    <dgm:pt modelId="{FAB23824-B36D-4781-B368-0B0AEC2F4FD5}" type="sibTrans" cxnId="{924261FB-35F9-4E71-A0AE-39B364522BA4}">
      <dgm:prSet/>
      <dgm:spPr/>
      <dgm:t>
        <a:bodyPr/>
        <a:lstStyle/>
        <a:p>
          <a:endParaRPr lang="ru-RU"/>
        </a:p>
      </dgm:t>
    </dgm:pt>
    <dgm:pt modelId="{C18DDFE5-1B0A-492E-AA77-F1287A6AD763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ECPA 1986</a:t>
          </a:r>
          <a:endParaRPr lang="ru-RU" sz="1200" dirty="0"/>
        </a:p>
      </dgm:t>
    </dgm:pt>
    <dgm:pt modelId="{C39EE47C-6F9E-49FB-B33B-C265E096D41A}" type="parTrans" cxnId="{445DF7B9-2CA2-4565-AA69-8A241814FD3E}">
      <dgm:prSet/>
      <dgm:spPr/>
      <dgm:t>
        <a:bodyPr/>
        <a:lstStyle/>
        <a:p>
          <a:endParaRPr lang="ru-RU"/>
        </a:p>
      </dgm:t>
    </dgm:pt>
    <dgm:pt modelId="{2A5D9AE1-42C7-4CA0-B704-73E3C8B9BE56}" type="sibTrans" cxnId="{445DF7B9-2CA2-4565-AA69-8A241814FD3E}">
      <dgm:prSet/>
      <dgm:spPr/>
      <dgm:t>
        <a:bodyPr/>
        <a:lstStyle/>
        <a:p>
          <a:endParaRPr lang="ru-RU"/>
        </a:p>
      </dgm:t>
    </dgm:pt>
    <dgm:pt modelId="{D7E38818-1F6C-4F4A-955D-D24406435270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PATRIOT Act 2001</a:t>
          </a:r>
          <a:endParaRPr lang="ru-RU" sz="1200" dirty="0"/>
        </a:p>
      </dgm:t>
    </dgm:pt>
    <dgm:pt modelId="{918D4FA1-FD81-42ED-A8B3-29BF7C27BBC0}" type="sibTrans" cxnId="{B2FAAC45-2A1F-453F-8042-40A905D71C3F}">
      <dgm:prSet/>
      <dgm:spPr/>
      <dgm:t>
        <a:bodyPr/>
        <a:lstStyle/>
        <a:p>
          <a:endParaRPr lang="ru-RU"/>
        </a:p>
      </dgm:t>
    </dgm:pt>
    <dgm:pt modelId="{DB8B7EB7-434B-4F32-9E6E-584E34BD4B3A}" type="parTrans" cxnId="{B2FAAC45-2A1F-453F-8042-40A905D71C3F}">
      <dgm:prSet/>
      <dgm:spPr/>
      <dgm:t>
        <a:bodyPr/>
        <a:lstStyle/>
        <a:p>
          <a:endParaRPr lang="ru-RU"/>
        </a:p>
      </dgm:t>
    </dgm:pt>
    <dgm:pt modelId="{E8A7A450-6390-451F-9CA6-307EC117591F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en-US" sz="1200" dirty="0">
              <a:solidFill>
                <a:schemeClr val="tx1"/>
              </a:solidFill>
              <a:latin typeface="+mn-lt"/>
              <a:ea typeface="+mn-ea"/>
              <a:cs typeface="+mn-cs"/>
            </a:rPr>
            <a:t>FREEDOM Act 2015</a:t>
          </a:r>
          <a:endParaRPr lang="ru-RU" sz="1200" dirty="0"/>
        </a:p>
      </dgm:t>
    </dgm:pt>
    <dgm:pt modelId="{8D98EC37-3A90-433E-9BEE-CC7B39D65F50}" type="parTrans" cxnId="{350CF838-739D-4573-B292-284E1ECAF756}">
      <dgm:prSet/>
      <dgm:spPr/>
      <dgm:t>
        <a:bodyPr/>
        <a:lstStyle/>
        <a:p>
          <a:endParaRPr lang="ru-RU"/>
        </a:p>
      </dgm:t>
    </dgm:pt>
    <dgm:pt modelId="{540680F5-4BA4-4083-8889-8BC4159BC359}" type="sibTrans" cxnId="{350CF838-739D-4573-B292-284E1ECAF756}">
      <dgm:prSet/>
      <dgm:spPr/>
      <dgm:t>
        <a:bodyPr/>
        <a:lstStyle/>
        <a:p>
          <a:endParaRPr lang="ru-RU"/>
        </a:p>
      </dgm:t>
    </dgm:pt>
    <dgm:pt modelId="{4579E04A-F1F2-40DB-BB25-D30E452F9CEB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200" i="1" dirty="0"/>
            <a:t>Хранение 5 лет</a:t>
          </a:r>
        </a:p>
      </dgm:t>
    </dgm:pt>
    <dgm:pt modelId="{F919396A-124B-4DD5-AB85-848C8A95A740}" type="parTrans" cxnId="{00D3AD7B-7E02-42D9-B3A6-0B6B78ED0772}">
      <dgm:prSet/>
      <dgm:spPr/>
      <dgm:t>
        <a:bodyPr/>
        <a:lstStyle/>
        <a:p>
          <a:endParaRPr lang="ru-RU"/>
        </a:p>
      </dgm:t>
    </dgm:pt>
    <dgm:pt modelId="{5F20654D-34C8-44CA-B114-7F9AA712EC6F}" type="sibTrans" cxnId="{00D3AD7B-7E02-42D9-B3A6-0B6B78ED0772}">
      <dgm:prSet/>
      <dgm:spPr/>
      <dgm:t>
        <a:bodyPr/>
        <a:lstStyle/>
        <a:p>
          <a:endParaRPr lang="ru-RU"/>
        </a:p>
      </dgm:t>
    </dgm:pt>
    <dgm:pt modelId="{55BF3630-DD4A-43BF-B010-2BE23121D17F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200" i="1" dirty="0"/>
            <a:t>Хранение 12 мес.</a:t>
          </a:r>
        </a:p>
      </dgm:t>
    </dgm:pt>
    <dgm:pt modelId="{956B4EE3-311E-4C40-BC38-16AC6B35B97E}" type="parTrans" cxnId="{B5E47D4F-55A2-4FD4-887F-F79D98E411FB}">
      <dgm:prSet/>
      <dgm:spPr/>
      <dgm:t>
        <a:bodyPr/>
        <a:lstStyle/>
        <a:p>
          <a:endParaRPr lang="ru-RU"/>
        </a:p>
      </dgm:t>
    </dgm:pt>
    <dgm:pt modelId="{6E9523FD-720F-4243-8B06-21A0645C09E9}" type="sibTrans" cxnId="{B5E47D4F-55A2-4FD4-887F-F79D98E411FB}">
      <dgm:prSet/>
      <dgm:spPr/>
      <dgm:t>
        <a:bodyPr/>
        <a:lstStyle/>
        <a:p>
          <a:endParaRPr lang="ru-RU"/>
        </a:p>
      </dgm:t>
    </dgm:pt>
    <dgm:pt modelId="{FC924DA3-6ADB-4F82-91B8-7F747DFBAA65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200" i="1" dirty="0"/>
            <a:t>Хранение до 2 лет.</a:t>
          </a:r>
          <a:r>
            <a:rPr lang="en-US" sz="1200" i="1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ru-RU" sz="1200" i="1" dirty="0"/>
        </a:p>
      </dgm:t>
    </dgm:pt>
    <dgm:pt modelId="{A3343393-74E0-4DEC-B470-2BA121B5A857}" type="parTrans" cxnId="{E38E5FC4-9EDE-4585-8EA9-525AA5EB8EC8}">
      <dgm:prSet/>
      <dgm:spPr/>
      <dgm:t>
        <a:bodyPr/>
        <a:lstStyle/>
        <a:p>
          <a:endParaRPr lang="ru-RU"/>
        </a:p>
      </dgm:t>
    </dgm:pt>
    <dgm:pt modelId="{120F0135-0C5D-404B-936E-7AEA58109D50}" type="sibTrans" cxnId="{E38E5FC4-9EDE-4585-8EA9-525AA5EB8EC8}">
      <dgm:prSet/>
      <dgm:spPr/>
      <dgm:t>
        <a:bodyPr/>
        <a:lstStyle/>
        <a:p>
          <a:endParaRPr lang="ru-RU"/>
        </a:p>
      </dgm:t>
    </dgm:pt>
    <dgm:pt modelId="{27BF682B-A593-4020-A9AD-B337FB2AEAF4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200" i="1" dirty="0"/>
            <a:t>Хранение 12 </a:t>
          </a:r>
          <a:r>
            <a:rPr lang="ru-RU" sz="1200" i="1" dirty="0" err="1"/>
            <a:t>мес</a:t>
          </a:r>
          <a:endParaRPr lang="ru-RU" sz="1200" i="1" dirty="0"/>
        </a:p>
      </dgm:t>
    </dgm:pt>
    <dgm:pt modelId="{F9CC734A-86B4-407C-9809-71160DBB94B9}" type="parTrans" cxnId="{01D20A14-E9BB-4883-AD36-9FFBF7617C30}">
      <dgm:prSet/>
      <dgm:spPr/>
      <dgm:t>
        <a:bodyPr/>
        <a:lstStyle/>
        <a:p>
          <a:endParaRPr lang="ru-RU"/>
        </a:p>
      </dgm:t>
    </dgm:pt>
    <dgm:pt modelId="{804A9B5D-8116-41B5-9512-AFE42AED9A02}" type="sibTrans" cxnId="{01D20A14-E9BB-4883-AD36-9FFBF7617C30}">
      <dgm:prSet/>
      <dgm:spPr/>
      <dgm:t>
        <a:bodyPr/>
        <a:lstStyle/>
        <a:p>
          <a:endParaRPr lang="ru-RU"/>
        </a:p>
      </dgm:t>
    </dgm:pt>
    <dgm:pt modelId="{81ED2D1B-2786-4DC7-A201-873562DC3E64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FA21AAE2-FD18-4467-BD0E-7ACE117B1AB4}" type="parTrans" cxnId="{AA31A49B-FEE5-40B1-A911-CA03F31E9DEE}">
      <dgm:prSet/>
      <dgm:spPr/>
      <dgm:t>
        <a:bodyPr/>
        <a:lstStyle/>
        <a:p>
          <a:endParaRPr lang="ru-RU"/>
        </a:p>
      </dgm:t>
    </dgm:pt>
    <dgm:pt modelId="{6952ABF1-87BD-43BA-8A9D-C041E1091FEB}" type="sibTrans" cxnId="{AA31A49B-FEE5-40B1-A911-CA03F31E9DEE}">
      <dgm:prSet/>
      <dgm:spPr/>
      <dgm:t>
        <a:bodyPr/>
        <a:lstStyle/>
        <a:p>
          <a:endParaRPr lang="ru-RU"/>
        </a:p>
      </dgm:t>
    </dgm:pt>
    <dgm:pt modelId="{9CDD89B0-3CC4-4770-A6CA-D7CFAD017DE3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27146601-6D84-4080-9F05-1BA15518DF79}" type="parTrans" cxnId="{68A1F70D-0AC5-4399-9990-8EE117E5E990}">
      <dgm:prSet/>
      <dgm:spPr/>
      <dgm:t>
        <a:bodyPr/>
        <a:lstStyle/>
        <a:p>
          <a:endParaRPr lang="ru-RU"/>
        </a:p>
      </dgm:t>
    </dgm:pt>
    <dgm:pt modelId="{F2B035E4-AB10-4F53-BACE-C8BF114FD1DE}" type="sibTrans" cxnId="{68A1F70D-0AC5-4399-9990-8EE117E5E990}">
      <dgm:prSet/>
      <dgm:spPr/>
      <dgm:t>
        <a:bodyPr/>
        <a:lstStyle/>
        <a:p>
          <a:endParaRPr lang="ru-RU"/>
        </a:p>
      </dgm:t>
    </dgm:pt>
    <dgm:pt modelId="{62504FF0-5CE1-470D-B19B-E27237FA0EAF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0185209F-47DC-497F-BDA2-14E17947F7F6}" type="parTrans" cxnId="{568A77CB-9035-4D01-9880-E422C2BEF036}">
      <dgm:prSet/>
      <dgm:spPr/>
      <dgm:t>
        <a:bodyPr/>
        <a:lstStyle/>
        <a:p>
          <a:endParaRPr lang="ru-RU"/>
        </a:p>
      </dgm:t>
    </dgm:pt>
    <dgm:pt modelId="{3587A9F6-834D-43F6-B1F7-BEE08A49408E}" type="sibTrans" cxnId="{568A77CB-9035-4D01-9880-E422C2BEF036}">
      <dgm:prSet/>
      <dgm:spPr/>
      <dgm:t>
        <a:bodyPr/>
        <a:lstStyle/>
        <a:p>
          <a:endParaRPr lang="ru-RU"/>
        </a:p>
      </dgm:t>
    </dgm:pt>
    <dgm:pt modelId="{AB0F5A40-857E-49DB-BEFE-DAC9CFF0DE82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FF2E3CF6-A050-41D0-AE92-653C334AD5CA}" type="parTrans" cxnId="{628120A5-3205-4960-8550-67CE8407A0DD}">
      <dgm:prSet/>
      <dgm:spPr/>
      <dgm:t>
        <a:bodyPr/>
        <a:lstStyle/>
        <a:p>
          <a:endParaRPr lang="ru-RU"/>
        </a:p>
      </dgm:t>
    </dgm:pt>
    <dgm:pt modelId="{51660214-80EA-436D-B5FC-F1C475E0536C}" type="sibTrans" cxnId="{628120A5-3205-4960-8550-67CE8407A0DD}">
      <dgm:prSet/>
      <dgm:spPr/>
      <dgm:t>
        <a:bodyPr/>
        <a:lstStyle/>
        <a:p>
          <a:endParaRPr lang="ru-RU"/>
        </a:p>
      </dgm:t>
    </dgm:pt>
    <dgm:pt modelId="{0F2B3F94-F1D2-49B1-8845-7772A4804ECB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880B61A3-3FEC-46DA-A2C5-E98BD355CF59}" type="parTrans" cxnId="{2781E334-7690-487A-9326-8C3A6FD951EA}">
      <dgm:prSet/>
      <dgm:spPr/>
      <dgm:t>
        <a:bodyPr/>
        <a:lstStyle/>
        <a:p>
          <a:endParaRPr lang="ru-RU"/>
        </a:p>
      </dgm:t>
    </dgm:pt>
    <dgm:pt modelId="{BABBE43B-3347-44FE-8F0A-477D37E4D5BC}" type="sibTrans" cxnId="{2781E334-7690-487A-9326-8C3A6FD951EA}">
      <dgm:prSet/>
      <dgm:spPr/>
      <dgm:t>
        <a:bodyPr/>
        <a:lstStyle/>
        <a:p>
          <a:endParaRPr lang="ru-RU"/>
        </a:p>
      </dgm:t>
    </dgm:pt>
    <dgm:pt modelId="{EC7DB6A5-3A5F-4AB5-BBB1-A06CE6E01DB9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2EFD2410-3432-46F1-8F78-4CE59AAC64C8}" type="parTrans" cxnId="{F4AE2849-913D-44AB-B762-F2064DF0DBBA}">
      <dgm:prSet/>
      <dgm:spPr/>
      <dgm:t>
        <a:bodyPr/>
        <a:lstStyle/>
        <a:p>
          <a:endParaRPr lang="ru-RU"/>
        </a:p>
      </dgm:t>
    </dgm:pt>
    <dgm:pt modelId="{CBFD1759-23DB-4912-A9A4-6094BACAC5BE}" type="sibTrans" cxnId="{F4AE2849-913D-44AB-B762-F2064DF0DBBA}">
      <dgm:prSet/>
      <dgm:spPr/>
      <dgm:t>
        <a:bodyPr/>
        <a:lstStyle/>
        <a:p>
          <a:endParaRPr lang="ru-RU"/>
        </a:p>
      </dgm:t>
    </dgm:pt>
    <dgm:pt modelId="{73A69077-2853-4676-B970-330FD3392E12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E1CE426F-C0FC-45BD-9083-6A303EF18366}" type="parTrans" cxnId="{3F686D53-2713-4DCB-A404-BFD2AE8C18DF}">
      <dgm:prSet/>
      <dgm:spPr/>
      <dgm:t>
        <a:bodyPr/>
        <a:lstStyle/>
        <a:p>
          <a:endParaRPr lang="ru-RU"/>
        </a:p>
      </dgm:t>
    </dgm:pt>
    <dgm:pt modelId="{91AB1F51-BB73-4041-A416-4104D2C2CF6E}" type="sibTrans" cxnId="{3F686D53-2713-4DCB-A404-BFD2AE8C18DF}">
      <dgm:prSet/>
      <dgm:spPr/>
      <dgm:t>
        <a:bodyPr/>
        <a:lstStyle/>
        <a:p>
          <a:endParaRPr lang="ru-RU"/>
        </a:p>
      </dgm:t>
    </dgm:pt>
    <dgm:pt modelId="{5FC9CCF5-117D-4D27-8AEA-1461A31D4B36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0513098B-14BF-44BF-96F3-E3284F6CA4B8}" type="parTrans" cxnId="{C0530129-6021-4951-AE49-F09EF75A9576}">
      <dgm:prSet/>
      <dgm:spPr/>
      <dgm:t>
        <a:bodyPr/>
        <a:lstStyle/>
        <a:p>
          <a:endParaRPr lang="ru-RU"/>
        </a:p>
      </dgm:t>
    </dgm:pt>
    <dgm:pt modelId="{C22367D8-356A-4FB7-A95E-DB2DE438A0A4}" type="sibTrans" cxnId="{C0530129-6021-4951-AE49-F09EF75A9576}">
      <dgm:prSet/>
      <dgm:spPr/>
      <dgm:t>
        <a:bodyPr/>
        <a:lstStyle/>
        <a:p>
          <a:endParaRPr lang="ru-RU"/>
        </a:p>
      </dgm:t>
    </dgm:pt>
    <dgm:pt modelId="{A837BD6E-3A1A-4830-897E-D78E6B9EB2A5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i="1" dirty="0"/>
        </a:p>
      </dgm:t>
    </dgm:pt>
    <dgm:pt modelId="{A772FB6C-0324-4195-8D31-086A6CECAFA4}" type="parTrans" cxnId="{547E863C-C907-455F-BCE9-F5DC62FA92FC}">
      <dgm:prSet/>
      <dgm:spPr/>
      <dgm:t>
        <a:bodyPr/>
        <a:lstStyle/>
        <a:p>
          <a:endParaRPr lang="ru-RU"/>
        </a:p>
      </dgm:t>
    </dgm:pt>
    <dgm:pt modelId="{24B1E7CD-D903-48BB-B9C6-9DBD2F836D96}" type="sibTrans" cxnId="{547E863C-C907-455F-BCE9-F5DC62FA92FC}">
      <dgm:prSet/>
      <dgm:spPr/>
      <dgm:t>
        <a:bodyPr/>
        <a:lstStyle/>
        <a:p>
          <a:endParaRPr lang="ru-RU"/>
        </a:p>
      </dgm:t>
    </dgm:pt>
    <dgm:pt modelId="{A1D60250-5325-4DAB-8765-927ABAC2FDA8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2E4F9043-C670-4CA6-B7C5-B5A51D846050}" type="parTrans" cxnId="{92A70F39-E35F-4044-A1E5-37E763D457AC}">
      <dgm:prSet/>
      <dgm:spPr/>
      <dgm:t>
        <a:bodyPr/>
        <a:lstStyle/>
        <a:p>
          <a:endParaRPr lang="ru-RU"/>
        </a:p>
      </dgm:t>
    </dgm:pt>
    <dgm:pt modelId="{5A258AD4-012B-400E-AC37-4E5845D0BE4D}" type="sibTrans" cxnId="{92A70F39-E35F-4044-A1E5-37E763D457AC}">
      <dgm:prSet/>
      <dgm:spPr/>
      <dgm:t>
        <a:bodyPr/>
        <a:lstStyle/>
        <a:p>
          <a:endParaRPr lang="ru-RU"/>
        </a:p>
      </dgm:t>
    </dgm:pt>
    <dgm:pt modelId="{EDBE319B-93F7-425E-AFF2-405EB8E162DA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A492487A-F885-4809-940A-76FA5D356502}" type="parTrans" cxnId="{F7B67A50-45E5-46D8-B0A7-AFC9118D1B05}">
      <dgm:prSet/>
      <dgm:spPr/>
      <dgm:t>
        <a:bodyPr/>
        <a:lstStyle/>
        <a:p>
          <a:endParaRPr lang="ru-RU"/>
        </a:p>
      </dgm:t>
    </dgm:pt>
    <dgm:pt modelId="{7B236572-4113-460B-ACA9-C85CAD0DB04F}" type="sibTrans" cxnId="{F7B67A50-45E5-46D8-B0A7-AFC9118D1B05}">
      <dgm:prSet/>
      <dgm:spPr/>
      <dgm:t>
        <a:bodyPr/>
        <a:lstStyle/>
        <a:p>
          <a:endParaRPr lang="ru-RU"/>
        </a:p>
      </dgm:t>
    </dgm:pt>
    <dgm:pt modelId="{81910C75-0E60-4D0A-9AED-6B99FAD2B7AA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776F675F-59F9-423F-8C5B-BC450A8888EE}" type="parTrans" cxnId="{76CD8717-3006-4B86-BD26-24AAB6F3F098}">
      <dgm:prSet/>
      <dgm:spPr/>
      <dgm:t>
        <a:bodyPr/>
        <a:lstStyle/>
        <a:p>
          <a:endParaRPr lang="ru-RU"/>
        </a:p>
      </dgm:t>
    </dgm:pt>
    <dgm:pt modelId="{5942697F-6568-4C0B-A1D6-7CDE6F56CBF5}" type="sibTrans" cxnId="{76CD8717-3006-4B86-BD26-24AAB6F3F098}">
      <dgm:prSet/>
      <dgm:spPr/>
      <dgm:t>
        <a:bodyPr/>
        <a:lstStyle/>
        <a:p>
          <a:endParaRPr lang="ru-RU"/>
        </a:p>
      </dgm:t>
    </dgm:pt>
    <dgm:pt modelId="{52708954-3CA8-474F-B5F2-3771C473A520}">
      <dgm:prSet phldrT="[Текст]" custT="1"/>
      <dgm:spPr>
        <a:solidFill>
          <a:srgbClr val="DCEDE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B1526B7B-D4FB-45EE-A8DF-F0AC9CA99B9F}" type="parTrans" cxnId="{60E8C9F2-9398-4F5B-B513-22E2B6FE6B60}">
      <dgm:prSet/>
      <dgm:spPr/>
      <dgm:t>
        <a:bodyPr/>
        <a:lstStyle/>
        <a:p>
          <a:endParaRPr lang="ru-RU"/>
        </a:p>
      </dgm:t>
    </dgm:pt>
    <dgm:pt modelId="{AC552089-C809-4220-B742-7EC3B3114195}" type="sibTrans" cxnId="{60E8C9F2-9398-4F5B-B513-22E2B6FE6B60}">
      <dgm:prSet/>
      <dgm:spPr/>
      <dgm:t>
        <a:bodyPr/>
        <a:lstStyle/>
        <a:p>
          <a:endParaRPr lang="ru-RU"/>
        </a:p>
      </dgm:t>
    </dgm:pt>
    <dgm:pt modelId="{A08A0058-2529-4A83-8586-40EA2976B166}">
      <dgm:prSet phldrT="[Текст]" custT="1"/>
      <dgm:spPr>
        <a:solidFill>
          <a:srgbClr val="D6E8E7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endParaRPr lang="ru-RU" sz="1200" dirty="0"/>
        </a:p>
      </dgm:t>
    </dgm:pt>
    <dgm:pt modelId="{74A84CF8-D092-4B67-94B3-D204768AE507}" type="parTrans" cxnId="{C151F763-0CC9-4294-BA30-5D33A8F6A198}">
      <dgm:prSet/>
      <dgm:spPr/>
      <dgm:t>
        <a:bodyPr/>
        <a:lstStyle/>
        <a:p>
          <a:endParaRPr lang="ru-RU"/>
        </a:p>
      </dgm:t>
    </dgm:pt>
    <dgm:pt modelId="{B71D6F11-5A90-4B36-B5A8-FC292CB51606}" type="sibTrans" cxnId="{C151F763-0CC9-4294-BA30-5D33A8F6A198}">
      <dgm:prSet/>
      <dgm:spPr/>
      <dgm:t>
        <a:bodyPr/>
        <a:lstStyle/>
        <a:p>
          <a:endParaRPr lang="ru-RU"/>
        </a:p>
      </dgm:t>
    </dgm:pt>
    <dgm:pt modelId="{5C86BAAB-A3F1-4652-B601-D0F6A0E08D60}" type="pres">
      <dgm:prSet presAssocID="{A777F60A-7170-4F10-BE76-2DF4B8FCE1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7CD34-D80C-4C1A-A682-B4C59B5CB1D1}" type="pres">
      <dgm:prSet presAssocID="{99CF5B34-829D-4557-8AF2-A314F1AC45F5}" presName="composite" presStyleCnt="0"/>
      <dgm:spPr/>
    </dgm:pt>
    <dgm:pt modelId="{3FC68371-D070-42D3-B165-BAF03F49AD88}" type="pres">
      <dgm:prSet presAssocID="{99CF5B34-829D-4557-8AF2-A314F1AC45F5}" presName="parTx" presStyleLbl="alignNode1" presStyleIdx="0" presStyleCnt="4" custScaleY="72686" custLinFactX="-13123" custLinFactNeighborX="-100000" custLinFactNeighborY="-18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B673-96B0-4F8F-97FE-19C6FC2BD291}" type="pres">
      <dgm:prSet presAssocID="{99CF5B34-829D-4557-8AF2-A314F1AC45F5}" presName="desTx" presStyleLbl="alignAccFollowNode1" presStyleIdx="0" presStyleCnt="4" custLinFactX="-12862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1BF4-2AA8-48DF-A641-91AC8D6C7FAF}" type="pres">
      <dgm:prSet presAssocID="{E5398ED3-5A61-4EFB-AFA2-61EEF389FE02}" presName="space" presStyleCnt="0"/>
      <dgm:spPr/>
    </dgm:pt>
    <dgm:pt modelId="{4C81E500-8FCE-4C70-860C-5A268DAAE98A}" type="pres">
      <dgm:prSet presAssocID="{29993EFE-8F36-4CDA-A102-8B5E4A0A7338}" presName="composite" presStyleCnt="0"/>
      <dgm:spPr/>
    </dgm:pt>
    <dgm:pt modelId="{315974FB-A896-4683-8D98-46F995E4E736}" type="pres">
      <dgm:prSet presAssocID="{29993EFE-8F36-4CDA-A102-8B5E4A0A7338}" presName="parTx" presStyleLbl="alignNode1" presStyleIdx="1" presStyleCnt="4" custScaleY="72686" custLinFactNeighborX="-4406" custLinFactNeighborY="-18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69205-5188-4D8E-BE49-CB09685A606E}" type="pres">
      <dgm:prSet presAssocID="{29993EFE-8F36-4CDA-A102-8B5E4A0A7338}" presName="desTx" presStyleLbl="alignAccFollowNode1" presStyleIdx="1" presStyleCnt="4" custLinFactNeighborX="-4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C3ACB-09B0-49E3-A85F-4C38B88AAAE5}" type="pres">
      <dgm:prSet presAssocID="{1E8E64D4-9A10-4866-AA0D-7C62D5D4A307}" presName="space" presStyleCnt="0"/>
      <dgm:spPr/>
    </dgm:pt>
    <dgm:pt modelId="{30E02C89-44FB-4811-9DFA-E76D3E78DC25}" type="pres">
      <dgm:prSet presAssocID="{B02C5EDF-1863-4EA7-8DF4-6E798CCA3A45}" presName="composite" presStyleCnt="0"/>
      <dgm:spPr/>
    </dgm:pt>
    <dgm:pt modelId="{1319CD1D-275F-44DF-A9DB-708756E3B6A8}" type="pres">
      <dgm:prSet presAssocID="{B02C5EDF-1863-4EA7-8DF4-6E798CCA3A45}" presName="parTx" presStyleLbl="alignNode1" presStyleIdx="2" presStyleCnt="4" custScaleY="72686" custLinFactNeighborX="-8966" custLinFactNeighborY="-18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8F827-BB7D-40B3-A5C6-A0FA963C92DD}" type="pres">
      <dgm:prSet presAssocID="{B02C5EDF-1863-4EA7-8DF4-6E798CCA3A45}" presName="desTx" presStyleLbl="alignAccFollowNode1" presStyleIdx="2" presStyleCnt="4" custLinFactNeighborX="-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1315-ED03-45AD-A2E8-AE5BC5790D65}" type="pres">
      <dgm:prSet presAssocID="{B73ED505-8D35-4D1E-A1CF-0F9E82FE9E85}" presName="space" presStyleCnt="0"/>
      <dgm:spPr/>
    </dgm:pt>
    <dgm:pt modelId="{BED52A19-B71E-419D-9845-8119F9D38179}" type="pres">
      <dgm:prSet presAssocID="{3A5EA9DD-3B3B-403E-93A3-6E7D377F88F0}" presName="composite" presStyleCnt="0"/>
      <dgm:spPr/>
    </dgm:pt>
    <dgm:pt modelId="{3689E863-9F15-4FC0-998D-655EF157C3C3}" type="pres">
      <dgm:prSet presAssocID="{3A5EA9DD-3B3B-403E-93A3-6E7D377F88F0}" presName="parTx" presStyleLbl="alignNode1" presStyleIdx="3" presStyleCnt="4" custScaleY="72686" custLinFactNeighborX="-12754" custLinFactNeighborY="-18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F36C6-2658-45A0-BB84-9F3C555F18D8}" type="pres">
      <dgm:prSet presAssocID="{3A5EA9DD-3B3B-403E-93A3-6E7D377F88F0}" presName="desTx" presStyleLbl="alignAccFollowNode1" presStyleIdx="3" presStyleCnt="4" custLinFactNeighborX="-1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686D53-2713-4DCB-A404-BFD2AE8C18DF}" srcId="{29993EFE-8F36-4CDA-A102-8B5E4A0A7338}" destId="{73A69077-2853-4676-B970-330FD3392E12}" srcOrd="3" destOrd="0" parTransId="{E1CE426F-C0FC-45BD-9083-6A303EF18366}" sibTransId="{91AB1F51-BB73-4041-A416-4104D2C2CF6E}"/>
    <dgm:cxn modelId="{E4466FB2-E2C0-47A7-8D67-FC32DE39F84F}" type="presOf" srcId="{B2BBF96C-F650-4518-8D3F-4EB2B3337B77}" destId="{5E869205-5188-4D8E-BE49-CB09685A606E}" srcOrd="0" destOrd="1" presId="urn:microsoft.com/office/officeart/2005/8/layout/hList1"/>
    <dgm:cxn modelId="{568A77CB-9035-4D01-9880-E422C2BEF036}" srcId="{3A5EA9DD-3B3B-403E-93A3-6E7D377F88F0}" destId="{62504FF0-5CE1-470D-B19B-E27237FA0EAF}" srcOrd="1" destOrd="0" parTransId="{0185209F-47DC-497F-BDA2-14E17947F7F6}" sibTransId="{3587A9F6-834D-43F6-B1F7-BEE08A49408E}"/>
    <dgm:cxn modelId="{B5E47D4F-55A2-4FD4-887F-F79D98E411FB}" srcId="{29993EFE-8F36-4CDA-A102-8B5E4A0A7338}" destId="{55BF3630-DD4A-43BF-B010-2BE23121D17F}" srcOrd="6" destOrd="0" parTransId="{956B4EE3-311E-4C40-BC38-16AC6B35B97E}" sibTransId="{6E9523FD-720F-4243-8B06-21A0645C09E9}"/>
    <dgm:cxn modelId="{78EFF8EC-8F71-4EA9-A59F-0C9376D7A31E}" type="presOf" srcId="{81ED2D1B-2786-4DC7-A201-873562DC3E64}" destId="{5E869205-5188-4D8E-BE49-CB09685A606E}" srcOrd="0" destOrd="5" presId="urn:microsoft.com/office/officeart/2005/8/layout/hList1"/>
    <dgm:cxn modelId="{2FFCC710-BFEE-417B-81A5-B3289F0BC882}" srcId="{A777F60A-7170-4F10-BE76-2DF4B8FCE1AA}" destId="{3A5EA9DD-3B3B-403E-93A3-6E7D377F88F0}" srcOrd="3" destOrd="0" parTransId="{A86E4C8E-6EC3-44C4-8BB6-5C720F384B88}" sibTransId="{3CA8E0AF-B6F1-4D7D-9D19-1CADA0BEBF68}"/>
    <dgm:cxn modelId="{C0530129-6021-4951-AE49-F09EF75A9576}" srcId="{3A5EA9DD-3B3B-403E-93A3-6E7D377F88F0}" destId="{5FC9CCF5-117D-4D27-8AEA-1461A31D4B36}" srcOrd="2" destOrd="0" parTransId="{0513098B-14BF-44BF-96F3-E3284F6CA4B8}" sibTransId="{C22367D8-356A-4FB7-A95E-DB2DE438A0A4}"/>
    <dgm:cxn modelId="{2EF79FB7-2664-4E4D-99E7-9B2C6F11B874}" type="presOf" srcId="{C18DDFE5-1B0A-492E-AA77-F1287A6AD763}" destId="{2733B673-96B0-4F8F-97FE-19C6FC2BD291}" srcOrd="0" destOrd="1" presId="urn:microsoft.com/office/officeart/2005/8/layout/hList1"/>
    <dgm:cxn modelId="{68A1F70D-0AC5-4399-9990-8EE117E5E990}" srcId="{B02C5EDF-1863-4EA7-8DF4-6E798CCA3A45}" destId="{9CDD89B0-3CC4-4770-A6CA-D7CFAD017DE3}" srcOrd="4" destOrd="0" parTransId="{27146601-6D84-4080-9F05-1BA15518DF79}" sibTransId="{F2B035E4-AB10-4F53-BACE-C8BF114FD1DE}"/>
    <dgm:cxn modelId="{628120A5-3205-4960-8550-67CE8407A0DD}" srcId="{3A5EA9DD-3B3B-403E-93A3-6E7D377F88F0}" destId="{AB0F5A40-857E-49DB-BEFE-DAC9CFF0DE82}" srcOrd="5" destOrd="0" parTransId="{FF2E3CF6-A050-41D0-AE92-653C334AD5CA}" sibTransId="{51660214-80EA-436D-B5FC-F1C475E0536C}"/>
    <dgm:cxn modelId="{EB62D730-D28D-4B5F-B125-9F3EB0B65244}" type="presOf" srcId="{AB0F5A40-857E-49DB-BEFE-DAC9CFF0DE82}" destId="{B0BF36C6-2658-45A0-BB84-9F3C555F18D8}" srcOrd="0" destOrd="5" presId="urn:microsoft.com/office/officeart/2005/8/layout/hList1"/>
    <dgm:cxn modelId="{797B7A49-2AD5-48A9-A194-F8BDB3510087}" type="presOf" srcId="{E033E544-FA16-4F50-9B44-59BBB1ED2A0B}" destId="{2733B673-96B0-4F8F-97FE-19C6FC2BD291}" srcOrd="0" destOrd="4" presId="urn:microsoft.com/office/officeart/2005/8/layout/hList1"/>
    <dgm:cxn modelId="{FC0ACC3D-75BE-49FB-BBC9-3307EE982794}" type="presOf" srcId="{52708954-3CA8-474F-B5F2-3771C473A520}" destId="{BDD8F827-BB7D-40B3-A5C6-A0FA963C92DD}" srcOrd="0" destOrd="5" presId="urn:microsoft.com/office/officeart/2005/8/layout/hList1"/>
    <dgm:cxn modelId="{13531F59-2F16-4D51-95C6-E6E341DAC31A}" type="presOf" srcId="{27BF682B-A593-4020-A9AD-B337FB2AEAF4}" destId="{B0BF36C6-2658-45A0-BB84-9F3C555F18D8}" srcOrd="0" destOrd="6" presId="urn:microsoft.com/office/officeart/2005/8/layout/hList1"/>
    <dgm:cxn modelId="{1453663C-23E9-430F-A672-2961974A1087}" type="presOf" srcId="{EC7DB6A5-3A5F-4AB5-BBB1-A06CE6E01DB9}" destId="{BDD8F827-BB7D-40B3-A5C6-A0FA963C92DD}" srcOrd="0" destOrd="6" presId="urn:microsoft.com/office/officeart/2005/8/layout/hList1"/>
    <dgm:cxn modelId="{6895B426-7C50-4B36-BD64-7B290DF525C6}" type="presOf" srcId="{993F0497-92FC-4204-8D88-89D3B3596D6E}" destId="{5E869205-5188-4D8E-BE49-CB09685A606E}" srcOrd="0" destOrd="0" presId="urn:microsoft.com/office/officeart/2005/8/layout/hList1"/>
    <dgm:cxn modelId="{1A23F022-1AF0-4852-80AD-78D120DB7C0D}" type="presOf" srcId="{81910C75-0E60-4D0A-9AED-6B99FAD2B7AA}" destId="{5E869205-5188-4D8E-BE49-CB09685A606E}" srcOrd="0" destOrd="4" presId="urn:microsoft.com/office/officeart/2005/8/layout/hList1"/>
    <dgm:cxn modelId="{D21B3E2D-6916-4275-B441-80B9FBF381A3}" srcId="{29993EFE-8F36-4CDA-A102-8B5E4A0A7338}" destId="{9782C62B-B2F5-419F-A4CC-58398D3D3705}" srcOrd="2" destOrd="0" parTransId="{8875BFEF-E4F9-4262-AC5D-A1042B37E250}" sibTransId="{75637692-BB77-4DE6-954D-D8EA54BE811F}"/>
    <dgm:cxn modelId="{FA2692B2-FE5F-422E-89E1-A3ED4D37D578}" srcId="{29993EFE-8F36-4CDA-A102-8B5E4A0A7338}" destId="{993F0497-92FC-4204-8D88-89D3B3596D6E}" srcOrd="0" destOrd="0" parTransId="{978D1F4B-7EBA-4535-ABED-812718816B40}" sibTransId="{E17AB37B-B285-48FF-9724-27FECC594467}"/>
    <dgm:cxn modelId="{F4AE2849-913D-44AB-B762-F2064DF0DBBA}" srcId="{B02C5EDF-1863-4EA7-8DF4-6E798CCA3A45}" destId="{EC7DB6A5-3A5F-4AB5-BBB1-A06CE6E01DB9}" srcOrd="6" destOrd="0" parTransId="{2EFD2410-3432-46F1-8F78-4CE59AAC64C8}" sibTransId="{CBFD1759-23DB-4912-A9A4-6094BACAC5BE}"/>
    <dgm:cxn modelId="{2781E334-7690-487A-9326-8C3A6FD951EA}" srcId="{B02C5EDF-1863-4EA7-8DF4-6E798CCA3A45}" destId="{0F2B3F94-F1D2-49B1-8845-7772A4804ECB}" srcOrd="3" destOrd="0" parTransId="{880B61A3-3FEC-46DA-A2C5-E98BD355CF59}" sibTransId="{BABBE43B-3347-44FE-8F0A-477D37E4D5BC}"/>
    <dgm:cxn modelId="{4FD29D10-A7D7-481A-9E83-A88B7383DC45}" srcId="{A777F60A-7170-4F10-BE76-2DF4B8FCE1AA}" destId="{99CF5B34-829D-4557-8AF2-A314F1AC45F5}" srcOrd="0" destOrd="0" parTransId="{48C25E60-B92D-4B4D-A6B2-3A99EC9D9DA3}" sibTransId="{E5398ED3-5A61-4EFB-AFA2-61EEF389FE02}"/>
    <dgm:cxn modelId="{A943CA68-D739-419D-8C55-6A8A08B55A86}" type="presOf" srcId="{D4C9EBE7-5C68-4D27-A96D-A98CF1EE4EA4}" destId="{BDD8F827-BB7D-40B3-A5C6-A0FA963C92DD}" srcOrd="0" destOrd="1" presId="urn:microsoft.com/office/officeart/2005/8/layout/hList1"/>
    <dgm:cxn modelId="{F6ED5545-9846-4A4C-9141-4B16A9C0EDF5}" type="presOf" srcId="{62504FF0-5CE1-470D-B19B-E27237FA0EAF}" destId="{B0BF36C6-2658-45A0-BB84-9F3C555F18D8}" srcOrd="0" destOrd="1" presId="urn:microsoft.com/office/officeart/2005/8/layout/hList1"/>
    <dgm:cxn modelId="{9DCDFF07-A4E6-4560-BB8B-1B926508F9CD}" type="presOf" srcId="{29993EFE-8F36-4CDA-A102-8B5E4A0A7338}" destId="{315974FB-A896-4683-8D98-46F995E4E736}" srcOrd="0" destOrd="0" presId="urn:microsoft.com/office/officeart/2005/8/layout/hList1"/>
    <dgm:cxn modelId="{F6152A36-6303-4DE2-9492-DA6A501DCAA8}" type="presOf" srcId="{FD36DB57-8243-4117-A7AA-D096B9789730}" destId="{2733B673-96B0-4F8F-97FE-19C6FC2BD291}" srcOrd="0" destOrd="0" presId="urn:microsoft.com/office/officeart/2005/8/layout/hList1"/>
    <dgm:cxn modelId="{25EF1C6B-E664-4D62-A7B7-36288CF53CD2}" type="presOf" srcId="{73A69077-2853-4676-B970-330FD3392E12}" destId="{5E869205-5188-4D8E-BE49-CB09685A606E}" srcOrd="0" destOrd="3" presId="urn:microsoft.com/office/officeart/2005/8/layout/hList1"/>
    <dgm:cxn modelId="{49D8A903-F787-42D5-8408-EEBAF1D892E5}" type="presOf" srcId="{972190DD-7DB0-4579-9A60-99E6E7FA8321}" destId="{BDD8F827-BB7D-40B3-A5C6-A0FA963C92DD}" srcOrd="0" destOrd="2" presId="urn:microsoft.com/office/officeart/2005/8/layout/hList1"/>
    <dgm:cxn modelId="{76CD8717-3006-4B86-BD26-24AAB6F3F098}" srcId="{29993EFE-8F36-4CDA-A102-8B5E4A0A7338}" destId="{81910C75-0E60-4D0A-9AED-6B99FAD2B7AA}" srcOrd="4" destOrd="0" parTransId="{776F675F-59F9-423F-8C5B-BC450A8888EE}" sibTransId="{5942697F-6568-4C0B-A1D6-7CDE6F56CBF5}"/>
    <dgm:cxn modelId="{60E8C9F2-9398-4F5B-B513-22E2B6FE6B60}" srcId="{B02C5EDF-1863-4EA7-8DF4-6E798CCA3A45}" destId="{52708954-3CA8-474F-B5F2-3771C473A520}" srcOrd="5" destOrd="0" parTransId="{B1526B7B-D4FB-45EE-A8DF-F0AC9CA99B9F}" sibTransId="{AC552089-C809-4220-B742-7EC3B3114195}"/>
    <dgm:cxn modelId="{58544EBD-7352-4F8F-957B-76C9FD104619}" type="presOf" srcId="{D7E38818-1F6C-4F4A-955D-D24406435270}" destId="{2733B673-96B0-4F8F-97FE-19C6FC2BD291}" srcOrd="0" destOrd="2" presId="urn:microsoft.com/office/officeart/2005/8/layout/hList1"/>
    <dgm:cxn modelId="{576840D3-9DE0-4087-832E-71582B8BEC6E}" type="presOf" srcId="{3A5EA9DD-3B3B-403E-93A3-6E7D377F88F0}" destId="{3689E863-9F15-4FC0-998D-655EF157C3C3}" srcOrd="0" destOrd="0" presId="urn:microsoft.com/office/officeart/2005/8/layout/hList1"/>
    <dgm:cxn modelId="{1967EEB1-A2CA-4CD8-978F-FDD511BE7BDB}" type="presOf" srcId="{A777F60A-7170-4F10-BE76-2DF4B8FCE1AA}" destId="{5C86BAAB-A3F1-4652-B601-D0F6A0E08D60}" srcOrd="0" destOrd="0" presId="urn:microsoft.com/office/officeart/2005/8/layout/hList1"/>
    <dgm:cxn modelId="{85F51240-36D3-4820-949B-CA9F4ECEDD37}" type="presOf" srcId="{55BF3630-DD4A-43BF-B010-2BE23121D17F}" destId="{5E869205-5188-4D8E-BE49-CB09685A606E}" srcOrd="0" destOrd="6" presId="urn:microsoft.com/office/officeart/2005/8/layout/hList1"/>
    <dgm:cxn modelId="{E38E5FC4-9EDE-4585-8EA9-525AA5EB8EC8}" srcId="{B02C5EDF-1863-4EA7-8DF4-6E798CCA3A45}" destId="{FC924DA3-6ADB-4F82-91B8-7F747DFBAA65}" srcOrd="7" destOrd="0" parTransId="{A3343393-74E0-4DEC-B470-2BA121B5A857}" sibTransId="{120F0135-0C5D-404B-936E-7AEA58109D50}"/>
    <dgm:cxn modelId="{FBAA1E5E-9790-4FEB-9F03-787D628021B2}" type="presOf" srcId="{A08A0058-2529-4A83-8586-40EA2976B166}" destId="{B0BF36C6-2658-45A0-BB84-9F3C555F18D8}" srcOrd="0" destOrd="3" presId="urn:microsoft.com/office/officeart/2005/8/layout/hList1"/>
    <dgm:cxn modelId="{6E902D42-3452-40E8-A5A5-A7E5FE1E4F6C}" type="presOf" srcId="{9CDD89B0-3CC4-4770-A6CA-D7CFAD017DE3}" destId="{BDD8F827-BB7D-40B3-A5C6-A0FA963C92DD}" srcOrd="0" destOrd="4" presId="urn:microsoft.com/office/officeart/2005/8/layout/hList1"/>
    <dgm:cxn modelId="{350CF838-739D-4573-B292-284E1ECAF756}" srcId="{99CF5B34-829D-4557-8AF2-A314F1AC45F5}" destId="{E8A7A450-6390-451F-9CA6-307EC117591F}" srcOrd="3" destOrd="0" parTransId="{8D98EC37-3A90-433E-9BEE-CC7B39D65F50}" sibTransId="{540680F5-4BA4-4083-8889-8BC4159BC359}"/>
    <dgm:cxn modelId="{E796FC4D-A191-414B-A90A-9B8FF9C79337}" srcId="{3A5EA9DD-3B3B-403E-93A3-6E7D377F88F0}" destId="{F9262F31-38D7-4699-AC26-D6EB7BA0FF45}" srcOrd="0" destOrd="0" parTransId="{E8870B26-70C4-486C-A12B-4B32DB6F7014}" sibTransId="{332A900C-D353-43C4-B0B8-D229C6BC45A0}"/>
    <dgm:cxn modelId="{A453A6AB-931D-4D7B-9F82-78ABF1BC1A99}" type="presOf" srcId="{4579E04A-F1F2-40DB-BB25-D30E452F9CEB}" destId="{2733B673-96B0-4F8F-97FE-19C6FC2BD291}" srcOrd="0" destOrd="6" presId="urn:microsoft.com/office/officeart/2005/8/layout/hList1"/>
    <dgm:cxn modelId="{924261FB-35F9-4E71-A0AE-39B364522BA4}" srcId="{99CF5B34-829D-4557-8AF2-A314F1AC45F5}" destId="{FD36DB57-8243-4117-A7AA-D096B9789730}" srcOrd="0" destOrd="0" parTransId="{8672A032-FC9D-40A1-8881-311E19C20D08}" sibTransId="{FAB23824-B36D-4781-B368-0B0AEC2F4FD5}"/>
    <dgm:cxn modelId="{1EC983E0-E348-4FB7-A784-38ED23C79159}" type="presOf" srcId="{A1D60250-5325-4DAB-8765-927ABAC2FDA8}" destId="{B0BF36C6-2658-45A0-BB84-9F3C555F18D8}" srcOrd="0" destOrd="4" presId="urn:microsoft.com/office/officeart/2005/8/layout/hList1"/>
    <dgm:cxn modelId="{AA31A49B-FEE5-40B1-A911-CA03F31E9DEE}" srcId="{29993EFE-8F36-4CDA-A102-8B5E4A0A7338}" destId="{81ED2D1B-2786-4DC7-A201-873562DC3E64}" srcOrd="5" destOrd="0" parTransId="{FA21AAE2-FD18-4467-BD0E-7ACE117B1AB4}" sibTransId="{6952ABF1-87BD-43BA-8A9D-C041E1091FEB}"/>
    <dgm:cxn modelId="{D6CF30E2-9B34-4C12-8888-D9658C11F379}" type="presOf" srcId="{EDBE319B-93F7-425E-AFF2-405EB8E162DA}" destId="{2733B673-96B0-4F8F-97FE-19C6FC2BD291}" srcOrd="0" destOrd="5" presId="urn:microsoft.com/office/officeart/2005/8/layout/hList1"/>
    <dgm:cxn modelId="{9B537900-A2E5-4ECF-B44E-1463AD4C87C1}" type="presOf" srcId="{FC924DA3-6ADB-4F82-91B8-7F747DFBAA65}" destId="{BDD8F827-BB7D-40B3-A5C6-A0FA963C92DD}" srcOrd="0" destOrd="7" presId="urn:microsoft.com/office/officeart/2005/8/layout/hList1"/>
    <dgm:cxn modelId="{01D20A14-E9BB-4883-AD36-9FFBF7617C30}" srcId="{3A5EA9DD-3B3B-403E-93A3-6E7D377F88F0}" destId="{27BF682B-A593-4020-A9AD-B337FB2AEAF4}" srcOrd="6" destOrd="0" parTransId="{F9CC734A-86B4-407C-9809-71160DBB94B9}" sibTransId="{804A9B5D-8116-41B5-9512-AFE42AED9A02}"/>
    <dgm:cxn modelId="{6A82A49B-F947-4807-86B1-F4324B26E7AA}" type="presOf" srcId="{9782C62B-B2F5-419F-A4CC-58398D3D3705}" destId="{5E869205-5188-4D8E-BE49-CB09685A606E}" srcOrd="0" destOrd="2" presId="urn:microsoft.com/office/officeart/2005/8/layout/hList1"/>
    <dgm:cxn modelId="{00D3AD7B-7E02-42D9-B3A6-0B6B78ED0772}" srcId="{99CF5B34-829D-4557-8AF2-A314F1AC45F5}" destId="{4579E04A-F1F2-40DB-BB25-D30E452F9CEB}" srcOrd="6" destOrd="0" parTransId="{F919396A-124B-4DD5-AB85-848C8A95A740}" sibTransId="{5F20654D-34C8-44CA-B114-7F9AA712EC6F}"/>
    <dgm:cxn modelId="{5D52CF86-416D-4175-AC54-27DF8B4C69B1}" type="presOf" srcId="{F9262F31-38D7-4699-AC26-D6EB7BA0FF45}" destId="{B0BF36C6-2658-45A0-BB84-9F3C555F18D8}" srcOrd="0" destOrd="0" presId="urn:microsoft.com/office/officeart/2005/8/layout/hList1"/>
    <dgm:cxn modelId="{C151F763-0CC9-4294-BA30-5D33A8F6A198}" srcId="{3A5EA9DD-3B3B-403E-93A3-6E7D377F88F0}" destId="{A08A0058-2529-4A83-8586-40EA2976B166}" srcOrd="3" destOrd="0" parTransId="{74A84CF8-D092-4B67-94B3-D204768AE507}" sibTransId="{B71D6F11-5A90-4B36-B5A8-FC292CB51606}"/>
    <dgm:cxn modelId="{92A70F39-E35F-4044-A1E5-37E763D457AC}" srcId="{3A5EA9DD-3B3B-403E-93A3-6E7D377F88F0}" destId="{A1D60250-5325-4DAB-8765-927ABAC2FDA8}" srcOrd="4" destOrd="0" parTransId="{2E4F9043-C670-4CA6-B7C5-B5A51D846050}" sibTransId="{5A258AD4-012B-400E-AC37-4E5845D0BE4D}"/>
    <dgm:cxn modelId="{FC283E17-51C4-43AE-AA16-D911FC308802}" type="presOf" srcId="{99CF5B34-829D-4557-8AF2-A314F1AC45F5}" destId="{3FC68371-D070-42D3-B165-BAF03F49AD88}" srcOrd="0" destOrd="0" presId="urn:microsoft.com/office/officeart/2005/8/layout/hList1"/>
    <dgm:cxn modelId="{DB760876-9488-46A2-B36B-DB349DE983B5}" srcId="{B02C5EDF-1863-4EA7-8DF4-6E798CCA3A45}" destId="{D4C9EBE7-5C68-4D27-A96D-A98CF1EE4EA4}" srcOrd="1" destOrd="0" parTransId="{DD2DFBA8-0449-4962-A4A9-A23D0DF75129}" sibTransId="{72B62D4B-8869-4A79-A8B7-26C835A152BF}"/>
    <dgm:cxn modelId="{F7B67A50-45E5-46D8-B0A7-AFC9118D1B05}" srcId="{99CF5B34-829D-4557-8AF2-A314F1AC45F5}" destId="{EDBE319B-93F7-425E-AFF2-405EB8E162DA}" srcOrd="5" destOrd="0" parTransId="{A492487A-F885-4809-940A-76FA5D356502}" sibTransId="{7B236572-4113-460B-ACA9-C85CAD0DB04F}"/>
    <dgm:cxn modelId="{4ADD4EEE-4678-477E-9FD0-6F198D74CD25}" type="presOf" srcId="{0F2B3F94-F1D2-49B1-8845-7772A4804ECB}" destId="{BDD8F827-BB7D-40B3-A5C6-A0FA963C92DD}" srcOrd="0" destOrd="3" presId="urn:microsoft.com/office/officeart/2005/8/layout/hList1"/>
    <dgm:cxn modelId="{06DC0021-EAEE-4FF8-8AF4-DB994C37AF27}" srcId="{B02C5EDF-1863-4EA7-8DF4-6E798CCA3A45}" destId="{2591590F-F515-45FE-87DF-110BC0B90F31}" srcOrd="0" destOrd="0" parTransId="{B8C13413-B87A-42C6-BF6F-C9C1398AE2ED}" sibTransId="{7983EA7D-ECB0-42B6-A3BE-FF6779AC8895}"/>
    <dgm:cxn modelId="{850E7A22-7CA6-4D32-A21C-03F3F17108B7}" type="presOf" srcId="{A837BD6E-3A1A-4830-897E-D78E6B9EB2A5}" destId="{B0BF36C6-2658-45A0-BB84-9F3C555F18D8}" srcOrd="0" destOrd="7" presId="urn:microsoft.com/office/officeart/2005/8/layout/hList1"/>
    <dgm:cxn modelId="{EEF465AF-BF8D-43FC-9274-6586AA79CD12}" type="presOf" srcId="{B02C5EDF-1863-4EA7-8DF4-6E798CCA3A45}" destId="{1319CD1D-275F-44DF-A9DB-708756E3B6A8}" srcOrd="0" destOrd="0" presId="urn:microsoft.com/office/officeart/2005/8/layout/hList1"/>
    <dgm:cxn modelId="{3B3F84DF-114E-4DC5-9C3D-38C2A2BECF34}" srcId="{A777F60A-7170-4F10-BE76-2DF4B8FCE1AA}" destId="{B02C5EDF-1863-4EA7-8DF4-6E798CCA3A45}" srcOrd="2" destOrd="0" parTransId="{75687AF3-AC7A-4F44-A9D4-57EE72495046}" sibTransId="{B73ED505-8D35-4D1E-A1CF-0F9E82FE9E85}"/>
    <dgm:cxn modelId="{8579F221-3C70-4D8A-B34A-2EEA54776485}" srcId="{29993EFE-8F36-4CDA-A102-8B5E4A0A7338}" destId="{B2BBF96C-F650-4518-8D3F-4EB2B3337B77}" srcOrd="1" destOrd="0" parTransId="{A50CA836-CA1B-417A-A48C-DC37694BF5D9}" sibTransId="{A20CC26D-72FA-44D1-8F5C-2E7A7C2D394C}"/>
    <dgm:cxn modelId="{51D6C3D3-8AB1-420D-A8CD-C10ACA9DFAE8}" type="presOf" srcId="{E8A7A450-6390-451F-9CA6-307EC117591F}" destId="{2733B673-96B0-4F8F-97FE-19C6FC2BD291}" srcOrd="0" destOrd="3" presId="urn:microsoft.com/office/officeart/2005/8/layout/hList1"/>
    <dgm:cxn modelId="{D4E2944F-404D-4F36-9829-02D4F9EC07B4}" srcId="{99CF5B34-829D-4557-8AF2-A314F1AC45F5}" destId="{E033E544-FA16-4F50-9B44-59BBB1ED2A0B}" srcOrd="4" destOrd="0" parTransId="{86571001-3983-4FDA-B8EC-5D87E07D2EE7}" sibTransId="{415AE7F9-46E6-4888-BA63-7DA417B16B01}"/>
    <dgm:cxn modelId="{445DF7B9-2CA2-4565-AA69-8A241814FD3E}" srcId="{99CF5B34-829D-4557-8AF2-A314F1AC45F5}" destId="{C18DDFE5-1B0A-492E-AA77-F1287A6AD763}" srcOrd="1" destOrd="0" parTransId="{C39EE47C-6F9E-49FB-B33B-C265E096D41A}" sibTransId="{2A5D9AE1-42C7-4CA0-B704-73E3C8B9BE56}"/>
    <dgm:cxn modelId="{B2FAAC45-2A1F-453F-8042-40A905D71C3F}" srcId="{99CF5B34-829D-4557-8AF2-A314F1AC45F5}" destId="{D7E38818-1F6C-4F4A-955D-D24406435270}" srcOrd="2" destOrd="0" parTransId="{DB8B7EB7-434B-4F32-9E6E-584E34BD4B3A}" sibTransId="{918D4FA1-FD81-42ED-A8B3-29BF7C27BBC0}"/>
    <dgm:cxn modelId="{AC37E4CC-8AE9-4D38-9A79-4E98FA94E444}" srcId="{A777F60A-7170-4F10-BE76-2DF4B8FCE1AA}" destId="{29993EFE-8F36-4CDA-A102-8B5E4A0A7338}" srcOrd="1" destOrd="0" parTransId="{BE9E4CCE-3399-4B9D-BDFC-991333126A5C}" sibTransId="{1E8E64D4-9A10-4866-AA0D-7C62D5D4A307}"/>
    <dgm:cxn modelId="{88610E21-C345-4CE3-B422-4F230DCBE35B}" type="presOf" srcId="{5FC9CCF5-117D-4D27-8AEA-1461A31D4B36}" destId="{B0BF36C6-2658-45A0-BB84-9F3C555F18D8}" srcOrd="0" destOrd="2" presId="urn:microsoft.com/office/officeart/2005/8/layout/hList1"/>
    <dgm:cxn modelId="{8E645B7E-1947-4DC2-9865-95150FFB6355}" srcId="{B02C5EDF-1863-4EA7-8DF4-6E798CCA3A45}" destId="{972190DD-7DB0-4579-9A60-99E6E7FA8321}" srcOrd="2" destOrd="0" parTransId="{2221470E-9B80-40F9-8749-0B4B93F5130B}" sibTransId="{173A7956-6ECA-44E2-AE8C-0E45A9E74C70}"/>
    <dgm:cxn modelId="{55CF73EE-866C-4DDF-A085-C41B0D7D7CA0}" type="presOf" srcId="{2591590F-F515-45FE-87DF-110BC0B90F31}" destId="{BDD8F827-BB7D-40B3-A5C6-A0FA963C92DD}" srcOrd="0" destOrd="0" presId="urn:microsoft.com/office/officeart/2005/8/layout/hList1"/>
    <dgm:cxn modelId="{547E863C-C907-455F-BCE9-F5DC62FA92FC}" srcId="{3A5EA9DD-3B3B-403E-93A3-6E7D377F88F0}" destId="{A837BD6E-3A1A-4830-897E-D78E6B9EB2A5}" srcOrd="7" destOrd="0" parTransId="{A772FB6C-0324-4195-8D31-086A6CECAFA4}" sibTransId="{24B1E7CD-D903-48BB-B9C6-9DBD2F836D96}"/>
    <dgm:cxn modelId="{B58031CE-B7C0-428E-953C-5DE06FE625FD}" type="presParOf" srcId="{5C86BAAB-A3F1-4652-B601-D0F6A0E08D60}" destId="{7ED7CD34-D80C-4C1A-A682-B4C59B5CB1D1}" srcOrd="0" destOrd="0" presId="urn:microsoft.com/office/officeart/2005/8/layout/hList1"/>
    <dgm:cxn modelId="{BA98F282-DAEC-48A1-AA28-389E2D594796}" type="presParOf" srcId="{7ED7CD34-D80C-4C1A-A682-B4C59B5CB1D1}" destId="{3FC68371-D070-42D3-B165-BAF03F49AD88}" srcOrd="0" destOrd="0" presId="urn:microsoft.com/office/officeart/2005/8/layout/hList1"/>
    <dgm:cxn modelId="{1CA9FBDB-A227-4112-BD22-BD234314EC68}" type="presParOf" srcId="{7ED7CD34-D80C-4C1A-A682-B4C59B5CB1D1}" destId="{2733B673-96B0-4F8F-97FE-19C6FC2BD291}" srcOrd="1" destOrd="0" presId="urn:microsoft.com/office/officeart/2005/8/layout/hList1"/>
    <dgm:cxn modelId="{26E1D606-BDAA-4C99-A902-439DF281EC83}" type="presParOf" srcId="{5C86BAAB-A3F1-4652-B601-D0F6A0E08D60}" destId="{F0D11BF4-2AA8-48DF-A641-91AC8D6C7FAF}" srcOrd="1" destOrd="0" presId="urn:microsoft.com/office/officeart/2005/8/layout/hList1"/>
    <dgm:cxn modelId="{DF16FEA1-C497-461E-B544-926AE770BAB6}" type="presParOf" srcId="{5C86BAAB-A3F1-4652-B601-D0F6A0E08D60}" destId="{4C81E500-8FCE-4C70-860C-5A268DAAE98A}" srcOrd="2" destOrd="0" presId="urn:microsoft.com/office/officeart/2005/8/layout/hList1"/>
    <dgm:cxn modelId="{9223A3F0-A288-4937-81C4-DC711DFF60E7}" type="presParOf" srcId="{4C81E500-8FCE-4C70-860C-5A268DAAE98A}" destId="{315974FB-A896-4683-8D98-46F995E4E736}" srcOrd="0" destOrd="0" presId="urn:microsoft.com/office/officeart/2005/8/layout/hList1"/>
    <dgm:cxn modelId="{A26E308C-FE99-4EF8-96F1-91D2F8EF6342}" type="presParOf" srcId="{4C81E500-8FCE-4C70-860C-5A268DAAE98A}" destId="{5E869205-5188-4D8E-BE49-CB09685A606E}" srcOrd="1" destOrd="0" presId="urn:microsoft.com/office/officeart/2005/8/layout/hList1"/>
    <dgm:cxn modelId="{29A2249A-83D1-4723-AE56-47EA863980CC}" type="presParOf" srcId="{5C86BAAB-A3F1-4652-B601-D0F6A0E08D60}" destId="{882C3ACB-09B0-49E3-A85F-4C38B88AAAE5}" srcOrd="3" destOrd="0" presId="urn:microsoft.com/office/officeart/2005/8/layout/hList1"/>
    <dgm:cxn modelId="{25A951AE-F2E0-4562-90D3-BA68F7EE85BC}" type="presParOf" srcId="{5C86BAAB-A3F1-4652-B601-D0F6A0E08D60}" destId="{30E02C89-44FB-4811-9DFA-E76D3E78DC25}" srcOrd="4" destOrd="0" presId="urn:microsoft.com/office/officeart/2005/8/layout/hList1"/>
    <dgm:cxn modelId="{3CD1CFD7-0D2A-4CFF-BB19-88DBD775F319}" type="presParOf" srcId="{30E02C89-44FB-4811-9DFA-E76D3E78DC25}" destId="{1319CD1D-275F-44DF-A9DB-708756E3B6A8}" srcOrd="0" destOrd="0" presId="urn:microsoft.com/office/officeart/2005/8/layout/hList1"/>
    <dgm:cxn modelId="{921C58AD-CD71-4948-A749-F42700D95DF8}" type="presParOf" srcId="{30E02C89-44FB-4811-9DFA-E76D3E78DC25}" destId="{BDD8F827-BB7D-40B3-A5C6-A0FA963C92DD}" srcOrd="1" destOrd="0" presId="urn:microsoft.com/office/officeart/2005/8/layout/hList1"/>
    <dgm:cxn modelId="{D2853F72-5837-4778-86FB-5E34F1915CFE}" type="presParOf" srcId="{5C86BAAB-A3F1-4652-B601-D0F6A0E08D60}" destId="{576C1315-ED03-45AD-A2E8-AE5BC5790D65}" srcOrd="5" destOrd="0" presId="urn:microsoft.com/office/officeart/2005/8/layout/hList1"/>
    <dgm:cxn modelId="{BFB5A5BB-EC29-429C-B82C-1B91FB52E308}" type="presParOf" srcId="{5C86BAAB-A3F1-4652-B601-D0F6A0E08D60}" destId="{BED52A19-B71E-419D-9845-8119F9D38179}" srcOrd="6" destOrd="0" presId="urn:microsoft.com/office/officeart/2005/8/layout/hList1"/>
    <dgm:cxn modelId="{9A401174-1A70-4B55-A9C3-EB573DAF1110}" type="presParOf" srcId="{BED52A19-B71E-419D-9845-8119F9D38179}" destId="{3689E863-9F15-4FC0-998D-655EF157C3C3}" srcOrd="0" destOrd="0" presId="urn:microsoft.com/office/officeart/2005/8/layout/hList1"/>
    <dgm:cxn modelId="{6BB8B03B-A2E4-4346-B578-E3EADD8E1708}" type="presParOf" srcId="{BED52A19-B71E-419D-9845-8119F9D38179}" destId="{B0BF36C6-2658-45A0-BB84-9F3C555F18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85625-433C-4AA0-83F2-52DE3328F3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07088B-BC96-4117-9146-16A583998E6D}">
      <dgm:prSet phldrT="[Текст]" custT="1"/>
      <dgm:spPr>
        <a:solidFill>
          <a:srgbClr val="DCEDEC"/>
        </a:solidFill>
      </dgm:spPr>
      <dgm:t>
        <a:bodyPr/>
        <a:lstStyle/>
        <a:p>
          <a:r>
            <a:rPr lang="en-US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GraphQL</a:t>
          </a:r>
          <a:endParaRPr lang="ru-RU" sz="1200" b="1" kern="1200" dirty="0">
            <a:solidFill>
              <a:srgbClr val="027464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C2323876-6EBF-4DB0-B267-D18511AE0057}" type="parTrans" cxnId="{07C2A6AE-49EE-4339-AEAF-A10D44E17A60}">
      <dgm:prSet/>
      <dgm:spPr/>
      <dgm:t>
        <a:bodyPr/>
        <a:lstStyle/>
        <a:p>
          <a:endParaRPr lang="ru-RU"/>
        </a:p>
      </dgm:t>
    </dgm:pt>
    <dgm:pt modelId="{97AB75FE-5875-4F21-9E99-9B10195B63FA}" type="sibTrans" cxnId="{07C2A6AE-49EE-4339-AEAF-A10D44E17A60}">
      <dgm:prSet/>
      <dgm:spPr/>
      <dgm:t>
        <a:bodyPr/>
        <a:lstStyle/>
        <a:p>
          <a:endParaRPr lang="ru-RU"/>
        </a:p>
      </dgm:t>
    </dgm:pt>
    <dgm:pt modelId="{0BAC0718-00C8-4057-A7D5-622C4950D2B7}">
      <dgm:prSet phldrT="[Текст]" custT="1"/>
      <dgm:spPr>
        <a:solidFill>
          <a:srgbClr val="DCEDEC"/>
        </a:solidFill>
      </dgm:spPr>
      <dgm:t>
        <a:bodyPr/>
        <a:lstStyle/>
        <a:p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 Это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язык запросов к данным и одновременно среда для их выполнения </a:t>
          </a:r>
        </a:p>
      </dgm:t>
    </dgm:pt>
    <dgm:pt modelId="{7667A116-25BA-4F6E-9288-7361FC206E9C}" type="parTrans" cxnId="{E3AF3787-4C0C-46C6-B096-00A0EE331E6A}">
      <dgm:prSet/>
      <dgm:spPr/>
      <dgm:t>
        <a:bodyPr/>
        <a:lstStyle/>
        <a:p>
          <a:endParaRPr lang="ru-RU"/>
        </a:p>
      </dgm:t>
    </dgm:pt>
    <dgm:pt modelId="{D869B98C-A193-47CF-85B3-981D9C1AF646}" type="sibTrans" cxnId="{E3AF3787-4C0C-46C6-B096-00A0EE331E6A}">
      <dgm:prSet/>
      <dgm:spPr/>
      <dgm:t>
        <a:bodyPr/>
        <a:lstStyle/>
        <a:p>
          <a:endParaRPr lang="ru-RU"/>
        </a:p>
      </dgm:t>
    </dgm:pt>
    <dgm:pt modelId="{7575C297-23C3-425F-AF31-DB039587A47B}">
      <dgm:prSet phldrT="[Текст]" custT="1"/>
      <dgm:spPr>
        <a:solidFill>
          <a:srgbClr val="DCEDEC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Как появился </a:t>
          </a:r>
          <a:r>
            <a:rPr lang="en-US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GraphQL</a:t>
          </a:r>
          <a:r>
            <a:rPr lang="en-US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? </a:t>
          </a:r>
          <a:endParaRPr lang="ru-RU" sz="1200" b="1" kern="1200" dirty="0">
            <a:solidFill>
              <a:srgbClr val="027464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A3AEE270-C91E-47C6-B22E-480497581547}" type="parTrans" cxnId="{45986C26-CD45-4A14-B8FF-7A44F42BE855}">
      <dgm:prSet/>
      <dgm:spPr/>
      <dgm:t>
        <a:bodyPr/>
        <a:lstStyle/>
        <a:p>
          <a:endParaRPr lang="ru-RU"/>
        </a:p>
      </dgm:t>
    </dgm:pt>
    <dgm:pt modelId="{0B9AB807-E188-47F5-B06B-729EF7C4480B}" type="sibTrans" cxnId="{45986C26-CD45-4A14-B8FF-7A44F42BE855}">
      <dgm:prSet/>
      <dgm:spPr/>
      <dgm:t>
        <a:bodyPr/>
        <a:lstStyle/>
        <a:p>
          <a:endParaRPr lang="ru-RU"/>
        </a:p>
      </dgm:t>
    </dgm:pt>
    <dgm:pt modelId="{E6B33470-00C7-4393-8FDE-7B1A2025682A}">
      <dgm:prSet phldrT="[Текст]" custT="1"/>
      <dgm:spPr>
        <a:solidFill>
          <a:srgbClr val="DCEDEC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Почему </a:t>
          </a:r>
          <a:r>
            <a:rPr lang="en-US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GraphQL</a:t>
          </a:r>
          <a:r>
            <a:rPr lang="en-US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?</a:t>
          </a:r>
          <a:endParaRPr lang="ru-RU" sz="1200" b="1" kern="1200" dirty="0">
            <a:solidFill>
              <a:srgbClr val="027464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02FA2E82-ADCB-438D-ACEE-899B7FC52688}" type="parTrans" cxnId="{A91030A4-87B7-43B1-93F6-F68324AC297E}">
      <dgm:prSet/>
      <dgm:spPr/>
      <dgm:t>
        <a:bodyPr/>
        <a:lstStyle/>
        <a:p>
          <a:endParaRPr lang="ru-RU"/>
        </a:p>
      </dgm:t>
    </dgm:pt>
    <dgm:pt modelId="{2A353934-E110-4EFC-BEAA-F43E6BA3E2E0}" type="sibTrans" cxnId="{A91030A4-87B7-43B1-93F6-F68324AC297E}">
      <dgm:prSet/>
      <dgm:spPr/>
      <dgm:t>
        <a:bodyPr/>
        <a:lstStyle/>
        <a:p>
          <a:endParaRPr lang="ru-RU"/>
        </a:p>
      </dgm:t>
    </dgm:pt>
    <dgm:pt modelId="{3B00633C-7F48-4858-8B53-ABCFC2FD8D1D}">
      <dgm:prSet phldrT="[Текст]" custT="1"/>
      <dgm:spPr>
        <a:solidFill>
          <a:srgbClr val="DCEDEC"/>
        </a:solidFill>
      </dgm:spPr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Запросы REST API могут быть избыточными</a:t>
          </a:r>
          <a:endParaRPr lang="ru-RU" sz="1100" kern="1200" dirty="0">
            <a:solidFill>
              <a:srgbClr val="4E4D50"/>
            </a:solidFill>
          </a:endParaRPr>
        </a:p>
      </dgm:t>
    </dgm:pt>
    <dgm:pt modelId="{A90BA6C8-00E4-4E9E-B4D5-E2D637DB6A61}" type="parTrans" cxnId="{A29D4CE6-934D-4932-B3B3-98F679CF3180}">
      <dgm:prSet/>
      <dgm:spPr/>
      <dgm:t>
        <a:bodyPr/>
        <a:lstStyle/>
        <a:p>
          <a:endParaRPr lang="ru-RU"/>
        </a:p>
      </dgm:t>
    </dgm:pt>
    <dgm:pt modelId="{FBC60B60-53BF-4FB6-B100-0E6F85FFE3B9}" type="sibTrans" cxnId="{A29D4CE6-934D-4932-B3B3-98F679CF3180}">
      <dgm:prSet/>
      <dgm:spPr/>
      <dgm:t>
        <a:bodyPr/>
        <a:lstStyle/>
        <a:p>
          <a:endParaRPr lang="ru-RU"/>
        </a:p>
      </dgm:t>
    </dgm:pt>
    <dgm:pt modelId="{370BF57F-F237-472F-9F7C-F1F64C8ABB9D}">
      <dgm:prSet phldrT="[Текст]" custT="1"/>
      <dgm:spPr>
        <a:solidFill>
          <a:srgbClr val="DCEDEC"/>
        </a:solidFill>
      </dgm:spPr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GraphQL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позволяет получать только нужные данные</a:t>
          </a:r>
          <a:endParaRPr lang="ru-RU" sz="1100" kern="1200" dirty="0">
            <a:solidFill>
              <a:srgbClr val="4E4D50"/>
            </a:solidFill>
          </a:endParaRPr>
        </a:p>
      </dgm:t>
    </dgm:pt>
    <dgm:pt modelId="{CC43F98E-F9B9-4213-88BF-C90138E4392B}" type="parTrans" cxnId="{EDB619B1-0331-4866-B2EB-E9556FF4C754}">
      <dgm:prSet/>
      <dgm:spPr/>
      <dgm:t>
        <a:bodyPr/>
        <a:lstStyle/>
        <a:p>
          <a:endParaRPr lang="ru-RU"/>
        </a:p>
      </dgm:t>
    </dgm:pt>
    <dgm:pt modelId="{07BC196B-1C6F-49FD-9F9E-30A5A143FA46}" type="sibTrans" cxnId="{EDB619B1-0331-4866-B2EB-E9556FF4C754}">
      <dgm:prSet/>
      <dgm:spPr/>
      <dgm:t>
        <a:bodyPr/>
        <a:lstStyle/>
        <a:p>
          <a:endParaRPr lang="ru-RU"/>
        </a:p>
      </dgm:t>
    </dgm:pt>
    <dgm:pt modelId="{F0BE9C76-57BF-4707-92DA-895A647AA756}">
      <dgm:prSet phldrT="[Текст]" custT="1"/>
      <dgm:spPr>
        <a:solidFill>
          <a:srgbClr val="DCEDEC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GraphQL</a:t>
          </a:r>
          <a:r>
            <a:rPr lang="ru-RU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применяют:</a:t>
          </a:r>
        </a:p>
      </dgm:t>
    </dgm:pt>
    <dgm:pt modelId="{05A0C54E-5A80-4D97-86DD-41CC2E51386B}" type="parTrans" cxnId="{2B738E2F-9953-4744-B6ED-8CA11B361E74}">
      <dgm:prSet/>
      <dgm:spPr/>
      <dgm:t>
        <a:bodyPr/>
        <a:lstStyle/>
        <a:p>
          <a:endParaRPr lang="ru-RU"/>
        </a:p>
      </dgm:t>
    </dgm:pt>
    <dgm:pt modelId="{C1F21C7A-906C-485F-B06F-E0C9E9E94053}" type="sibTrans" cxnId="{2B738E2F-9953-4744-B6ED-8CA11B361E74}">
      <dgm:prSet/>
      <dgm:spPr/>
      <dgm:t>
        <a:bodyPr/>
        <a:lstStyle/>
        <a:p>
          <a:endParaRPr lang="ru-RU"/>
        </a:p>
      </dgm:t>
    </dgm:pt>
    <dgm:pt modelId="{4B58B4B1-BF74-4762-B1B2-DA461B6AC7CA}">
      <dgm:prSet phldrT="[Текст]" custT="1"/>
      <dgm:spPr>
        <a:solidFill>
          <a:srgbClr val="DCEDEC"/>
        </a:solidFill>
      </dgm:spPr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GitHub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Shopify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Airbnb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Twitter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ru-RU" sz="11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*</a:t>
          </a:r>
          <a:endParaRPr lang="ru-RU" sz="1100" b="1" kern="12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1A0C3B0-49F0-450F-B2DE-F64E0E488D2A}" type="parTrans" cxnId="{99F8D5B7-F3B7-4DCA-8CF3-B318AE5230E6}">
      <dgm:prSet/>
      <dgm:spPr/>
      <dgm:t>
        <a:bodyPr/>
        <a:lstStyle/>
        <a:p>
          <a:endParaRPr lang="ru-RU"/>
        </a:p>
      </dgm:t>
    </dgm:pt>
    <dgm:pt modelId="{DECC3181-7DBE-4E67-A973-9D7C76A7754D}" type="sibTrans" cxnId="{99F8D5B7-F3B7-4DCA-8CF3-B318AE5230E6}">
      <dgm:prSet/>
      <dgm:spPr/>
      <dgm:t>
        <a:bodyPr/>
        <a:lstStyle/>
        <a:p>
          <a:endParaRPr lang="ru-RU"/>
        </a:p>
      </dgm:t>
    </dgm:pt>
    <dgm:pt modelId="{8A64D085-5374-4C3F-AE74-00588D7DC07E}">
      <dgm:prSet phldrT="[Текст]" custT="1"/>
      <dgm:spPr>
        <a:solidFill>
          <a:srgbClr val="DCEDEC"/>
        </a:solidFill>
      </dgm:spPr>
      <dgm:t>
        <a:bodyPr/>
        <a:lstStyle/>
        <a:p>
          <a:endParaRPr lang="ru-RU" sz="1100" kern="1200" dirty="0"/>
        </a:p>
      </dgm:t>
    </dgm:pt>
    <dgm:pt modelId="{7E310916-0ADD-4A3D-BD01-5A0DCCF4A9A0}" type="parTrans" cxnId="{8C8AF1D3-AB17-4FCD-8403-363C0C0D5D5A}">
      <dgm:prSet/>
      <dgm:spPr/>
      <dgm:t>
        <a:bodyPr/>
        <a:lstStyle/>
        <a:p>
          <a:endParaRPr lang="ru-RU"/>
        </a:p>
      </dgm:t>
    </dgm:pt>
    <dgm:pt modelId="{D3606D6B-4915-4932-85DF-ECC3475D8D37}" type="sibTrans" cxnId="{8C8AF1D3-AB17-4FCD-8403-363C0C0D5D5A}">
      <dgm:prSet/>
      <dgm:spPr/>
      <dgm:t>
        <a:bodyPr/>
        <a:lstStyle/>
        <a:p>
          <a:endParaRPr lang="ru-RU"/>
        </a:p>
      </dgm:t>
    </dgm:pt>
    <dgm:pt modelId="{A8F0BF72-FC9F-4488-BF2F-25542D48FB73}">
      <dgm:prSet phldrT="[Текст]" custT="1"/>
      <dgm:spPr>
        <a:solidFill>
          <a:srgbClr val="DCEDEC"/>
        </a:solidFill>
      </dgm:spPr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 В 2015 открыт для использования всеми желающими</a:t>
          </a:r>
          <a:endParaRPr lang="ru-RU" sz="1100" kern="1200" dirty="0">
            <a:solidFill>
              <a:srgbClr val="4E4D5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21CF0AE0-414B-46CA-B23F-1F2D97D5DDED}" type="parTrans" cxnId="{99400770-358B-4BE4-8D3B-89C1002BB579}">
      <dgm:prSet/>
      <dgm:spPr/>
      <dgm:t>
        <a:bodyPr/>
        <a:lstStyle/>
        <a:p>
          <a:endParaRPr lang="ru-RU"/>
        </a:p>
      </dgm:t>
    </dgm:pt>
    <dgm:pt modelId="{B54CF284-CA43-4683-990C-66A846691735}" type="sibTrans" cxnId="{99400770-358B-4BE4-8D3B-89C1002BB579}">
      <dgm:prSet/>
      <dgm:spPr/>
      <dgm:t>
        <a:bodyPr/>
        <a:lstStyle/>
        <a:p>
          <a:endParaRPr lang="ru-RU"/>
        </a:p>
      </dgm:t>
    </dgm:pt>
    <dgm:pt modelId="{D50E6E0E-1A9F-4C89-83B3-8386F155BC4D}">
      <dgm:prSet phldrT="[Текст]" custT="1"/>
      <dgm:spPr>
        <a:solidFill>
          <a:srgbClr val="DCEDEC"/>
        </a:solidFill>
      </dgm:spPr>
      <dgm:t>
        <a:bodyPr/>
        <a:lstStyle/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Разработан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Facebook</a:t>
          </a:r>
          <a:r>
            <a:rPr lang="ru-RU" sz="11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*</a:t>
          </a:r>
          <a:r>
            <a:rPr lang="ru-RU" sz="11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в 2012 для использования в качестве инструмента описания и запросов данных</a:t>
          </a:r>
          <a:r>
            <a:rPr lang="en-US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как альтернатива REST API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 </a:t>
          </a:r>
          <a:endParaRPr lang="ru-RU" sz="1100" kern="1200" dirty="0">
            <a:solidFill>
              <a:srgbClr val="4E4D5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ru-RU" sz="1100" kern="1200" dirty="0">
            <a:solidFill>
              <a:srgbClr val="4E4D50"/>
            </a:solidFill>
          </a:endParaRPr>
        </a:p>
      </dgm:t>
    </dgm:pt>
    <dgm:pt modelId="{D8DC6E09-9664-4880-B4C4-B9A19C74F3D0}" type="parTrans" cxnId="{93365BE4-5F64-49FB-BA1E-FADC4E426ECA}">
      <dgm:prSet/>
      <dgm:spPr/>
      <dgm:t>
        <a:bodyPr/>
        <a:lstStyle/>
        <a:p>
          <a:endParaRPr lang="ru-RU"/>
        </a:p>
      </dgm:t>
    </dgm:pt>
    <dgm:pt modelId="{F7B5399B-C77B-40FC-B6E0-1B835296B280}" type="sibTrans" cxnId="{93365BE4-5F64-49FB-BA1E-FADC4E426ECA}">
      <dgm:prSet/>
      <dgm:spPr/>
      <dgm:t>
        <a:bodyPr/>
        <a:lstStyle/>
        <a:p>
          <a:endParaRPr lang="ru-RU"/>
        </a:p>
      </dgm:t>
    </dgm:pt>
    <dgm:pt modelId="{5A303211-BAD4-4784-B53E-72D36334E4E9}" type="pres">
      <dgm:prSet presAssocID="{76585625-433C-4AA0-83F2-52DE3328F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B098804-2FC2-4663-B48A-17F3BBB46258}" type="pres">
      <dgm:prSet presAssocID="{76585625-433C-4AA0-83F2-52DE3328F3B9}" presName="Name1" presStyleCnt="0"/>
      <dgm:spPr/>
    </dgm:pt>
    <dgm:pt modelId="{8CB58B0A-8670-4EB4-8ED8-D3361452D1F0}" type="pres">
      <dgm:prSet presAssocID="{76585625-433C-4AA0-83F2-52DE3328F3B9}" presName="cycle" presStyleCnt="0"/>
      <dgm:spPr/>
    </dgm:pt>
    <dgm:pt modelId="{3160B008-932C-4F95-8234-167239685D7B}" type="pres">
      <dgm:prSet presAssocID="{76585625-433C-4AA0-83F2-52DE3328F3B9}" presName="srcNode" presStyleLbl="node1" presStyleIdx="0" presStyleCnt="4"/>
      <dgm:spPr/>
    </dgm:pt>
    <dgm:pt modelId="{EA16184E-9795-44BE-A94B-82D028DD3556}" type="pres">
      <dgm:prSet presAssocID="{76585625-433C-4AA0-83F2-52DE3328F3B9}" presName="conn" presStyleLbl="parChTrans1D2" presStyleIdx="0" presStyleCnt="1"/>
      <dgm:spPr/>
      <dgm:t>
        <a:bodyPr/>
        <a:lstStyle/>
        <a:p>
          <a:endParaRPr lang="ru-RU"/>
        </a:p>
      </dgm:t>
    </dgm:pt>
    <dgm:pt modelId="{BE58E6AB-3883-475E-AA0E-065A7B151CD3}" type="pres">
      <dgm:prSet presAssocID="{76585625-433C-4AA0-83F2-52DE3328F3B9}" presName="extraNode" presStyleLbl="node1" presStyleIdx="0" presStyleCnt="4"/>
      <dgm:spPr/>
    </dgm:pt>
    <dgm:pt modelId="{DE05F495-3DCD-45E0-A73D-78951FF88FA4}" type="pres">
      <dgm:prSet presAssocID="{76585625-433C-4AA0-83F2-52DE3328F3B9}" presName="dstNode" presStyleLbl="node1" presStyleIdx="0" presStyleCnt="4"/>
      <dgm:spPr/>
    </dgm:pt>
    <dgm:pt modelId="{AF3BB55D-624B-414E-AB0F-FAB2A0B3AFF6}" type="pres">
      <dgm:prSet presAssocID="{8507088B-BC96-4117-9146-16A583998E6D}" presName="text_1" presStyleLbl="node1" presStyleIdx="0" presStyleCnt="4" custScaleY="12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B56D1-A20F-454B-8726-1F891C27B514}" type="pres">
      <dgm:prSet presAssocID="{8507088B-BC96-4117-9146-16A583998E6D}" presName="accent_1" presStyleCnt="0"/>
      <dgm:spPr/>
    </dgm:pt>
    <dgm:pt modelId="{72445DFE-4D18-4132-AA52-2CF1B93FA173}" type="pres">
      <dgm:prSet presAssocID="{8507088B-BC96-4117-9146-16A583998E6D}" presName="accentRepeatNode" presStyleLbl="solidFgAcc1" presStyleIdx="0" presStyleCnt="4"/>
      <dgm:spPr>
        <a:blipFill dpi="0" rotWithShape="1">
          <a:blip xmlns:r="http://schemas.openxmlformats.org/officeDocument/2006/relationships" r:embed="rId1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rgbClr val="00796F"/>
          </a:solidFill>
        </a:ln>
      </dgm:spPr>
    </dgm:pt>
    <dgm:pt modelId="{F26A11C1-ED11-4A65-A129-5FCAB16C7031}" type="pres">
      <dgm:prSet presAssocID="{7575C297-23C3-425F-AF31-DB039587A47B}" presName="text_2" presStyleLbl="node1" presStyleIdx="1" presStyleCnt="4" custScaleY="13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92258-7798-437F-A0DB-6BD50A43AA52}" type="pres">
      <dgm:prSet presAssocID="{7575C297-23C3-425F-AF31-DB039587A47B}" presName="accent_2" presStyleCnt="0"/>
      <dgm:spPr/>
    </dgm:pt>
    <dgm:pt modelId="{62D3B34C-23B9-48EC-BE67-D86B3AC9F8E5}" type="pres">
      <dgm:prSet presAssocID="{7575C297-23C3-425F-AF31-DB039587A47B}" presName="accentRepeatNode" presStyleLbl="solidFgAcc1" presStyleIdx="1" presStyleCnt="4"/>
      <dgm:spPr>
        <a:blipFill dpi="0" rotWithShape="0">
          <a:blip xmlns:r="http://schemas.openxmlformats.org/officeDocument/2006/relationships" r:embed="rId3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solidFill>
            <a:srgbClr val="00796F"/>
          </a:solidFill>
        </a:ln>
      </dgm:spPr>
    </dgm:pt>
    <dgm:pt modelId="{2F2FE64E-6828-4F69-B89F-0C521D6694B3}" type="pres">
      <dgm:prSet presAssocID="{E6B33470-00C7-4393-8FDE-7B1A2025682A}" presName="text_3" presStyleLbl="node1" presStyleIdx="2" presStyleCnt="4" custScaleY="12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11DA8-3C2A-441D-A8EA-AB74EEF781CE}" type="pres">
      <dgm:prSet presAssocID="{E6B33470-00C7-4393-8FDE-7B1A2025682A}" presName="accent_3" presStyleCnt="0"/>
      <dgm:spPr/>
    </dgm:pt>
    <dgm:pt modelId="{8CC1FE8C-552D-4816-B3C9-99BE910881B3}" type="pres">
      <dgm:prSet presAssocID="{E6B33470-00C7-4393-8FDE-7B1A2025682A}" presName="accentRepeatNode" presStyleLbl="solidFgAcc1" presStyleIdx="2" presStyleCnt="4"/>
      <dgm:spPr>
        <a:blipFill dpi="0" rotWithShape="1">
          <a:blip xmlns:r="http://schemas.openxmlformats.org/officeDocument/2006/relationships" r:embed="rId5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solidFill>
            <a:srgbClr val="00796F"/>
          </a:solidFill>
        </a:ln>
      </dgm:spPr>
    </dgm:pt>
    <dgm:pt modelId="{872E0A63-B1CB-4E9C-80F7-8850EDF5A285}" type="pres">
      <dgm:prSet presAssocID="{F0BE9C76-57BF-4707-92DA-895A647AA756}" presName="text_4" presStyleLbl="node1" presStyleIdx="3" presStyleCnt="4" custScaleY="12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7A42F-109E-40ED-8AAA-5CB6CE091D1E}" type="pres">
      <dgm:prSet presAssocID="{F0BE9C76-57BF-4707-92DA-895A647AA756}" presName="accent_4" presStyleCnt="0"/>
      <dgm:spPr/>
    </dgm:pt>
    <dgm:pt modelId="{D0C20CF2-37FE-4312-9E13-786871D6C5B0}" type="pres">
      <dgm:prSet presAssocID="{F0BE9C76-57BF-4707-92DA-895A647AA756}" presName="accentRepeatNode" presStyleLbl="solidFgAcc1" presStyleIdx="3" presStyleCnt="4"/>
      <dgm:spPr>
        <a:blipFill dpi="0" rotWithShape="1">
          <a:blip xmlns:r="http://schemas.openxmlformats.org/officeDocument/2006/relationships" r:embed="rId7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solidFill>
            <a:srgbClr val="00796F"/>
          </a:solidFill>
        </a:ln>
      </dgm:spPr>
    </dgm:pt>
  </dgm:ptLst>
  <dgm:cxnLst>
    <dgm:cxn modelId="{E3AF3787-4C0C-46C6-B096-00A0EE331E6A}" srcId="{8507088B-BC96-4117-9146-16A583998E6D}" destId="{0BAC0718-00C8-4057-A7D5-622C4950D2B7}" srcOrd="1" destOrd="0" parTransId="{7667A116-25BA-4F6E-9288-7361FC206E9C}" sibTransId="{D869B98C-A193-47CF-85B3-981D9C1AF646}"/>
    <dgm:cxn modelId="{99F8D5B7-F3B7-4DCA-8CF3-B318AE5230E6}" srcId="{F0BE9C76-57BF-4707-92DA-895A647AA756}" destId="{4B58B4B1-BF74-4762-B1B2-DA461B6AC7CA}" srcOrd="0" destOrd="0" parTransId="{71A0C3B0-49F0-450F-B2DE-F64E0E488D2A}" sibTransId="{DECC3181-7DBE-4E67-A973-9D7C76A7754D}"/>
    <dgm:cxn modelId="{A91030A4-87B7-43B1-93F6-F68324AC297E}" srcId="{76585625-433C-4AA0-83F2-52DE3328F3B9}" destId="{E6B33470-00C7-4393-8FDE-7B1A2025682A}" srcOrd="2" destOrd="0" parTransId="{02FA2E82-ADCB-438D-ACEE-899B7FC52688}" sibTransId="{2A353934-E110-4EFC-BEAA-F43E6BA3E2E0}"/>
    <dgm:cxn modelId="{8C8AF1D3-AB17-4FCD-8403-363C0C0D5D5A}" srcId="{8507088B-BC96-4117-9146-16A583998E6D}" destId="{8A64D085-5374-4C3F-AE74-00588D7DC07E}" srcOrd="0" destOrd="0" parTransId="{7E310916-0ADD-4A3D-BD01-5A0DCCF4A9A0}" sibTransId="{D3606D6B-4915-4932-85DF-ECC3475D8D37}"/>
    <dgm:cxn modelId="{3E51D54D-EAB7-4950-89F5-17D557778AE7}" type="presOf" srcId="{370BF57F-F237-472F-9F7C-F1F64C8ABB9D}" destId="{2F2FE64E-6828-4F69-B89F-0C521D6694B3}" srcOrd="0" destOrd="2" presId="urn:microsoft.com/office/officeart/2008/layout/VerticalCurvedList"/>
    <dgm:cxn modelId="{A29D4CE6-934D-4932-B3B3-98F679CF3180}" srcId="{E6B33470-00C7-4393-8FDE-7B1A2025682A}" destId="{3B00633C-7F48-4858-8B53-ABCFC2FD8D1D}" srcOrd="0" destOrd="0" parTransId="{A90BA6C8-00E4-4E9E-B4D5-E2D637DB6A61}" sibTransId="{FBC60B60-53BF-4FB6-B100-0E6F85FFE3B9}"/>
    <dgm:cxn modelId="{A11AE42A-B71E-4886-A26E-043CCEB8495F}" type="presOf" srcId="{D3606D6B-4915-4932-85DF-ECC3475D8D37}" destId="{EA16184E-9795-44BE-A94B-82D028DD3556}" srcOrd="0" destOrd="0" presId="urn:microsoft.com/office/officeart/2008/layout/VerticalCurvedList"/>
    <dgm:cxn modelId="{9B71BA18-7E8E-47AC-81EC-76E044B23CD7}" type="presOf" srcId="{8A64D085-5374-4C3F-AE74-00588D7DC07E}" destId="{AF3BB55D-624B-414E-AB0F-FAB2A0B3AFF6}" srcOrd="0" destOrd="1" presId="urn:microsoft.com/office/officeart/2008/layout/VerticalCurvedList"/>
    <dgm:cxn modelId="{BED95764-3E59-497E-86AB-1372BC89A378}" type="presOf" srcId="{D50E6E0E-1A9F-4C89-83B3-8386F155BC4D}" destId="{F26A11C1-ED11-4A65-A129-5FCAB16C7031}" srcOrd="0" destOrd="1" presId="urn:microsoft.com/office/officeart/2008/layout/VerticalCurvedList"/>
    <dgm:cxn modelId="{0CD4543E-9D29-4A70-8030-63159BD65AE7}" type="presOf" srcId="{4B58B4B1-BF74-4762-B1B2-DA461B6AC7CA}" destId="{872E0A63-B1CB-4E9C-80F7-8850EDF5A285}" srcOrd="0" destOrd="1" presId="urn:microsoft.com/office/officeart/2008/layout/VerticalCurvedList"/>
    <dgm:cxn modelId="{99400770-358B-4BE4-8D3B-89C1002BB579}" srcId="{F0BE9C76-57BF-4707-92DA-895A647AA756}" destId="{A8F0BF72-FC9F-4488-BF2F-25542D48FB73}" srcOrd="1" destOrd="0" parTransId="{21CF0AE0-414B-46CA-B23F-1F2D97D5DDED}" sibTransId="{B54CF284-CA43-4683-990C-66A846691735}"/>
    <dgm:cxn modelId="{D1D5B670-75C4-4042-9A68-F7FC0D2907E9}" type="presOf" srcId="{8507088B-BC96-4117-9146-16A583998E6D}" destId="{AF3BB55D-624B-414E-AB0F-FAB2A0B3AFF6}" srcOrd="0" destOrd="0" presId="urn:microsoft.com/office/officeart/2008/layout/VerticalCurvedList"/>
    <dgm:cxn modelId="{5038E1B6-1236-459A-B8A8-9121C2846831}" type="presOf" srcId="{A8F0BF72-FC9F-4488-BF2F-25542D48FB73}" destId="{872E0A63-B1CB-4E9C-80F7-8850EDF5A285}" srcOrd="0" destOrd="2" presId="urn:microsoft.com/office/officeart/2008/layout/VerticalCurvedList"/>
    <dgm:cxn modelId="{CF63E602-EB47-4D57-8F16-EE8F478E340F}" type="presOf" srcId="{0BAC0718-00C8-4057-A7D5-622C4950D2B7}" destId="{AF3BB55D-624B-414E-AB0F-FAB2A0B3AFF6}" srcOrd="0" destOrd="2" presId="urn:microsoft.com/office/officeart/2008/layout/VerticalCurvedList"/>
    <dgm:cxn modelId="{2B738E2F-9953-4744-B6ED-8CA11B361E74}" srcId="{76585625-433C-4AA0-83F2-52DE3328F3B9}" destId="{F0BE9C76-57BF-4707-92DA-895A647AA756}" srcOrd="3" destOrd="0" parTransId="{05A0C54E-5A80-4D97-86DD-41CC2E51386B}" sibTransId="{C1F21C7A-906C-485F-B06F-E0C9E9E94053}"/>
    <dgm:cxn modelId="{6D4B9173-ED22-4EBA-9945-E09094C45855}" type="presOf" srcId="{76585625-433C-4AA0-83F2-52DE3328F3B9}" destId="{5A303211-BAD4-4784-B53E-72D36334E4E9}" srcOrd="0" destOrd="0" presId="urn:microsoft.com/office/officeart/2008/layout/VerticalCurvedList"/>
    <dgm:cxn modelId="{A8D3924E-7505-45F2-84B6-4384F28F946D}" type="presOf" srcId="{F0BE9C76-57BF-4707-92DA-895A647AA756}" destId="{872E0A63-B1CB-4E9C-80F7-8850EDF5A285}" srcOrd="0" destOrd="0" presId="urn:microsoft.com/office/officeart/2008/layout/VerticalCurvedList"/>
    <dgm:cxn modelId="{93365BE4-5F64-49FB-BA1E-FADC4E426ECA}" srcId="{7575C297-23C3-425F-AF31-DB039587A47B}" destId="{D50E6E0E-1A9F-4C89-83B3-8386F155BC4D}" srcOrd="0" destOrd="0" parTransId="{D8DC6E09-9664-4880-B4C4-B9A19C74F3D0}" sibTransId="{F7B5399B-C77B-40FC-B6E0-1B835296B280}"/>
    <dgm:cxn modelId="{45986C26-CD45-4A14-B8FF-7A44F42BE855}" srcId="{76585625-433C-4AA0-83F2-52DE3328F3B9}" destId="{7575C297-23C3-425F-AF31-DB039587A47B}" srcOrd="1" destOrd="0" parTransId="{A3AEE270-C91E-47C6-B22E-480497581547}" sibTransId="{0B9AB807-E188-47F5-B06B-729EF7C4480B}"/>
    <dgm:cxn modelId="{FAAD83D1-1A2E-45C0-A825-F001BFAD8A55}" type="presOf" srcId="{E6B33470-00C7-4393-8FDE-7B1A2025682A}" destId="{2F2FE64E-6828-4F69-B89F-0C521D6694B3}" srcOrd="0" destOrd="0" presId="urn:microsoft.com/office/officeart/2008/layout/VerticalCurvedList"/>
    <dgm:cxn modelId="{B8216F87-EE95-4AB7-8CBE-C2B1D543CEED}" type="presOf" srcId="{3B00633C-7F48-4858-8B53-ABCFC2FD8D1D}" destId="{2F2FE64E-6828-4F69-B89F-0C521D6694B3}" srcOrd="0" destOrd="1" presId="urn:microsoft.com/office/officeart/2008/layout/VerticalCurvedList"/>
    <dgm:cxn modelId="{07C2A6AE-49EE-4339-AEAF-A10D44E17A60}" srcId="{76585625-433C-4AA0-83F2-52DE3328F3B9}" destId="{8507088B-BC96-4117-9146-16A583998E6D}" srcOrd="0" destOrd="0" parTransId="{C2323876-6EBF-4DB0-B267-D18511AE0057}" sibTransId="{97AB75FE-5875-4F21-9E99-9B10195B63FA}"/>
    <dgm:cxn modelId="{3493B839-D2A0-45B1-B346-269E13DEEB40}" type="presOf" srcId="{7575C297-23C3-425F-AF31-DB039587A47B}" destId="{F26A11C1-ED11-4A65-A129-5FCAB16C7031}" srcOrd="0" destOrd="0" presId="urn:microsoft.com/office/officeart/2008/layout/VerticalCurvedList"/>
    <dgm:cxn modelId="{EDB619B1-0331-4866-B2EB-E9556FF4C754}" srcId="{E6B33470-00C7-4393-8FDE-7B1A2025682A}" destId="{370BF57F-F237-472F-9F7C-F1F64C8ABB9D}" srcOrd="1" destOrd="0" parTransId="{CC43F98E-F9B9-4213-88BF-C90138E4392B}" sibTransId="{07BC196B-1C6F-49FD-9F9E-30A5A143FA46}"/>
    <dgm:cxn modelId="{A72EBB7A-C1DB-48B4-932A-ED914E15FADC}" type="presParOf" srcId="{5A303211-BAD4-4784-B53E-72D36334E4E9}" destId="{CB098804-2FC2-4663-B48A-17F3BBB46258}" srcOrd="0" destOrd="0" presId="urn:microsoft.com/office/officeart/2008/layout/VerticalCurvedList"/>
    <dgm:cxn modelId="{94D928A5-34E5-4401-94DA-AC91BF6F0CA5}" type="presParOf" srcId="{CB098804-2FC2-4663-B48A-17F3BBB46258}" destId="{8CB58B0A-8670-4EB4-8ED8-D3361452D1F0}" srcOrd="0" destOrd="0" presId="urn:microsoft.com/office/officeart/2008/layout/VerticalCurvedList"/>
    <dgm:cxn modelId="{D2854C51-5877-42D6-81F6-97E2FDFD0220}" type="presParOf" srcId="{8CB58B0A-8670-4EB4-8ED8-D3361452D1F0}" destId="{3160B008-932C-4F95-8234-167239685D7B}" srcOrd="0" destOrd="0" presId="urn:microsoft.com/office/officeart/2008/layout/VerticalCurvedList"/>
    <dgm:cxn modelId="{473967D5-4EA8-4E31-A00B-7FEAA98C4577}" type="presParOf" srcId="{8CB58B0A-8670-4EB4-8ED8-D3361452D1F0}" destId="{EA16184E-9795-44BE-A94B-82D028DD3556}" srcOrd="1" destOrd="0" presId="urn:microsoft.com/office/officeart/2008/layout/VerticalCurvedList"/>
    <dgm:cxn modelId="{7D1FDF27-8878-4908-8511-21861B317DA9}" type="presParOf" srcId="{8CB58B0A-8670-4EB4-8ED8-D3361452D1F0}" destId="{BE58E6AB-3883-475E-AA0E-065A7B151CD3}" srcOrd="2" destOrd="0" presId="urn:microsoft.com/office/officeart/2008/layout/VerticalCurvedList"/>
    <dgm:cxn modelId="{7289558A-B578-47D1-AA7D-81384179C257}" type="presParOf" srcId="{8CB58B0A-8670-4EB4-8ED8-D3361452D1F0}" destId="{DE05F495-3DCD-45E0-A73D-78951FF88FA4}" srcOrd="3" destOrd="0" presId="urn:microsoft.com/office/officeart/2008/layout/VerticalCurvedList"/>
    <dgm:cxn modelId="{3C87665A-8FC4-4D18-866B-D164C04C4FCD}" type="presParOf" srcId="{CB098804-2FC2-4663-B48A-17F3BBB46258}" destId="{AF3BB55D-624B-414E-AB0F-FAB2A0B3AFF6}" srcOrd="1" destOrd="0" presId="urn:microsoft.com/office/officeart/2008/layout/VerticalCurvedList"/>
    <dgm:cxn modelId="{DCAA47B6-4879-41CE-8BA1-3ED8E721177D}" type="presParOf" srcId="{CB098804-2FC2-4663-B48A-17F3BBB46258}" destId="{332B56D1-A20F-454B-8726-1F891C27B514}" srcOrd="2" destOrd="0" presId="urn:microsoft.com/office/officeart/2008/layout/VerticalCurvedList"/>
    <dgm:cxn modelId="{4CF64191-F310-4869-B1D5-97BCA46E532E}" type="presParOf" srcId="{332B56D1-A20F-454B-8726-1F891C27B514}" destId="{72445DFE-4D18-4132-AA52-2CF1B93FA173}" srcOrd="0" destOrd="0" presId="urn:microsoft.com/office/officeart/2008/layout/VerticalCurvedList"/>
    <dgm:cxn modelId="{DFEF66A5-C66C-44D9-AE91-7AA0E367E0CC}" type="presParOf" srcId="{CB098804-2FC2-4663-B48A-17F3BBB46258}" destId="{F26A11C1-ED11-4A65-A129-5FCAB16C7031}" srcOrd="3" destOrd="0" presId="urn:microsoft.com/office/officeart/2008/layout/VerticalCurvedList"/>
    <dgm:cxn modelId="{7256608E-0248-4C0C-9B9B-0B31A2F72865}" type="presParOf" srcId="{CB098804-2FC2-4663-B48A-17F3BBB46258}" destId="{42492258-7798-437F-A0DB-6BD50A43AA52}" srcOrd="4" destOrd="0" presId="urn:microsoft.com/office/officeart/2008/layout/VerticalCurvedList"/>
    <dgm:cxn modelId="{BCAAC739-C1DF-4788-9C27-647069B2A699}" type="presParOf" srcId="{42492258-7798-437F-A0DB-6BD50A43AA52}" destId="{62D3B34C-23B9-48EC-BE67-D86B3AC9F8E5}" srcOrd="0" destOrd="0" presId="urn:microsoft.com/office/officeart/2008/layout/VerticalCurvedList"/>
    <dgm:cxn modelId="{B1A027E2-F838-4D42-8E57-0E717258F1D6}" type="presParOf" srcId="{CB098804-2FC2-4663-B48A-17F3BBB46258}" destId="{2F2FE64E-6828-4F69-B89F-0C521D6694B3}" srcOrd="5" destOrd="0" presId="urn:microsoft.com/office/officeart/2008/layout/VerticalCurvedList"/>
    <dgm:cxn modelId="{A4F76507-36B5-4936-8D3E-FE7494688190}" type="presParOf" srcId="{CB098804-2FC2-4663-B48A-17F3BBB46258}" destId="{E5C11DA8-3C2A-441D-A8EA-AB74EEF781CE}" srcOrd="6" destOrd="0" presId="urn:microsoft.com/office/officeart/2008/layout/VerticalCurvedList"/>
    <dgm:cxn modelId="{D7F77690-B926-4885-B55A-717B57668CBF}" type="presParOf" srcId="{E5C11DA8-3C2A-441D-A8EA-AB74EEF781CE}" destId="{8CC1FE8C-552D-4816-B3C9-99BE910881B3}" srcOrd="0" destOrd="0" presId="urn:microsoft.com/office/officeart/2008/layout/VerticalCurvedList"/>
    <dgm:cxn modelId="{39969427-B4E1-4956-95E2-095534F829A9}" type="presParOf" srcId="{CB098804-2FC2-4663-B48A-17F3BBB46258}" destId="{872E0A63-B1CB-4E9C-80F7-8850EDF5A285}" srcOrd="7" destOrd="0" presId="urn:microsoft.com/office/officeart/2008/layout/VerticalCurvedList"/>
    <dgm:cxn modelId="{EAADD740-12B5-4A5A-8198-D87308E74F78}" type="presParOf" srcId="{CB098804-2FC2-4663-B48A-17F3BBB46258}" destId="{6C17A42F-109E-40ED-8AAA-5CB6CE091D1E}" srcOrd="8" destOrd="0" presId="urn:microsoft.com/office/officeart/2008/layout/VerticalCurvedList"/>
    <dgm:cxn modelId="{4A9BACDC-F538-4154-9758-A87B85B13BDE}" type="presParOf" srcId="{6C17A42F-109E-40ED-8AAA-5CB6CE091D1E}" destId="{D0C20CF2-37FE-4312-9E13-786871D6C5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15E534-BE31-4D3B-964D-7D3DC9ADE5F0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84DCE-E9E3-4D6C-8A95-D57579289758}">
      <dgm:prSet phldrT="[Текст]" custT="1"/>
      <dgm:spPr/>
      <dgm:t>
        <a:bodyPr/>
        <a:lstStyle/>
        <a:p>
          <a:r>
            <a:rPr lang="ru-RU" sz="9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Постановка задачи заказчику.</a:t>
          </a:r>
        </a:p>
      </dgm:t>
    </dgm:pt>
    <dgm:pt modelId="{A1B46DE6-15BD-4B1F-BEDD-9AD74095D9A9}" type="parTrans" cxnId="{C16B3A4D-EBAE-4903-B2D5-53111405E31E}">
      <dgm:prSet/>
      <dgm:spPr/>
      <dgm:t>
        <a:bodyPr/>
        <a:lstStyle/>
        <a:p>
          <a:endParaRPr lang="ru-RU"/>
        </a:p>
      </dgm:t>
    </dgm:pt>
    <dgm:pt modelId="{43A829FA-EAE9-45D3-ACBE-C2A8EF0C4D19}" type="sibTrans" cxnId="{C16B3A4D-EBAE-4903-B2D5-53111405E31E}">
      <dgm:prSet/>
      <dgm:spPr/>
      <dgm:t>
        <a:bodyPr/>
        <a:lstStyle/>
        <a:p>
          <a:endParaRPr lang="ru-RU"/>
        </a:p>
      </dgm:t>
    </dgm:pt>
    <dgm:pt modelId="{90AAA152-21FF-47CE-85EE-B1976D68C43C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Встреча с заказчиком, описание перечня необходимых данных, </a:t>
          </a:r>
        </a:p>
      </dgm:t>
    </dgm:pt>
    <dgm:pt modelId="{EA17AA48-17F3-4AFA-B9D6-AFDF94C62046}" type="parTrans" cxnId="{DDD8639A-DDC5-4111-903A-9B7F273693DD}">
      <dgm:prSet/>
      <dgm:spPr/>
      <dgm:t>
        <a:bodyPr/>
        <a:lstStyle/>
        <a:p>
          <a:endParaRPr lang="ru-RU"/>
        </a:p>
      </dgm:t>
    </dgm:pt>
    <dgm:pt modelId="{036C5B8A-A1D7-438A-9376-1D89F5F068B3}" type="sibTrans" cxnId="{DDD8639A-DDC5-4111-903A-9B7F273693DD}">
      <dgm:prSet/>
      <dgm:spPr/>
      <dgm:t>
        <a:bodyPr/>
        <a:lstStyle/>
        <a:p>
          <a:endParaRPr lang="ru-RU"/>
        </a:p>
      </dgm:t>
    </dgm:pt>
    <dgm:pt modelId="{997DF3A3-5F2D-4D9D-B337-E49E3E7DE654}">
      <dgm:prSet phldrT="[Текст]" custT="1"/>
      <dgm:spPr/>
      <dgm:t>
        <a:bodyPr/>
        <a:lstStyle/>
        <a:p>
          <a:r>
            <a:rPr lang="ru-RU" sz="9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Анализ предоставленных данных</a:t>
          </a:r>
        </a:p>
      </dgm:t>
    </dgm:pt>
    <dgm:pt modelId="{293E1C59-DD01-44B2-81BD-3A25D3AC2200}" type="parTrans" cxnId="{460D3626-1152-4B33-A0A6-C704727480DE}">
      <dgm:prSet/>
      <dgm:spPr/>
      <dgm:t>
        <a:bodyPr/>
        <a:lstStyle/>
        <a:p>
          <a:endParaRPr lang="ru-RU"/>
        </a:p>
      </dgm:t>
    </dgm:pt>
    <dgm:pt modelId="{432DF3D4-2F6A-4243-B562-C6E1FE804B0D}" type="sibTrans" cxnId="{460D3626-1152-4B33-A0A6-C704727480DE}">
      <dgm:prSet/>
      <dgm:spPr/>
      <dgm:t>
        <a:bodyPr/>
        <a:lstStyle/>
        <a:p>
          <a:endParaRPr lang="ru-RU"/>
        </a:p>
      </dgm:t>
    </dgm:pt>
    <dgm:pt modelId="{0D435B5C-56D4-4611-A5EE-215D3BCDE26F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Анализ, проверка, формирование перечня вопросов по предоставленным данным. </a:t>
          </a:r>
        </a:p>
      </dgm:t>
    </dgm:pt>
    <dgm:pt modelId="{A95EA53E-1DE0-40D5-8D78-5BB9A3606926}" type="parTrans" cxnId="{E7BB9345-F4AC-4E7E-8D07-0D05A97F3CDE}">
      <dgm:prSet/>
      <dgm:spPr/>
      <dgm:t>
        <a:bodyPr/>
        <a:lstStyle/>
        <a:p>
          <a:endParaRPr lang="ru-RU"/>
        </a:p>
      </dgm:t>
    </dgm:pt>
    <dgm:pt modelId="{8289938A-FB0C-44AD-84BC-471715BD5D70}" type="sibTrans" cxnId="{E7BB9345-F4AC-4E7E-8D07-0D05A97F3CDE}">
      <dgm:prSet/>
      <dgm:spPr/>
      <dgm:t>
        <a:bodyPr/>
        <a:lstStyle/>
        <a:p>
          <a:endParaRPr lang="ru-RU"/>
        </a:p>
      </dgm:t>
    </dgm:pt>
    <dgm:pt modelId="{18C7F62A-97BC-4C20-917D-BBD3843AEA6D}">
      <dgm:prSet phldrT="[Текст]" custT="1"/>
      <dgm:spPr/>
      <dgm:t>
        <a:bodyPr/>
        <a:lstStyle/>
        <a:p>
          <a:r>
            <a:rPr lang="ru-RU" sz="9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Перенос данных </a:t>
          </a:r>
          <a:br>
            <a:rPr lang="ru-RU" sz="9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9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в формат GraphQL</a:t>
          </a:r>
        </a:p>
      </dgm:t>
    </dgm:pt>
    <dgm:pt modelId="{8E08EF02-FF4A-411D-B65C-E3A62AD33576}" type="parTrans" cxnId="{B81E3288-33A1-473E-9E9C-A637E0DCDC32}">
      <dgm:prSet/>
      <dgm:spPr/>
      <dgm:t>
        <a:bodyPr/>
        <a:lstStyle/>
        <a:p>
          <a:endParaRPr lang="ru-RU"/>
        </a:p>
      </dgm:t>
    </dgm:pt>
    <dgm:pt modelId="{64BA869B-07BF-4E9D-8CA8-440B75F03E5C}" type="sibTrans" cxnId="{B81E3288-33A1-473E-9E9C-A637E0DCDC32}">
      <dgm:prSet/>
      <dgm:spPr/>
      <dgm:t>
        <a:bodyPr/>
        <a:lstStyle/>
        <a:p>
          <a:endParaRPr lang="ru-RU"/>
        </a:p>
      </dgm:t>
    </dgm:pt>
    <dgm:pt modelId="{727E7942-64AD-4256-8EF1-EF03484666C6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При наличии достоверных данных </a:t>
          </a:r>
          <a:r>
            <a:rPr lang="ru-RU" sz="7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(или их части) </a:t>
          </a:r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перенос таблиц в код GQL. </a:t>
          </a:r>
        </a:p>
      </dgm:t>
    </dgm:pt>
    <dgm:pt modelId="{7BB6646A-C7DF-493B-807E-00E80564CC2A}" type="parTrans" cxnId="{8C2F71D9-A107-453F-AA23-5B18A2FC2E7B}">
      <dgm:prSet/>
      <dgm:spPr/>
      <dgm:t>
        <a:bodyPr/>
        <a:lstStyle/>
        <a:p>
          <a:endParaRPr lang="ru-RU"/>
        </a:p>
      </dgm:t>
    </dgm:pt>
    <dgm:pt modelId="{8E0C0A39-9DAB-4C1E-9447-6733A0A31052}" type="sibTrans" cxnId="{8C2F71D9-A107-453F-AA23-5B18A2FC2E7B}">
      <dgm:prSet/>
      <dgm:spPr/>
      <dgm:t>
        <a:bodyPr/>
        <a:lstStyle/>
        <a:p>
          <a:endParaRPr lang="ru-RU"/>
        </a:p>
      </dgm:t>
    </dgm:pt>
    <dgm:pt modelId="{3BD606EA-FDA4-4932-99CC-B22D24541984}">
      <dgm:prSet phldrT="[Текст]" custT="1"/>
      <dgm:spPr/>
      <dgm:t>
        <a:bodyPr/>
        <a:lstStyle/>
        <a:p>
          <a:r>
            <a:rPr lang="ru-RU" sz="9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Создание схемы </a:t>
          </a:r>
          <a:r>
            <a:rPr lang="ru-RU" sz="900" b="1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GraphQL</a:t>
          </a:r>
          <a:endParaRPr lang="ru-RU" sz="900" b="1" dirty="0">
            <a:solidFill>
              <a:srgbClr val="4E4D5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6FF7A4-4252-46AD-B731-D0952FCB7AFE}" type="parTrans" cxnId="{3E49548B-8692-4AAF-A701-E1CBD047C538}">
      <dgm:prSet/>
      <dgm:spPr/>
      <dgm:t>
        <a:bodyPr/>
        <a:lstStyle/>
        <a:p>
          <a:endParaRPr lang="ru-RU"/>
        </a:p>
      </dgm:t>
    </dgm:pt>
    <dgm:pt modelId="{B37FAC0D-9485-44A6-A437-4678AF3D62BA}" type="sibTrans" cxnId="{3E49548B-8692-4AAF-A701-E1CBD047C538}">
      <dgm:prSet/>
      <dgm:spPr/>
      <dgm:t>
        <a:bodyPr/>
        <a:lstStyle/>
        <a:p>
          <a:endParaRPr lang="ru-RU"/>
        </a:p>
      </dgm:t>
    </dgm:pt>
    <dgm:pt modelId="{F8863CEF-50F2-422A-9C97-FCE7F33B5FED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При получении всего объема достоверных данных редактируется код GQL. Создание дополнительных сущностей, связей. Отладка кода, генерация первой рабочей версии GQL. Отправка на согласование.</a:t>
          </a:r>
        </a:p>
      </dgm:t>
    </dgm:pt>
    <dgm:pt modelId="{2DD3DD1F-6F8D-411F-B9DF-511EDE2809B8}" type="parTrans" cxnId="{F4D43AC8-8EB0-4E04-9193-628F21B79154}">
      <dgm:prSet/>
      <dgm:spPr/>
      <dgm:t>
        <a:bodyPr/>
        <a:lstStyle/>
        <a:p>
          <a:endParaRPr lang="ru-RU"/>
        </a:p>
      </dgm:t>
    </dgm:pt>
    <dgm:pt modelId="{2A3C979D-691E-41BD-B5AB-AAADBD2F23B8}" type="sibTrans" cxnId="{F4D43AC8-8EB0-4E04-9193-628F21B79154}">
      <dgm:prSet/>
      <dgm:spPr/>
      <dgm:t>
        <a:bodyPr/>
        <a:lstStyle/>
        <a:p>
          <a:endParaRPr lang="ru-RU"/>
        </a:p>
      </dgm:t>
    </dgm:pt>
    <dgm:pt modelId="{B9F9C618-477C-4E57-A16D-4E5F107019FB}">
      <dgm:prSet phldrT="[Текст]" custT="1"/>
      <dgm:spPr/>
      <dgm:t>
        <a:bodyPr/>
        <a:lstStyle/>
        <a:p>
          <a:r>
            <a:rPr lang="ru-RU" sz="900" b="1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Редактирование схемы GQL</a:t>
          </a:r>
        </a:p>
      </dgm:t>
    </dgm:pt>
    <dgm:pt modelId="{FD96E8CC-9549-4863-8BAA-CD22A037E5C4}" type="parTrans" cxnId="{9C36F7BE-0B80-471C-B51E-04D61DE8F2B7}">
      <dgm:prSet/>
      <dgm:spPr/>
      <dgm:t>
        <a:bodyPr/>
        <a:lstStyle/>
        <a:p>
          <a:endParaRPr lang="ru-RU"/>
        </a:p>
      </dgm:t>
    </dgm:pt>
    <dgm:pt modelId="{978576FE-A456-43D9-A13B-19049A7BCFAF}" type="sibTrans" cxnId="{9C36F7BE-0B80-471C-B51E-04D61DE8F2B7}">
      <dgm:prSet/>
      <dgm:spPr/>
      <dgm:t>
        <a:bodyPr/>
        <a:lstStyle/>
        <a:p>
          <a:endParaRPr lang="ru-RU"/>
        </a:p>
      </dgm:t>
    </dgm:pt>
    <dgm:pt modelId="{6C0A771B-0220-47FA-86DA-9B06C8F841B5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Внесение изменений в схему в соответствии с новыми вводными: </a:t>
          </a:r>
        </a:p>
      </dgm:t>
    </dgm:pt>
    <dgm:pt modelId="{2997B38F-7DA0-4522-B3C5-2ADEA9FE29EC}" type="parTrans" cxnId="{284094D4-59E6-41D7-8DBD-57A975C3536C}">
      <dgm:prSet/>
      <dgm:spPr/>
      <dgm:t>
        <a:bodyPr/>
        <a:lstStyle/>
        <a:p>
          <a:endParaRPr lang="ru-RU"/>
        </a:p>
      </dgm:t>
    </dgm:pt>
    <dgm:pt modelId="{D891A40D-6714-4636-BA1C-8D09508232E2}" type="sibTrans" cxnId="{284094D4-59E6-41D7-8DBD-57A975C3536C}">
      <dgm:prSet/>
      <dgm:spPr/>
      <dgm:t>
        <a:bodyPr/>
        <a:lstStyle/>
        <a:p>
          <a:endParaRPr lang="ru-RU"/>
        </a:p>
      </dgm:t>
    </dgm:pt>
    <dgm:pt modelId="{7BF7CF4A-36DC-4B5D-97A9-B5FA82F68FAB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Подготовка и демонстрация примеров, шаблонов для заполнения. (ERD, шаблон описания полей, JSON, Сервисы, Группы Сервисов и т.д.)</a:t>
          </a:r>
        </a:p>
      </dgm:t>
    </dgm:pt>
    <dgm:pt modelId="{F66DAA57-4F13-49FA-A7FF-2D9D98503930}" type="parTrans" cxnId="{C3331D8C-AEC4-4C92-8B6E-A14E1EE665CB}">
      <dgm:prSet/>
      <dgm:spPr/>
      <dgm:t>
        <a:bodyPr/>
        <a:lstStyle/>
        <a:p>
          <a:endParaRPr lang="ru-RU"/>
        </a:p>
      </dgm:t>
    </dgm:pt>
    <dgm:pt modelId="{F944E0BD-2D32-470A-918A-556A518847A7}" type="sibTrans" cxnId="{C3331D8C-AEC4-4C92-8B6E-A14E1EE665CB}">
      <dgm:prSet/>
      <dgm:spPr/>
      <dgm:t>
        <a:bodyPr/>
        <a:lstStyle/>
        <a:p>
          <a:endParaRPr lang="ru-RU"/>
        </a:p>
      </dgm:t>
    </dgm:pt>
    <dgm:pt modelId="{C28B20E2-A019-4928-BDCF-D52250078581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Переписка, </a:t>
          </a:r>
          <a:r>
            <a:rPr lang="ru-RU" sz="7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созвоны</a:t>
          </a:r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0F090985-2AA9-4236-9417-F551061C49D6}" type="parTrans" cxnId="{7B9DB3C6-62EC-4560-9D98-ED26BCDBB4E5}">
      <dgm:prSet/>
      <dgm:spPr/>
      <dgm:t>
        <a:bodyPr/>
        <a:lstStyle/>
        <a:p>
          <a:endParaRPr lang="ru-RU"/>
        </a:p>
      </dgm:t>
    </dgm:pt>
    <dgm:pt modelId="{9F84A80F-38A0-4509-8B7F-2D5AF26B2ABA}" type="sibTrans" cxnId="{7B9DB3C6-62EC-4560-9D98-ED26BCDBB4E5}">
      <dgm:prSet/>
      <dgm:spPr/>
      <dgm:t>
        <a:bodyPr/>
        <a:lstStyle/>
        <a:p>
          <a:endParaRPr lang="ru-RU"/>
        </a:p>
      </dgm:t>
    </dgm:pt>
    <dgm:pt modelId="{056E2C58-31F7-495B-8A09-E8140ACDA138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Создание основных сущностей и их связей.</a:t>
          </a:r>
        </a:p>
      </dgm:t>
    </dgm:pt>
    <dgm:pt modelId="{E109A012-20A2-476B-ACE3-9BB6794EC9B3}" type="parTrans" cxnId="{F91E5F0C-E81E-4800-A938-174BE721AD02}">
      <dgm:prSet/>
      <dgm:spPr/>
      <dgm:t>
        <a:bodyPr/>
        <a:lstStyle/>
        <a:p>
          <a:endParaRPr lang="ru-RU"/>
        </a:p>
      </dgm:t>
    </dgm:pt>
    <dgm:pt modelId="{E33A8FE8-FE57-4523-96A0-9C2C30C3BDC4}" type="sibTrans" cxnId="{F91E5F0C-E81E-4800-A938-174BE721AD02}">
      <dgm:prSet/>
      <dgm:spPr/>
      <dgm:t>
        <a:bodyPr/>
        <a:lstStyle/>
        <a:p>
          <a:endParaRPr lang="ru-RU"/>
        </a:p>
      </dgm:t>
    </dgm:pt>
    <dgm:pt modelId="{5077651C-09AB-465F-8296-6939F0A0B151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Отладка кода, генерация версии GQL.</a:t>
          </a:r>
        </a:p>
      </dgm:t>
    </dgm:pt>
    <dgm:pt modelId="{C003D142-A3DC-4BB8-9D79-E3C43B070646}" type="parTrans" cxnId="{433D6680-DD03-4359-954D-F9C75C72C0FB}">
      <dgm:prSet/>
      <dgm:spPr/>
      <dgm:t>
        <a:bodyPr/>
        <a:lstStyle/>
        <a:p>
          <a:endParaRPr lang="ru-RU"/>
        </a:p>
      </dgm:t>
    </dgm:pt>
    <dgm:pt modelId="{FE679E5B-7A39-486C-8604-749C04555027}" type="sibTrans" cxnId="{433D6680-DD03-4359-954D-F9C75C72C0FB}">
      <dgm:prSet/>
      <dgm:spPr/>
      <dgm:t>
        <a:bodyPr/>
        <a:lstStyle/>
        <a:p>
          <a:endParaRPr lang="ru-RU"/>
        </a:p>
      </dgm:t>
    </dgm:pt>
    <dgm:pt modelId="{591DF273-04AA-4AA5-94FB-CA3C9511BCBA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От заказчика,</a:t>
          </a:r>
        </a:p>
      </dgm:t>
    </dgm:pt>
    <dgm:pt modelId="{9BCEDA38-DC82-4020-AB67-D94538F7C7A7}" type="parTrans" cxnId="{942F22F3-4D0D-40F1-8A9B-14E7695011D2}">
      <dgm:prSet/>
      <dgm:spPr/>
      <dgm:t>
        <a:bodyPr/>
        <a:lstStyle/>
        <a:p>
          <a:endParaRPr lang="ru-RU"/>
        </a:p>
      </dgm:t>
    </dgm:pt>
    <dgm:pt modelId="{BC6D5E48-592E-424D-96D9-774F680A894F}" type="sibTrans" cxnId="{942F22F3-4D0D-40F1-8A9B-14E7695011D2}">
      <dgm:prSet/>
      <dgm:spPr/>
      <dgm:t>
        <a:bodyPr/>
        <a:lstStyle/>
        <a:p>
          <a:endParaRPr lang="ru-RU"/>
        </a:p>
      </dgm:t>
    </dgm:pt>
    <dgm:pt modelId="{75B3CB3D-9616-444E-8136-47A75BC6F191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от куратора,</a:t>
          </a:r>
        </a:p>
      </dgm:t>
    </dgm:pt>
    <dgm:pt modelId="{DD6E5623-42C3-4894-8556-97C3044CFA68}" type="parTrans" cxnId="{6F7510BF-D6A1-42EA-8B54-3B73BA45DFA2}">
      <dgm:prSet/>
      <dgm:spPr/>
      <dgm:t>
        <a:bodyPr/>
        <a:lstStyle/>
        <a:p>
          <a:endParaRPr lang="ru-RU"/>
        </a:p>
      </dgm:t>
    </dgm:pt>
    <dgm:pt modelId="{AE309B70-D1BF-4D86-976B-FB55DF493B44}" type="sibTrans" cxnId="{6F7510BF-D6A1-42EA-8B54-3B73BA45DFA2}">
      <dgm:prSet/>
      <dgm:spPr/>
      <dgm:t>
        <a:bodyPr/>
        <a:lstStyle/>
        <a:p>
          <a:endParaRPr lang="ru-RU"/>
        </a:p>
      </dgm:t>
    </dgm:pt>
    <dgm:pt modelId="{F9088851-AB5F-4035-B06E-F5CF262361F0}">
      <dgm:prSet phldrT="[Текст]" custT="1"/>
      <dgm:spPr/>
      <dgm:t>
        <a:bodyPr/>
        <a:lstStyle/>
        <a:p>
          <a:r>
            <a:rPr lang="ru-RU" sz="7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от разработки.</a:t>
          </a:r>
        </a:p>
      </dgm:t>
    </dgm:pt>
    <dgm:pt modelId="{C9921B3C-7FFC-4933-BBEC-A51005DD1994}" type="parTrans" cxnId="{46682E26-0CA7-4A44-ADA1-00433D810FCC}">
      <dgm:prSet/>
      <dgm:spPr/>
      <dgm:t>
        <a:bodyPr/>
        <a:lstStyle/>
        <a:p>
          <a:endParaRPr lang="ru-RU"/>
        </a:p>
      </dgm:t>
    </dgm:pt>
    <dgm:pt modelId="{51590A0E-C50D-4D04-8708-9D264E5864B9}" type="sibTrans" cxnId="{46682E26-0CA7-4A44-ADA1-00433D810FCC}">
      <dgm:prSet/>
      <dgm:spPr/>
      <dgm:t>
        <a:bodyPr/>
        <a:lstStyle/>
        <a:p>
          <a:endParaRPr lang="ru-RU"/>
        </a:p>
      </dgm:t>
    </dgm:pt>
    <dgm:pt modelId="{D68E8A6E-16B8-445D-AC3E-C082B52A4B8D}" type="pres">
      <dgm:prSet presAssocID="{0C15E534-BE31-4D3B-964D-7D3DC9ADE5F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3637E1-714B-44DB-B9A9-ED2777F514BA}" type="pres">
      <dgm:prSet presAssocID="{6C384DCE-E9E3-4D6C-8A95-D57579289758}" presName="composite" presStyleCnt="0"/>
      <dgm:spPr/>
    </dgm:pt>
    <dgm:pt modelId="{1322E2E4-238E-451A-BE1C-F154E4E36049}" type="pres">
      <dgm:prSet presAssocID="{6C384DCE-E9E3-4D6C-8A95-D57579289758}" presName="LShape" presStyleLbl="alignNode1" presStyleIdx="0" presStyleCnt="9"/>
      <dgm:spPr>
        <a:solidFill>
          <a:srgbClr val="00796F"/>
        </a:solidFill>
        <a:ln>
          <a:noFill/>
        </a:ln>
      </dgm:spPr>
    </dgm:pt>
    <dgm:pt modelId="{C99749BE-325B-445C-A1C4-BDE93C496A1C}" type="pres">
      <dgm:prSet presAssocID="{6C384DCE-E9E3-4D6C-8A95-D57579289758}" presName="ParentText" presStyleLbl="revTx" presStyleIdx="0" presStyleCnt="5" custScaleX="100000" custLinFactNeighborX="5136" custLinFactNeighborY="4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CFECE-414B-480F-AD0A-F58D619021B8}" type="pres">
      <dgm:prSet presAssocID="{6C384DCE-E9E3-4D6C-8A95-D57579289758}" presName="Triangle" presStyleLbl="alignNode1" presStyleIdx="1" presStyleCnt="9"/>
      <dgm:spPr>
        <a:solidFill>
          <a:srgbClr val="00796F"/>
        </a:solidFill>
        <a:ln>
          <a:noFill/>
        </a:ln>
      </dgm:spPr>
    </dgm:pt>
    <dgm:pt modelId="{8BBAC260-8C86-4E75-9BF6-429A02689498}" type="pres">
      <dgm:prSet presAssocID="{43A829FA-EAE9-45D3-ACBE-C2A8EF0C4D19}" presName="sibTrans" presStyleCnt="0"/>
      <dgm:spPr/>
    </dgm:pt>
    <dgm:pt modelId="{37DA8F9A-3C64-4322-8212-43458378FD54}" type="pres">
      <dgm:prSet presAssocID="{43A829FA-EAE9-45D3-ACBE-C2A8EF0C4D19}" presName="space" presStyleCnt="0"/>
      <dgm:spPr/>
    </dgm:pt>
    <dgm:pt modelId="{E7BFF964-FE99-4CAD-9C1A-E8C7E2FB1177}" type="pres">
      <dgm:prSet presAssocID="{997DF3A3-5F2D-4D9D-B337-E49E3E7DE654}" presName="composite" presStyleCnt="0"/>
      <dgm:spPr/>
    </dgm:pt>
    <dgm:pt modelId="{19CD02C9-E272-41BE-9AAF-84D34AEB8A32}" type="pres">
      <dgm:prSet presAssocID="{997DF3A3-5F2D-4D9D-B337-E49E3E7DE654}" presName="LShape" presStyleLbl="alignNode1" presStyleIdx="2" presStyleCnt="9"/>
      <dgm:spPr>
        <a:solidFill>
          <a:srgbClr val="00796F"/>
        </a:solidFill>
        <a:ln>
          <a:noFill/>
        </a:ln>
      </dgm:spPr>
    </dgm:pt>
    <dgm:pt modelId="{4D5477E1-DC87-4A9A-ACF3-7409EFBBBD04}" type="pres">
      <dgm:prSet presAssocID="{997DF3A3-5F2D-4D9D-B337-E49E3E7DE654}" presName="ParentText" presStyleLbl="revTx" presStyleIdx="1" presStyleCnt="5" custLinFactNeighborX="3054" custLinFactNeighborY="3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44F33-EE6E-4702-B1CA-0C747DF15210}" type="pres">
      <dgm:prSet presAssocID="{997DF3A3-5F2D-4D9D-B337-E49E3E7DE654}" presName="Triangle" presStyleLbl="alignNode1" presStyleIdx="3" presStyleCnt="9"/>
      <dgm:spPr>
        <a:solidFill>
          <a:srgbClr val="00796F"/>
        </a:solidFill>
        <a:ln>
          <a:noFill/>
        </a:ln>
      </dgm:spPr>
    </dgm:pt>
    <dgm:pt modelId="{60B3129B-AB12-455D-9CEA-4EF6751A62FA}" type="pres">
      <dgm:prSet presAssocID="{432DF3D4-2F6A-4243-B562-C6E1FE804B0D}" presName="sibTrans" presStyleCnt="0"/>
      <dgm:spPr/>
    </dgm:pt>
    <dgm:pt modelId="{5EA94622-738E-49B9-80F0-EF953C0E767B}" type="pres">
      <dgm:prSet presAssocID="{432DF3D4-2F6A-4243-B562-C6E1FE804B0D}" presName="space" presStyleCnt="0"/>
      <dgm:spPr/>
    </dgm:pt>
    <dgm:pt modelId="{ECE33ADA-32C4-4A3B-84B7-29F4D658802B}" type="pres">
      <dgm:prSet presAssocID="{18C7F62A-97BC-4C20-917D-BBD3843AEA6D}" presName="composite" presStyleCnt="0"/>
      <dgm:spPr/>
    </dgm:pt>
    <dgm:pt modelId="{D1322E94-0E64-46E1-AF41-311300FC7D1D}" type="pres">
      <dgm:prSet presAssocID="{18C7F62A-97BC-4C20-917D-BBD3843AEA6D}" presName="LShape" presStyleLbl="alignNode1" presStyleIdx="4" presStyleCnt="9"/>
      <dgm:spPr>
        <a:solidFill>
          <a:srgbClr val="00796F"/>
        </a:solidFill>
        <a:ln>
          <a:noFill/>
        </a:ln>
      </dgm:spPr>
    </dgm:pt>
    <dgm:pt modelId="{B1AC15D3-E714-4205-A455-AF2AEF0F3703}" type="pres">
      <dgm:prSet presAssocID="{18C7F62A-97BC-4C20-917D-BBD3843AEA6D}" presName="ParentText" presStyleLbl="revTx" presStyleIdx="2" presStyleCnt="5" custLinFactNeighborX="3439" custLinFactNeighborY="3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8D29C-6739-4D40-AE3F-43F8EF91E80E}" type="pres">
      <dgm:prSet presAssocID="{18C7F62A-97BC-4C20-917D-BBD3843AEA6D}" presName="Triangle" presStyleLbl="alignNode1" presStyleIdx="5" presStyleCnt="9"/>
      <dgm:spPr>
        <a:solidFill>
          <a:srgbClr val="00796F"/>
        </a:solidFill>
        <a:ln>
          <a:noFill/>
        </a:ln>
      </dgm:spPr>
    </dgm:pt>
    <dgm:pt modelId="{CB2808BA-8377-49E3-B93D-9CD67FDB55BA}" type="pres">
      <dgm:prSet presAssocID="{64BA869B-07BF-4E9D-8CA8-440B75F03E5C}" presName="sibTrans" presStyleCnt="0"/>
      <dgm:spPr/>
    </dgm:pt>
    <dgm:pt modelId="{19436D1D-FDBB-4047-8843-2C69921FA91F}" type="pres">
      <dgm:prSet presAssocID="{64BA869B-07BF-4E9D-8CA8-440B75F03E5C}" presName="space" presStyleCnt="0"/>
      <dgm:spPr/>
    </dgm:pt>
    <dgm:pt modelId="{D7B07527-D782-4268-98E4-2417323C484C}" type="pres">
      <dgm:prSet presAssocID="{3BD606EA-FDA4-4932-99CC-B22D24541984}" presName="composite" presStyleCnt="0"/>
      <dgm:spPr/>
    </dgm:pt>
    <dgm:pt modelId="{15AB311B-9FDC-45D4-B700-9CBAD6EC156F}" type="pres">
      <dgm:prSet presAssocID="{3BD606EA-FDA4-4932-99CC-B22D24541984}" presName="LShape" presStyleLbl="alignNode1" presStyleIdx="6" presStyleCnt="9"/>
      <dgm:spPr>
        <a:solidFill>
          <a:srgbClr val="00796F"/>
        </a:solidFill>
        <a:ln>
          <a:noFill/>
        </a:ln>
      </dgm:spPr>
    </dgm:pt>
    <dgm:pt modelId="{B1D8549A-F481-4D0F-902F-3F892F6E49C8}" type="pres">
      <dgm:prSet presAssocID="{3BD606EA-FDA4-4932-99CC-B22D24541984}" presName="ParentText" presStyleLbl="revTx" presStyleIdx="3" presStyleCnt="5" custLinFactNeighborX="5769" custLinFactNeighborY="3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5E684-9250-47E6-998B-84044965DCCB}" type="pres">
      <dgm:prSet presAssocID="{3BD606EA-FDA4-4932-99CC-B22D24541984}" presName="Triangle" presStyleLbl="alignNode1" presStyleIdx="7" presStyleCnt="9"/>
      <dgm:spPr>
        <a:solidFill>
          <a:srgbClr val="00796F"/>
        </a:solidFill>
        <a:ln>
          <a:noFill/>
        </a:ln>
      </dgm:spPr>
    </dgm:pt>
    <dgm:pt modelId="{B82E13CA-CA4E-4243-8FF7-7F7148EEAF77}" type="pres">
      <dgm:prSet presAssocID="{B37FAC0D-9485-44A6-A437-4678AF3D62BA}" presName="sibTrans" presStyleCnt="0"/>
      <dgm:spPr/>
    </dgm:pt>
    <dgm:pt modelId="{C33BF8D3-789A-4732-AC08-52F2611F237F}" type="pres">
      <dgm:prSet presAssocID="{B37FAC0D-9485-44A6-A437-4678AF3D62BA}" presName="space" presStyleCnt="0"/>
      <dgm:spPr/>
    </dgm:pt>
    <dgm:pt modelId="{CE9C760B-6A66-4F55-8CAB-9BB9D3561EF6}" type="pres">
      <dgm:prSet presAssocID="{B9F9C618-477C-4E57-A16D-4E5F107019FB}" presName="composite" presStyleCnt="0"/>
      <dgm:spPr/>
    </dgm:pt>
    <dgm:pt modelId="{D8E71D78-638B-48D7-973E-D46BCA0ED39F}" type="pres">
      <dgm:prSet presAssocID="{B9F9C618-477C-4E57-A16D-4E5F107019FB}" presName="LShape" presStyleLbl="alignNode1" presStyleIdx="8" presStyleCnt="9"/>
      <dgm:spPr>
        <a:solidFill>
          <a:srgbClr val="00796F"/>
        </a:solidFill>
        <a:ln>
          <a:noFill/>
        </a:ln>
      </dgm:spPr>
    </dgm:pt>
    <dgm:pt modelId="{22592DBD-E579-4A13-AC18-DF23F0C5A2FB}" type="pres">
      <dgm:prSet presAssocID="{B9F9C618-477C-4E57-A16D-4E5F107019FB}" presName="ParentText" presStyleLbl="revTx" presStyleIdx="4" presStyleCnt="5" custScaleX="95294" custLinFactNeighborX="7844" custLinFactNeighborY="4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094D4-59E6-41D7-8DBD-57A975C3536C}" srcId="{B9F9C618-477C-4E57-A16D-4E5F107019FB}" destId="{6C0A771B-0220-47FA-86DA-9B06C8F841B5}" srcOrd="0" destOrd="0" parTransId="{2997B38F-7DA0-4522-B3C5-2ADEA9FE29EC}" sibTransId="{D891A40D-6714-4636-BA1C-8D09508232E2}"/>
    <dgm:cxn modelId="{6F7510BF-D6A1-42EA-8B54-3B73BA45DFA2}" srcId="{B9F9C618-477C-4E57-A16D-4E5F107019FB}" destId="{75B3CB3D-9616-444E-8136-47A75BC6F191}" srcOrd="2" destOrd="0" parTransId="{DD6E5623-42C3-4894-8556-97C3044CFA68}" sibTransId="{AE309B70-D1BF-4D86-976B-FB55DF493B44}"/>
    <dgm:cxn modelId="{E8AD46CA-5FD5-4BA4-98D8-A6B435C49E03}" type="presOf" srcId="{B9F9C618-477C-4E57-A16D-4E5F107019FB}" destId="{22592DBD-E579-4A13-AC18-DF23F0C5A2FB}" srcOrd="0" destOrd="0" presId="urn:microsoft.com/office/officeart/2009/3/layout/StepUpProcess"/>
    <dgm:cxn modelId="{191D4957-4BC3-4CF4-AC04-359F0FF1FE00}" type="presOf" srcId="{7BF7CF4A-36DC-4B5D-97A9-B5FA82F68FAB}" destId="{C99749BE-325B-445C-A1C4-BDE93C496A1C}" srcOrd="0" destOrd="2" presId="urn:microsoft.com/office/officeart/2009/3/layout/StepUpProcess"/>
    <dgm:cxn modelId="{496820BF-0ADB-4B5B-B5EE-A8B00E5D9E7F}" type="presOf" srcId="{997DF3A3-5F2D-4D9D-B337-E49E3E7DE654}" destId="{4D5477E1-DC87-4A9A-ACF3-7409EFBBBD04}" srcOrd="0" destOrd="0" presId="urn:microsoft.com/office/officeart/2009/3/layout/StepUpProcess"/>
    <dgm:cxn modelId="{B9B780C2-C240-4AF5-98B3-2FDFEBF699F5}" type="presOf" srcId="{C28B20E2-A019-4928-BDCF-D52250078581}" destId="{4D5477E1-DC87-4A9A-ACF3-7409EFBBBD04}" srcOrd="0" destOrd="2" presId="urn:microsoft.com/office/officeart/2009/3/layout/StepUpProcess"/>
    <dgm:cxn modelId="{8A510BEE-CF9B-47CA-AA6F-6FF053A1D6AC}" type="presOf" srcId="{3BD606EA-FDA4-4932-99CC-B22D24541984}" destId="{B1D8549A-F481-4D0F-902F-3F892F6E49C8}" srcOrd="0" destOrd="0" presId="urn:microsoft.com/office/officeart/2009/3/layout/StepUpProcess"/>
    <dgm:cxn modelId="{F4D43AC8-8EB0-4E04-9193-628F21B79154}" srcId="{3BD606EA-FDA4-4932-99CC-B22D24541984}" destId="{F8863CEF-50F2-422A-9C97-FCE7F33B5FED}" srcOrd="0" destOrd="0" parTransId="{2DD3DD1F-6F8D-411F-B9DF-511EDE2809B8}" sibTransId="{2A3C979D-691E-41BD-B5AB-AAADBD2F23B8}"/>
    <dgm:cxn modelId="{33695911-B484-4BA7-99DC-91F9F25CA10E}" type="presOf" srcId="{18C7F62A-97BC-4C20-917D-BBD3843AEA6D}" destId="{B1AC15D3-E714-4205-A455-AF2AEF0F3703}" srcOrd="0" destOrd="0" presId="urn:microsoft.com/office/officeart/2009/3/layout/StepUpProcess"/>
    <dgm:cxn modelId="{7B9DB3C6-62EC-4560-9D98-ED26BCDBB4E5}" srcId="{997DF3A3-5F2D-4D9D-B337-E49E3E7DE654}" destId="{C28B20E2-A019-4928-BDCF-D52250078581}" srcOrd="1" destOrd="0" parTransId="{0F090985-2AA9-4236-9417-F551061C49D6}" sibTransId="{9F84A80F-38A0-4509-8B7F-2D5AF26B2ABA}"/>
    <dgm:cxn modelId="{6D73CCCB-DAB0-4029-BDA7-EB84D5C653AC}" type="presOf" srcId="{0D435B5C-56D4-4611-A5EE-215D3BCDE26F}" destId="{4D5477E1-DC87-4A9A-ACF3-7409EFBBBD04}" srcOrd="0" destOrd="1" presId="urn:microsoft.com/office/officeart/2009/3/layout/StepUpProcess"/>
    <dgm:cxn modelId="{0135BCF2-7306-4534-899C-74268A98B439}" type="presOf" srcId="{F9088851-AB5F-4035-B06E-F5CF262361F0}" destId="{22592DBD-E579-4A13-AC18-DF23F0C5A2FB}" srcOrd="0" destOrd="4" presId="urn:microsoft.com/office/officeart/2009/3/layout/StepUpProcess"/>
    <dgm:cxn modelId="{934C22B0-F7F4-4B90-9772-BEBEB00DC471}" type="presOf" srcId="{6C0A771B-0220-47FA-86DA-9B06C8F841B5}" destId="{22592DBD-E579-4A13-AC18-DF23F0C5A2FB}" srcOrd="0" destOrd="1" presId="urn:microsoft.com/office/officeart/2009/3/layout/StepUpProcess"/>
    <dgm:cxn modelId="{F91E5F0C-E81E-4800-A938-174BE721AD02}" srcId="{18C7F62A-97BC-4C20-917D-BBD3843AEA6D}" destId="{056E2C58-31F7-495B-8A09-E8140ACDA138}" srcOrd="1" destOrd="0" parTransId="{E109A012-20A2-476B-ACE3-9BB6794EC9B3}" sibTransId="{E33A8FE8-FE57-4523-96A0-9C2C30C3BDC4}"/>
    <dgm:cxn modelId="{A95999CE-464B-4065-A9B0-9CDD88995E2D}" type="presOf" srcId="{727E7942-64AD-4256-8EF1-EF03484666C6}" destId="{B1AC15D3-E714-4205-A455-AF2AEF0F3703}" srcOrd="0" destOrd="1" presId="urn:microsoft.com/office/officeart/2009/3/layout/StepUpProcess"/>
    <dgm:cxn modelId="{C16B3A4D-EBAE-4903-B2D5-53111405E31E}" srcId="{0C15E534-BE31-4D3B-964D-7D3DC9ADE5F0}" destId="{6C384DCE-E9E3-4D6C-8A95-D57579289758}" srcOrd="0" destOrd="0" parTransId="{A1B46DE6-15BD-4B1F-BEDD-9AD74095D9A9}" sibTransId="{43A829FA-EAE9-45D3-ACBE-C2A8EF0C4D19}"/>
    <dgm:cxn modelId="{BD659644-9C95-40BF-A543-627ED6A12BC8}" type="presOf" srcId="{F8863CEF-50F2-422A-9C97-FCE7F33B5FED}" destId="{B1D8549A-F481-4D0F-902F-3F892F6E49C8}" srcOrd="0" destOrd="1" presId="urn:microsoft.com/office/officeart/2009/3/layout/StepUpProcess"/>
    <dgm:cxn modelId="{3E49548B-8692-4AAF-A701-E1CBD047C538}" srcId="{0C15E534-BE31-4D3B-964D-7D3DC9ADE5F0}" destId="{3BD606EA-FDA4-4932-99CC-B22D24541984}" srcOrd="3" destOrd="0" parTransId="{C26FF7A4-4252-46AD-B731-D0952FCB7AFE}" sibTransId="{B37FAC0D-9485-44A6-A437-4678AF3D62BA}"/>
    <dgm:cxn modelId="{6563C8C5-E7B1-4BFC-A93D-09946A5E68F7}" type="presOf" srcId="{591DF273-04AA-4AA5-94FB-CA3C9511BCBA}" destId="{22592DBD-E579-4A13-AC18-DF23F0C5A2FB}" srcOrd="0" destOrd="2" presId="urn:microsoft.com/office/officeart/2009/3/layout/StepUpProcess"/>
    <dgm:cxn modelId="{E7BB9345-F4AC-4E7E-8D07-0D05A97F3CDE}" srcId="{997DF3A3-5F2D-4D9D-B337-E49E3E7DE654}" destId="{0D435B5C-56D4-4611-A5EE-215D3BCDE26F}" srcOrd="0" destOrd="0" parTransId="{A95EA53E-1DE0-40D5-8D78-5BB9A3606926}" sibTransId="{8289938A-FB0C-44AD-84BC-471715BD5D70}"/>
    <dgm:cxn modelId="{9CD1B228-8339-4191-9672-0FD53F5F9BF5}" type="presOf" srcId="{0C15E534-BE31-4D3B-964D-7D3DC9ADE5F0}" destId="{D68E8A6E-16B8-445D-AC3E-C082B52A4B8D}" srcOrd="0" destOrd="0" presId="urn:microsoft.com/office/officeart/2009/3/layout/StepUpProcess"/>
    <dgm:cxn modelId="{0F6F51BB-9509-4453-AA9B-B65AA9A280AC}" type="presOf" srcId="{6C384DCE-E9E3-4D6C-8A95-D57579289758}" destId="{C99749BE-325B-445C-A1C4-BDE93C496A1C}" srcOrd="0" destOrd="0" presId="urn:microsoft.com/office/officeart/2009/3/layout/StepUpProcess"/>
    <dgm:cxn modelId="{2FA0BA86-AA46-45EF-9F91-8D12B9C422B2}" type="presOf" srcId="{5077651C-09AB-465F-8296-6939F0A0B151}" destId="{22592DBD-E579-4A13-AC18-DF23F0C5A2FB}" srcOrd="0" destOrd="5" presId="urn:microsoft.com/office/officeart/2009/3/layout/StepUpProcess"/>
    <dgm:cxn modelId="{B81E3288-33A1-473E-9E9C-A637E0DCDC32}" srcId="{0C15E534-BE31-4D3B-964D-7D3DC9ADE5F0}" destId="{18C7F62A-97BC-4C20-917D-BBD3843AEA6D}" srcOrd="2" destOrd="0" parTransId="{8E08EF02-FF4A-411D-B65C-E3A62AD33576}" sibTransId="{64BA869B-07BF-4E9D-8CA8-440B75F03E5C}"/>
    <dgm:cxn modelId="{75288DDD-9F60-43BB-9CF3-4E5A4FDF4503}" type="presOf" srcId="{75B3CB3D-9616-444E-8136-47A75BC6F191}" destId="{22592DBD-E579-4A13-AC18-DF23F0C5A2FB}" srcOrd="0" destOrd="3" presId="urn:microsoft.com/office/officeart/2009/3/layout/StepUpProcess"/>
    <dgm:cxn modelId="{DDD8639A-DDC5-4111-903A-9B7F273693DD}" srcId="{6C384DCE-E9E3-4D6C-8A95-D57579289758}" destId="{90AAA152-21FF-47CE-85EE-B1976D68C43C}" srcOrd="0" destOrd="0" parTransId="{EA17AA48-17F3-4AFA-B9D6-AFDF94C62046}" sibTransId="{036C5B8A-A1D7-438A-9376-1D89F5F068B3}"/>
    <dgm:cxn modelId="{8C2F71D9-A107-453F-AA23-5B18A2FC2E7B}" srcId="{18C7F62A-97BC-4C20-917D-BBD3843AEA6D}" destId="{727E7942-64AD-4256-8EF1-EF03484666C6}" srcOrd="0" destOrd="0" parTransId="{7BB6646A-C7DF-493B-807E-00E80564CC2A}" sibTransId="{8E0C0A39-9DAB-4C1E-9447-6733A0A31052}"/>
    <dgm:cxn modelId="{433D6680-DD03-4359-954D-F9C75C72C0FB}" srcId="{B9F9C618-477C-4E57-A16D-4E5F107019FB}" destId="{5077651C-09AB-465F-8296-6939F0A0B151}" srcOrd="4" destOrd="0" parTransId="{C003D142-A3DC-4BB8-9D79-E3C43B070646}" sibTransId="{FE679E5B-7A39-486C-8604-749C04555027}"/>
    <dgm:cxn modelId="{942F22F3-4D0D-40F1-8A9B-14E7695011D2}" srcId="{B9F9C618-477C-4E57-A16D-4E5F107019FB}" destId="{591DF273-04AA-4AA5-94FB-CA3C9511BCBA}" srcOrd="1" destOrd="0" parTransId="{9BCEDA38-DC82-4020-AB67-D94538F7C7A7}" sibTransId="{BC6D5E48-592E-424D-96D9-774F680A894F}"/>
    <dgm:cxn modelId="{E76C4C76-06DA-4249-BCA9-FFFD5610D900}" type="presOf" srcId="{056E2C58-31F7-495B-8A09-E8140ACDA138}" destId="{B1AC15D3-E714-4205-A455-AF2AEF0F3703}" srcOrd="0" destOrd="2" presId="urn:microsoft.com/office/officeart/2009/3/layout/StepUpProcess"/>
    <dgm:cxn modelId="{46682E26-0CA7-4A44-ADA1-00433D810FCC}" srcId="{B9F9C618-477C-4E57-A16D-4E5F107019FB}" destId="{F9088851-AB5F-4035-B06E-F5CF262361F0}" srcOrd="3" destOrd="0" parTransId="{C9921B3C-7FFC-4933-BBEC-A51005DD1994}" sibTransId="{51590A0E-C50D-4D04-8708-9D264E5864B9}"/>
    <dgm:cxn modelId="{EBE231C5-8269-4C25-B2A0-ADFBE48ABBED}" type="presOf" srcId="{90AAA152-21FF-47CE-85EE-B1976D68C43C}" destId="{C99749BE-325B-445C-A1C4-BDE93C496A1C}" srcOrd="0" destOrd="1" presId="urn:microsoft.com/office/officeart/2009/3/layout/StepUpProcess"/>
    <dgm:cxn modelId="{460D3626-1152-4B33-A0A6-C704727480DE}" srcId="{0C15E534-BE31-4D3B-964D-7D3DC9ADE5F0}" destId="{997DF3A3-5F2D-4D9D-B337-E49E3E7DE654}" srcOrd="1" destOrd="0" parTransId="{293E1C59-DD01-44B2-81BD-3A25D3AC2200}" sibTransId="{432DF3D4-2F6A-4243-B562-C6E1FE804B0D}"/>
    <dgm:cxn modelId="{C3331D8C-AEC4-4C92-8B6E-A14E1EE665CB}" srcId="{6C384DCE-E9E3-4D6C-8A95-D57579289758}" destId="{7BF7CF4A-36DC-4B5D-97A9-B5FA82F68FAB}" srcOrd="1" destOrd="0" parTransId="{F66DAA57-4F13-49FA-A7FF-2D9D98503930}" sibTransId="{F944E0BD-2D32-470A-918A-556A518847A7}"/>
    <dgm:cxn modelId="{9C36F7BE-0B80-471C-B51E-04D61DE8F2B7}" srcId="{0C15E534-BE31-4D3B-964D-7D3DC9ADE5F0}" destId="{B9F9C618-477C-4E57-A16D-4E5F107019FB}" srcOrd="4" destOrd="0" parTransId="{FD96E8CC-9549-4863-8BAA-CD22A037E5C4}" sibTransId="{978576FE-A456-43D9-A13B-19049A7BCFAF}"/>
    <dgm:cxn modelId="{3E2E9BB3-DC58-47BF-858E-507E0D4DAC61}" type="presParOf" srcId="{D68E8A6E-16B8-445D-AC3E-C082B52A4B8D}" destId="{B33637E1-714B-44DB-B9A9-ED2777F514BA}" srcOrd="0" destOrd="0" presId="urn:microsoft.com/office/officeart/2009/3/layout/StepUpProcess"/>
    <dgm:cxn modelId="{F4DBA0DA-5879-4CD3-9367-0B98ED4A27E1}" type="presParOf" srcId="{B33637E1-714B-44DB-B9A9-ED2777F514BA}" destId="{1322E2E4-238E-451A-BE1C-F154E4E36049}" srcOrd="0" destOrd="0" presId="urn:microsoft.com/office/officeart/2009/3/layout/StepUpProcess"/>
    <dgm:cxn modelId="{9440978C-DA32-4D37-8F0B-3FAE2B941F0D}" type="presParOf" srcId="{B33637E1-714B-44DB-B9A9-ED2777F514BA}" destId="{C99749BE-325B-445C-A1C4-BDE93C496A1C}" srcOrd="1" destOrd="0" presId="urn:microsoft.com/office/officeart/2009/3/layout/StepUpProcess"/>
    <dgm:cxn modelId="{810751BB-5272-478C-82EC-EE165B92F777}" type="presParOf" srcId="{B33637E1-714B-44DB-B9A9-ED2777F514BA}" destId="{DCFCFECE-414B-480F-AD0A-F58D619021B8}" srcOrd="2" destOrd="0" presId="urn:microsoft.com/office/officeart/2009/3/layout/StepUpProcess"/>
    <dgm:cxn modelId="{8EF354D8-BAED-4B82-B7CC-ADC9CD0C185B}" type="presParOf" srcId="{D68E8A6E-16B8-445D-AC3E-C082B52A4B8D}" destId="{8BBAC260-8C86-4E75-9BF6-429A02689498}" srcOrd="1" destOrd="0" presId="urn:microsoft.com/office/officeart/2009/3/layout/StepUpProcess"/>
    <dgm:cxn modelId="{AF6565AD-0DA6-45B9-9C0E-A73AE375BBF9}" type="presParOf" srcId="{8BBAC260-8C86-4E75-9BF6-429A02689498}" destId="{37DA8F9A-3C64-4322-8212-43458378FD54}" srcOrd="0" destOrd="0" presId="urn:microsoft.com/office/officeart/2009/3/layout/StepUpProcess"/>
    <dgm:cxn modelId="{A37E732A-DA55-490B-8AD3-7943D2B04FCF}" type="presParOf" srcId="{D68E8A6E-16B8-445D-AC3E-C082B52A4B8D}" destId="{E7BFF964-FE99-4CAD-9C1A-E8C7E2FB1177}" srcOrd="2" destOrd="0" presId="urn:microsoft.com/office/officeart/2009/3/layout/StepUpProcess"/>
    <dgm:cxn modelId="{99496A63-78FE-4D2A-BDC9-B9436C55C8CB}" type="presParOf" srcId="{E7BFF964-FE99-4CAD-9C1A-E8C7E2FB1177}" destId="{19CD02C9-E272-41BE-9AAF-84D34AEB8A32}" srcOrd="0" destOrd="0" presId="urn:microsoft.com/office/officeart/2009/3/layout/StepUpProcess"/>
    <dgm:cxn modelId="{A0C019D3-735C-4AE6-AA7F-79D0FFC61590}" type="presParOf" srcId="{E7BFF964-FE99-4CAD-9C1A-E8C7E2FB1177}" destId="{4D5477E1-DC87-4A9A-ACF3-7409EFBBBD04}" srcOrd="1" destOrd="0" presId="urn:microsoft.com/office/officeart/2009/3/layout/StepUpProcess"/>
    <dgm:cxn modelId="{20141AAB-9255-492A-8C8E-87C9A3EE1B0E}" type="presParOf" srcId="{E7BFF964-FE99-4CAD-9C1A-E8C7E2FB1177}" destId="{11C44F33-EE6E-4702-B1CA-0C747DF15210}" srcOrd="2" destOrd="0" presId="urn:microsoft.com/office/officeart/2009/3/layout/StepUpProcess"/>
    <dgm:cxn modelId="{BEDB0254-7BC1-4CC8-BBCF-FD42EE878271}" type="presParOf" srcId="{D68E8A6E-16B8-445D-AC3E-C082B52A4B8D}" destId="{60B3129B-AB12-455D-9CEA-4EF6751A62FA}" srcOrd="3" destOrd="0" presId="urn:microsoft.com/office/officeart/2009/3/layout/StepUpProcess"/>
    <dgm:cxn modelId="{0D15CFEC-C6FE-44F8-A5DB-40AF375A5BB9}" type="presParOf" srcId="{60B3129B-AB12-455D-9CEA-4EF6751A62FA}" destId="{5EA94622-738E-49B9-80F0-EF953C0E767B}" srcOrd="0" destOrd="0" presId="urn:microsoft.com/office/officeart/2009/3/layout/StepUpProcess"/>
    <dgm:cxn modelId="{8FA530A3-412E-4FE5-9254-4806E95C4651}" type="presParOf" srcId="{D68E8A6E-16B8-445D-AC3E-C082B52A4B8D}" destId="{ECE33ADA-32C4-4A3B-84B7-29F4D658802B}" srcOrd="4" destOrd="0" presId="urn:microsoft.com/office/officeart/2009/3/layout/StepUpProcess"/>
    <dgm:cxn modelId="{C3AE3069-6847-46C4-BE94-AD447E17A476}" type="presParOf" srcId="{ECE33ADA-32C4-4A3B-84B7-29F4D658802B}" destId="{D1322E94-0E64-46E1-AF41-311300FC7D1D}" srcOrd="0" destOrd="0" presId="urn:microsoft.com/office/officeart/2009/3/layout/StepUpProcess"/>
    <dgm:cxn modelId="{8680213C-6590-454A-8E71-A97CE35C47BA}" type="presParOf" srcId="{ECE33ADA-32C4-4A3B-84B7-29F4D658802B}" destId="{B1AC15D3-E714-4205-A455-AF2AEF0F3703}" srcOrd="1" destOrd="0" presId="urn:microsoft.com/office/officeart/2009/3/layout/StepUpProcess"/>
    <dgm:cxn modelId="{D8FDD35B-D9F3-4681-AB6E-AA7177802606}" type="presParOf" srcId="{ECE33ADA-32C4-4A3B-84B7-29F4D658802B}" destId="{6E48D29C-6739-4D40-AE3F-43F8EF91E80E}" srcOrd="2" destOrd="0" presId="urn:microsoft.com/office/officeart/2009/3/layout/StepUpProcess"/>
    <dgm:cxn modelId="{4163C014-DED0-400A-8961-549504257BAA}" type="presParOf" srcId="{D68E8A6E-16B8-445D-AC3E-C082B52A4B8D}" destId="{CB2808BA-8377-49E3-B93D-9CD67FDB55BA}" srcOrd="5" destOrd="0" presId="urn:microsoft.com/office/officeart/2009/3/layout/StepUpProcess"/>
    <dgm:cxn modelId="{0B4248EC-6BCD-4DD7-8DA8-944E6886E43C}" type="presParOf" srcId="{CB2808BA-8377-49E3-B93D-9CD67FDB55BA}" destId="{19436D1D-FDBB-4047-8843-2C69921FA91F}" srcOrd="0" destOrd="0" presId="urn:microsoft.com/office/officeart/2009/3/layout/StepUpProcess"/>
    <dgm:cxn modelId="{19F65700-9441-403B-AE82-B1BA6FC5B083}" type="presParOf" srcId="{D68E8A6E-16B8-445D-AC3E-C082B52A4B8D}" destId="{D7B07527-D782-4268-98E4-2417323C484C}" srcOrd="6" destOrd="0" presId="urn:microsoft.com/office/officeart/2009/3/layout/StepUpProcess"/>
    <dgm:cxn modelId="{3F77B492-24F8-42CD-B583-728F10F31EBF}" type="presParOf" srcId="{D7B07527-D782-4268-98E4-2417323C484C}" destId="{15AB311B-9FDC-45D4-B700-9CBAD6EC156F}" srcOrd="0" destOrd="0" presId="urn:microsoft.com/office/officeart/2009/3/layout/StepUpProcess"/>
    <dgm:cxn modelId="{3F33366D-B1F0-4616-B512-BB156DFB1B95}" type="presParOf" srcId="{D7B07527-D782-4268-98E4-2417323C484C}" destId="{B1D8549A-F481-4D0F-902F-3F892F6E49C8}" srcOrd="1" destOrd="0" presId="urn:microsoft.com/office/officeart/2009/3/layout/StepUpProcess"/>
    <dgm:cxn modelId="{E44A9D62-FFB0-4A37-B0A6-7539EA8CDA4C}" type="presParOf" srcId="{D7B07527-D782-4268-98E4-2417323C484C}" destId="{5005E684-9250-47E6-998B-84044965DCCB}" srcOrd="2" destOrd="0" presId="urn:microsoft.com/office/officeart/2009/3/layout/StepUpProcess"/>
    <dgm:cxn modelId="{D20B0933-D9AD-4BFE-B812-33A118954D99}" type="presParOf" srcId="{D68E8A6E-16B8-445D-AC3E-C082B52A4B8D}" destId="{B82E13CA-CA4E-4243-8FF7-7F7148EEAF77}" srcOrd="7" destOrd="0" presId="urn:microsoft.com/office/officeart/2009/3/layout/StepUpProcess"/>
    <dgm:cxn modelId="{E24E9C3B-7A4C-4C5E-8C11-4003F92D3868}" type="presParOf" srcId="{B82E13CA-CA4E-4243-8FF7-7F7148EEAF77}" destId="{C33BF8D3-789A-4732-AC08-52F2611F237F}" srcOrd="0" destOrd="0" presId="urn:microsoft.com/office/officeart/2009/3/layout/StepUpProcess"/>
    <dgm:cxn modelId="{C563D404-A1AF-40D8-8AE2-CCE8FC5B2858}" type="presParOf" srcId="{D68E8A6E-16B8-445D-AC3E-C082B52A4B8D}" destId="{CE9C760B-6A66-4F55-8CAB-9BB9D3561EF6}" srcOrd="8" destOrd="0" presId="urn:microsoft.com/office/officeart/2009/3/layout/StepUpProcess"/>
    <dgm:cxn modelId="{6717ED0E-0FC0-4FC3-B000-BD7CF22FB523}" type="presParOf" srcId="{CE9C760B-6A66-4F55-8CAB-9BB9D3561EF6}" destId="{D8E71D78-638B-48D7-973E-D46BCA0ED39F}" srcOrd="0" destOrd="0" presId="urn:microsoft.com/office/officeart/2009/3/layout/StepUpProcess"/>
    <dgm:cxn modelId="{9293C206-27AD-4F24-BFB5-CE0295F65151}" type="presParOf" srcId="{CE9C760B-6A66-4F55-8CAB-9BB9D3561EF6}" destId="{22592DBD-E579-4A13-AC18-DF23F0C5A2F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DB04C-C102-4568-8FA0-8274EA2680AE}">
      <dsp:nvSpPr>
        <dsp:cNvPr id="0" name=""/>
        <dsp:cNvSpPr/>
      </dsp:nvSpPr>
      <dsp:spPr>
        <a:xfrm rot="5400000">
          <a:off x="5051815" y="-2313603"/>
          <a:ext cx="566961" cy="5339152"/>
        </a:xfrm>
        <a:prstGeom prst="round2SameRect">
          <a:avLst/>
        </a:prstGeom>
        <a:noFill/>
        <a:ln w="12700" cap="flat" cmpd="sng" algn="ctr">
          <a:solidFill>
            <a:srgbClr val="0E7F7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В 2025 г. в России зафиксировано более </a:t>
          </a:r>
          <a:r>
            <a:rPr lang="ru-RU" sz="1100" b="1" kern="1200" dirty="0"/>
            <a:t>150 тыс.</a:t>
          </a:r>
          <a:r>
            <a:rPr lang="ru-RU" sz="1100" kern="1200" dirty="0"/>
            <a:t> кибер‑инцидентов (фишинг, вымогательство, </a:t>
          </a:r>
          <a:r>
            <a:rPr lang="ru-RU" sz="1100" kern="1200" dirty="0" err="1"/>
            <a:t>к</a:t>
          </a:r>
          <a:r>
            <a:rPr lang="ru-RU" sz="1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ибербуллинг</a:t>
          </a:r>
          <a:r>
            <a:rPr lang="ru-RU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и онлайн‑насилие, </a:t>
          </a:r>
          <a:r>
            <a:rPr lang="ru-RU" sz="1100" kern="1200" dirty="0" err="1"/>
            <a:t>DDoS</a:t>
          </a:r>
          <a:r>
            <a:rPr lang="ru-RU" sz="1100" kern="1200" dirty="0"/>
            <a:t>).</a:t>
          </a:r>
        </a:p>
      </dsp:txBody>
      <dsp:txXfrm rot="-5400000">
        <a:off x="2665720" y="100169"/>
        <a:ext cx="5311475" cy="511607"/>
      </dsp:txXfrm>
    </dsp:sp>
    <dsp:sp modelId="{58443BD0-52AA-44F2-AD03-1F2262DBB113}">
      <dsp:nvSpPr>
        <dsp:cNvPr id="0" name=""/>
        <dsp:cNvSpPr/>
      </dsp:nvSpPr>
      <dsp:spPr>
        <a:xfrm>
          <a:off x="337552" y="1620"/>
          <a:ext cx="2328167" cy="708702"/>
        </a:xfrm>
        <a:prstGeom prst="roundRect">
          <a:avLst/>
        </a:prstGeom>
        <a:solidFill>
          <a:srgbClr val="4E4D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Рост кибер-преступности</a:t>
          </a:r>
        </a:p>
      </dsp:txBody>
      <dsp:txXfrm>
        <a:off x="372148" y="36216"/>
        <a:ext cx="2258975" cy="639510"/>
      </dsp:txXfrm>
    </dsp:sp>
    <dsp:sp modelId="{975DC9BA-5F38-40FB-BCD7-9A31A5FBC90B}">
      <dsp:nvSpPr>
        <dsp:cNvPr id="0" name=""/>
        <dsp:cNvSpPr/>
      </dsp:nvSpPr>
      <dsp:spPr>
        <a:xfrm rot="5400000">
          <a:off x="5051815" y="-1569466"/>
          <a:ext cx="566961" cy="5339152"/>
        </a:xfrm>
        <a:prstGeom prst="round2SameRect">
          <a:avLst/>
        </a:prstGeom>
        <a:noFill/>
        <a:ln w="12700" cap="flat" cmpd="sng" algn="ctr">
          <a:solidFill>
            <a:srgbClr val="0E7F7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По данным ФСБ, в 2024‑2025 гг. более </a:t>
          </a:r>
          <a:r>
            <a:rPr lang="ru-RU" sz="1100" b="1" kern="1200" dirty="0"/>
            <a:t>2 000</a:t>
          </a:r>
          <a:r>
            <a:rPr lang="ru-RU" sz="1100" kern="1200" dirty="0"/>
            <a:t> раскрытых дел о подготовке террористических актов, причём значительная часть коммуникаций шла через мессенджеры и соцсети.</a:t>
          </a:r>
        </a:p>
      </dsp:txBody>
      <dsp:txXfrm rot="-5400000">
        <a:off x="2665720" y="844306"/>
        <a:ext cx="5311475" cy="511607"/>
      </dsp:txXfrm>
    </dsp:sp>
    <dsp:sp modelId="{520799FF-919C-47EA-9809-1047D4F43225}">
      <dsp:nvSpPr>
        <dsp:cNvPr id="0" name=""/>
        <dsp:cNvSpPr/>
      </dsp:nvSpPr>
      <dsp:spPr>
        <a:xfrm>
          <a:off x="337552" y="745758"/>
          <a:ext cx="2328167" cy="708702"/>
        </a:xfrm>
        <a:prstGeom prst="roundRect">
          <a:avLst/>
        </a:prstGeom>
        <a:solidFill>
          <a:srgbClr val="4E4D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Экстремизм, терроризм</a:t>
          </a:r>
        </a:p>
      </dsp:txBody>
      <dsp:txXfrm>
        <a:off x="372148" y="780354"/>
        <a:ext cx="2258975" cy="639510"/>
      </dsp:txXfrm>
    </dsp:sp>
    <dsp:sp modelId="{93D05B8E-EC74-416B-911F-95A7A4867665}">
      <dsp:nvSpPr>
        <dsp:cNvPr id="0" name=""/>
        <dsp:cNvSpPr/>
      </dsp:nvSpPr>
      <dsp:spPr>
        <a:xfrm rot="5400000">
          <a:off x="5051815" y="-825328"/>
          <a:ext cx="566961" cy="5339152"/>
        </a:xfrm>
        <a:prstGeom prst="round2SameRect">
          <a:avLst/>
        </a:prstGeom>
        <a:noFill/>
        <a:ln w="12700" cap="flat" cmpd="sng" algn="ctr">
          <a:solidFill>
            <a:srgbClr val="0E7F7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Пропагандистские кампании, бот‑сети и дестабилизирующие сообщения активно распространяются через соцсети, влияют на общественное мнение и могут спровоцировать массовые беспорядки.</a:t>
          </a:r>
        </a:p>
      </dsp:txBody>
      <dsp:txXfrm rot="-5400000">
        <a:off x="2665720" y="1588444"/>
        <a:ext cx="5311475" cy="511607"/>
      </dsp:txXfrm>
    </dsp:sp>
    <dsp:sp modelId="{7DEC58AF-1280-4BB2-9424-ED34DA709CE9}">
      <dsp:nvSpPr>
        <dsp:cNvPr id="0" name=""/>
        <dsp:cNvSpPr/>
      </dsp:nvSpPr>
      <dsp:spPr>
        <a:xfrm>
          <a:off x="337552" y="1489895"/>
          <a:ext cx="2328167" cy="708702"/>
        </a:xfrm>
        <a:prstGeom prst="roundRect">
          <a:avLst/>
        </a:prstGeom>
        <a:solidFill>
          <a:srgbClr val="4E4D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Информационные войны</a:t>
          </a:r>
        </a:p>
      </dsp:txBody>
      <dsp:txXfrm>
        <a:off x="372148" y="1524491"/>
        <a:ext cx="2258975" cy="639510"/>
      </dsp:txXfrm>
    </dsp:sp>
    <dsp:sp modelId="{C0ED35AD-454E-4CA3-AFB9-647C9C9654BD}">
      <dsp:nvSpPr>
        <dsp:cNvPr id="0" name=""/>
        <dsp:cNvSpPr/>
      </dsp:nvSpPr>
      <dsp:spPr>
        <a:xfrm rot="5400000">
          <a:off x="5051815" y="-81191"/>
          <a:ext cx="566961" cy="5339152"/>
        </a:xfrm>
        <a:prstGeom prst="round2SameRect">
          <a:avLst/>
        </a:prstGeom>
        <a:noFill/>
        <a:ln w="12700" cap="flat" cmpd="sng" algn="ctr">
          <a:solidFill>
            <a:srgbClr val="0E7F7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Официальные данные ФСБ: в 2024 г. раскрыто </a:t>
          </a:r>
          <a:r>
            <a:rPr lang="ru-RU" sz="1100" b="1" kern="1200" dirty="0"/>
            <a:t>≈ 5 000</a:t>
          </a:r>
          <a:r>
            <a:rPr lang="ru-RU" sz="1100" kern="1200" dirty="0"/>
            <a:t> групп, действующих в сфере наркоторговли, торговли людьми и финансового мошенничества, большинство из которых использует зашифрованные каналы.</a:t>
          </a:r>
        </a:p>
      </dsp:txBody>
      <dsp:txXfrm rot="-5400000">
        <a:off x="2665720" y="2332581"/>
        <a:ext cx="5311475" cy="511607"/>
      </dsp:txXfrm>
    </dsp:sp>
    <dsp:sp modelId="{26CED7E8-7FBE-47FA-B3E6-61C1FF14DF9B}">
      <dsp:nvSpPr>
        <dsp:cNvPr id="0" name=""/>
        <dsp:cNvSpPr/>
      </dsp:nvSpPr>
      <dsp:spPr>
        <a:xfrm>
          <a:off x="337552" y="2234033"/>
          <a:ext cx="2328167" cy="708702"/>
        </a:xfrm>
        <a:prstGeom prst="roundRect">
          <a:avLst/>
        </a:prstGeom>
        <a:solidFill>
          <a:srgbClr val="4E4D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Преступные сети</a:t>
          </a:r>
        </a:p>
      </dsp:txBody>
      <dsp:txXfrm>
        <a:off x="372148" y="2268629"/>
        <a:ext cx="2258975" cy="639510"/>
      </dsp:txXfrm>
    </dsp:sp>
    <dsp:sp modelId="{2C4902DE-8467-46BF-974E-2CFF7AAC8920}">
      <dsp:nvSpPr>
        <dsp:cNvPr id="0" name=""/>
        <dsp:cNvSpPr/>
      </dsp:nvSpPr>
      <dsp:spPr>
        <a:xfrm rot="5400000">
          <a:off x="5051815" y="662945"/>
          <a:ext cx="566961" cy="5339152"/>
        </a:xfrm>
        <a:prstGeom prst="round2SameRect">
          <a:avLst/>
        </a:prstGeom>
        <a:noFill/>
        <a:ln w="12700" cap="flat" cmpd="sng" algn="ctr">
          <a:solidFill>
            <a:srgbClr val="0E7F7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Традиционные методы (допросы, физический обыск) часто оказываются неэффективными, когда преступники используют </a:t>
          </a:r>
          <a:r>
            <a:rPr lang="ru-RU" sz="1100" b="1" kern="1200" dirty="0" err="1"/>
            <a:t>end</a:t>
          </a:r>
          <a:r>
            <a:rPr lang="ru-RU" sz="1100" b="1" kern="1200" dirty="0"/>
            <a:t>‑</a:t>
          </a:r>
          <a:r>
            <a:rPr lang="ru-RU" sz="1100" b="1" kern="1200" dirty="0" err="1"/>
            <a:t>to</a:t>
          </a:r>
          <a:r>
            <a:rPr lang="ru-RU" sz="1100" b="1" kern="1200" dirty="0"/>
            <a:t>‑</a:t>
          </a:r>
          <a:r>
            <a:rPr lang="ru-RU" sz="1100" b="1" kern="1200" dirty="0" err="1"/>
            <a:t>end</a:t>
          </a:r>
          <a:r>
            <a:rPr lang="ru-RU" sz="1100" b="1" kern="1200" dirty="0"/>
            <a:t>‑шифрование</a:t>
          </a:r>
          <a:r>
            <a:rPr lang="ru-RU" sz="1100" kern="1200" dirty="0"/>
            <a:t> и «самоуничтожающие» сообщения</a:t>
          </a:r>
        </a:p>
      </dsp:txBody>
      <dsp:txXfrm rot="-5400000">
        <a:off x="2665720" y="3076718"/>
        <a:ext cx="5311475" cy="511607"/>
      </dsp:txXfrm>
    </dsp:sp>
    <dsp:sp modelId="{C95BA7A8-5B43-4DFE-8E39-B61EC997CEE5}">
      <dsp:nvSpPr>
        <dsp:cNvPr id="0" name=""/>
        <dsp:cNvSpPr/>
      </dsp:nvSpPr>
      <dsp:spPr>
        <a:xfrm>
          <a:off x="337552" y="2978170"/>
          <a:ext cx="2328167" cy="708702"/>
        </a:xfrm>
        <a:prstGeom prst="roundRect">
          <a:avLst/>
        </a:prstGeom>
        <a:solidFill>
          <a:srgbClr val="4E4D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Трудности расследования без доступа к цифровой информации</a:t>
          </a:r>
        </a:p>
      </dsp:txBody>
      <dsp:txXfrm>
        <a:off x="372148" y="3012766"/>
        <a:ext cx="2258975" cy="639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68371-D070-42D3-B165-BAF03F49AD88}">
      <dsp:nvSpPr>
        <dsp:cNvPr id="0" name=""/>
        <dsp:cNvSpPr/>
      </dsp:nvSpPr>
      <dsp:spPr>
        <a:xfrm>
          <a:off x="0" y="527431"/>
          <a:ext cx="2004632" cy="397737"/>
        </a:xfrm>
        <a:prstGeom prst="rect">
          <a:avLst/>
        </a:prstGeom>
        <a:solidFill>
          <a:srgbClr val="0E7F7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США</a:t>
          </a:r>
        </a:p>
      </dsp:txBody>
      <dsp:txXfrm>
        <a:off x="0" y="527431"/>
        <a:ext cx="2004632" cy="397737"/>
      </dsp:txXfrm>
    </dsp:sp>
    <dsp:sp modelId="{2733B673-96B0-4F8F-97FE-19C6FC2BD291}">
      <dsp:nvSpPr>
        <dsp:cNvPr id="0" name=""/>
        <dsp:cNvSpPr/>
      </dsp:nvSpPr>
      <dsp:spPr>
        <a:xfrm>
          <a:off x="0" y="949678"/>
          <a:ext cx="2004632" cy="2034045"/>
        </a:xfrm>
        <a:prstGeom prst="rect">
          <a:avLst/>
        </a:prstGeom>
        <a:solidFill>
          <a:srgbClr val="D6E8E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FISA 1978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ECPA 1986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PATRIOT Act 2001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FREEDOM Act 2015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/>
            <a:t>lawful Interception (PRISM, NSA) 2020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ru-RU" sz="1200" i="1" kern="1200" dirty="0"/>
            <a:t>Хранение 5 лет</a:t>
          </a:r>
        </a:p>
      </dsp:txBody>
      <dsp:txXfrm>
        <a:off x="0" y="949678"/>
        <a:ext cx="2004632" cy="2034045"/>
      </dsp:txXfrm>
    </dsp:sp>
    <dsp:sp modelId="{315974FB-A896-4683-8D98-46F995E4E736}">
      <dsp:nvSpPr>
        <dsp:cNvPr id="0" name=""/>
        <dsp:cNvSpPr/>
      </dsp:nvSpPr>
      <dsp:spPr>
        <a:xfrm>
          <a:off x="2200290" y="527431"/>
          <a:ext cx="2004632" cy="397737"/>
        </a:xfrm>
        <a:prstGeom prst="rect">
          <a:avLst/>
        </a:prstGeom>
        <a:solidFill>
          <a:srgbClr val="0E7F7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Великобритания</a:t>
          </a:r>
        </a:p>
      </dsp:txBody>
      <dsp:txXfrm>
        <a:off x="2200290" y="527431"/>
        <a:ext cx="2004632" cy="397737"/>
      </dsp:txXfrm>
    </dsp:sp>
    <dsp:sp modelId="{5E869205-5188-4D8E-BE49-CB09685A606E}">
      <dsp:nvSpPr>
        <dsp:cNvPr id="0" name=""/>
        <dsp:cNvSpPr/>
      </dsp:nvSpPr>
      <dsp:spPr>
        <a:xfrm>
          <a:off x="2205523" y="949678"/>
          <a:ext cx="2004632" cy="2034045"/>
        </a:xfrm>
        <a:prstGeom prst="rect">
          <a:avLst/>
        </a:prstGeom>
        <a:solidFill>
          <a:srgbClr val="D6E8E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/>
            <a:t>RIPA 2000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Investigatory Powers Act (IPA)</a:t>
          </a:r>
          <a:r>
            <a:rPr lang="ru-RU" sz="12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«</a:t>
          </a:r>
          <a:r>
            <a:rPr lang="ru-RU" sz="12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Сатурн</a:t>
          </a:r>
          <a:r>
            <a: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» 2016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GDPR</a:t>
          </a: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2018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ru-RU" sz="1200" i="1" kern="1200" dirty="0"/>
            <a:t>Хранение 12 мес.</a:t>
          </a:r>
        </a:p>
      </dsp:txBody>
      <dsp:txXfrm>
        <a:off x="2205523" y="949678"/>
        <a:ext cx="2004632" cy="2034045"/>
      </dsp:txXfrm>
    </dsp:sp>
    <dsp:sp modelId="{1319CD1D-275F-44DF-A9DB-708756E3B6A8}">
      <dsp:nvSpPr>
        <dsp:cNvPr id="0" name=""/>
        <dsp:cNvSpPr/>
      </dsp:nvSpPr>
      <dsp:spPr>
        <a:xfrm>
          <a:off x="4394160" y="527431"/>
          <a:ext cx="2004632" cy="397737"/>
        </a:xfrm>
        <a:prstGeom prst="rect">
          <a:avLst/>
        </a:prstGeom>
        <a:solidFill>
          <a:srgbClr val="0E7F7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Германия</a:t>
          </a:r>
        </a:p>
      </dsp:txBody>
      <dsp:txXfrm>
        <a:off x="4394160" y="527431"/>
        <a:ext cx="2004632" cy="397737"/>
      </dsp:txXfrm>
    </dsp:sp>
    <dsp:sp modelId="{BDD8F827-BB7D-40B3-A5C6-A0FA963C92DD}">
      <dsp:nvSpPr>
        <dsp:cNvPr id="0" name=""/>
        <dsp:cNvSpPr/>
      </dsp:nvSpPr>
      <dsp:spPr>
        <a:xfrm>
          <a:off x="4399393" y="949678"/>
          <a:ext cx="2004632" cy="2034045"/>
        </a:xfrm>
        <a:prstGeom prst="rect">
          <a:avLst/>
        </a:prstGeom>
        <a:solidFill>
          <a:srgbClr val="DCEDE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/>
            <a:t>TKG 1996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TPG 2017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BDSG 2018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ru-RU" sz="1200" i="1" kern="1200" dirty="0"/>
            <a:t>Хранение до 2 лет.</a:t>
          </a:r>
          <a:r>
            <a: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ru-RU" sz="1200" i="1" kern="1200" dirty="0"/>
        </a:p>
      </dsp:txBody>
      <dsp:txXfrm>
        <a:off x="4399393" y="949678"/>
        <a:ext cx="2004632" cy="2034045"/>
      </dsp:txXfrm>
    </dsp:sp>
    <dsp:sp modelId="{3689E863-9F15-4FC0-998D-655EF157C3C3}">
      <dsp:nvSpPr>
        <dsp:cNvPr id="0" name=""/>
        <dsp:cNvSpPr/>
      </dsp:nvSpPr>
      <dsp:spPr>
        <a:xfrm>
          <a:off x="6603506" y="527431"/>
          <a:ext cx="2004632" cy="397737"/>
        </a:xfrm>
        <a:prstGeom prst="rect">
          <a:avLst/>
        </a:prstGeom>
        <a:solidFill>
          <a:srgbClr val="0E7F7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Франция</a:t>
          </a:r>
        </a:p>
      </dsp:txBody>
      <dsp:txXfrm>
        <a:off x="6603506" y="527431"/>
        <a:ext cx="2004632" cy="397737"/>
      </dsp:txXfrm>
    </dsp:sp>
    <dsp:sp modelId="{B0BF36C6-2658-45A0-BB84-9F3C555F18D8}">
      <dsp:nvSpPr>
        <dsp:cNvPr id="0" name=""/>
        <dsp:cNvSpPr/>
      </dsp:nvSpPr>
      <dsp:spPr>
        <a:xfrm>
          <a:off x="6603506" y="949678"/>
          <a:ext cx="2004632" cy="2034045"/>
        </a:xfrm>
        <a:prstGeom prst="rect">
          <a:avLst/>
        </a:prstGeom>
        <a:solidFill>
          <a:srgbClr val="D6E8E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en-US" sz="1200" i="1" kern="1200" dirty="0" err="1"/>
            <a:t>Loi</a:t>
          </a:r>
          <a:r>
            <a:rPr lang="en-US" sz="1200" i="1" kern="1200" dirty="0"/>
            <a:t> sur le </a:t>
          </a:r>
          <a:r>
            <a:rPr lang="en-US" sz="1200" i="1" kern="1200" dirty="0" err="1"/>
            <a:t>renseignement</a:t>
          </a:r>
          <a:r>
            <a:rPr lang="ru-RU" sz="1200" i="1" kern="1200" dirty="0"/>
            <a:t> (</a:t>
          </a:r>
          <a:r>
            <a: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Закон о разведке 2015)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ru-RU" sz="1200" i="1" kern="1200" dirty="0"/>
            <a:t>Хранение 12 </a:t>
          </a:r>
          <a:r>
            <a:rPr lang="ru-RU" sz="1200" i="1" kern="1200" dirty="0" err="1"/>
            <a:t>мес</a:t>
          </a:r>
          <a:endParaRPr lang="ru-RU" sz="1200" i="1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•"/>
          </a:pPr>
          <a:endParaRPr lang="ru-RU" sz="1200" i="1" kern="1200" dirty="0"/>
        </a:p>
      </dsp:txBody>
      <dsp:txXfrm>
        <a:off x="6603506" y="949678"/>
        <a:ext cx="2004632" cy="2034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6184E-9795-44BE-A94B-82D028DD3556}">
      <dsp:nvSpPr>
        <dsp:cNvPr id="0" name=""/>
        <dsp:cNvSpPr/>
      </dsp:nvSpPr>
      <dsp:spPr>
        <a:xfrm>
          <a:off x="-5172935" y="-792370"/>
          <a:ext cx="6160151" cy="6160151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BB55D-624B-414E-AB0F-FAB2A0B3AFF6}">
      <dsp:nvSpPr>
        <dsp:cNvPr id="0" name=""/>
        <dsp:cNvSpPr/>
      </dsp:nvSpPr>
      <dsp:spPr>
        <a:xfrm>
          <a:off x="516898" y="267024"/>
          <a:ext cx="4544039" cy="873347"/>
        </a:xfrm>
        <a:prstGeom prst="rect">
          <a:avLst/>
        </a:prstGeom>
        <a:solidFill>
          <a:srgbClr val="D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706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GraphQL</a:t>
          </a:r>
          <a:endParaRPr lang="ru-RU" sz="1200" b="1" kern="1200" dirty="0">
            <a:solidFill>
              <a:srgbClr val="027464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 Это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язык запросов к данным и одновременно среда для их выполнения </a:t>
          </a:r>
        </a:p>
      </dsp:txBody>
      <dsp:txXfrm>
        <a:off x="516898" y="267024"/>
        <a:ext cx="4544039" cy="873347"/>
      </dsp:txXfrm>
    </dsp:sp>
    <dsp:sp modelId="{72445DFE-4D18-4132-AA52-2CF1B93FA173}">
      <dsp:nvSpPr>
        <dsp:cNvPr id="0" name=""/>
        <dsp:cNvSpPr/>
      </dsp:nvSpPr>
      <dsp:spPr>
        <a:xfrm>
          <a:off x="76972" y="263772"/>
          <a:ext cx="879851" cy="879851"/>
        </a:xfrm>
        <a:prstGeom prst="ellipse">
          <a:avLst/>
        </a:prstGeom>
        <a:blipFill dpi="0" rotWithShape="1">
          <a:blip xmlns:r="http://schemas.openxmlformats.org/officeDocument/2006/relationships" r:embed="rId1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79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A11C1-ED11-4A65-A129-5FCAB16C7031}">
      <dsp:nvSpPr>
        <dsp:cNvPr id="0" name=""/>
        <dsp:cNvSpPr/>
      </dsp:nvSpPr>
      <dsp:spPr>
        <a:xfrm>
          <a:off x="920449" y="1286849"/>
          <a:ext cx="4140487" cy="945706"/>
        </a:xfrm>
        <a:prstGeom prst="rect">
          <a:avLst/>
        </a:prstGeom>
        <a:solidFill>
          <a:srgbClr val="D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706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Как появился </a:t>
          </a:r>
          <a:r>
            <a:rPr lang="en-US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GraphQL</a:t>
          </a:r>
          <a:r>
            <a:rPr lang="en-US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? </a:t>
          </a:r>
          <a:endParaRPr lang="ru-RU" sz="1200" b="1" kern="1200" dirty="0">
            <a:solidFill>
              <a:srgbClr val="027464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US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Разработан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Facebook</a:t>
          </a:r>
          <a:r>
            <a:rPr lang="ru-RU" sz="11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*</a:t>
          </a:r>
          <a:r>
            <a:rPr lang="ru-RU" sz="11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в 2012 для использования в качестве инструмента описания и запросов данных</a:t>
          </a:r>
          <a:r>
            <a:rPr lang="en-US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как альтернатива REST API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 </a:t>
          </a:r>
          <a:endParaRPr lang="ru-RU" sz="1100" kern="1200" dirty="0">
            <a:solidFill>
              <a:srgbClr val="4E4D5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100" kern="1200" dirty="0">
            <a:solidFill>
              <a:srgbClr val="4E4D50"/>
            </a:solidFill>
          </a:endParaRPr>
        </a:p>
      </dsp:txBody>
      <dsp:txXfrm>
        <a:off x="920449" y="1286849"/>
        <a:ext cx="4140487" cy="945706"/>
      </dsp:txXfrm>
    </dsp:sp>
    <dsp:sp modelId="{62D3B34C-23B9-48EC-BE67-D86B3AC9F8E5}">
      <dsp:nvSpPr>
        <dsp:cNvPr id="0" name=""/>
        <dsp:cNvSpPr/>
      </dsp:nvSpPr>
      <dsp:spPr>
        <a:xfrm>
          <a:off x="480523" y="1319777"/>
          <a:ext cx="879851" cy="879851"/>
        </a:xfrm>
        <a:prstGeom prst="ellipse">
          <a:avLst/>
        </a:prstGeom>
        <a:blipFill dpi="0" rotWithShape="0">
          <a:blip xmlns:r="http://schemas.openxmlformats.org/officeDocument/2006/relationships" r:embed="rId3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79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FE64E-6828-4F69-B89F-0C521D6694B3}">
      <dsp:nvSpPr>
        <dsp:cNvPr id="0" name=""/>
        <dsp:cNvSpPr/>
      </dsp:nvSpPr>
      <dsp:spPr>
        <a:xfrm>
          <a:off x="920449" y="2379033"/>
          <a:ext cx="4140487" cy="873347"/>
        </a:xfrm>
        <a:prstGeom prst="rect">
          <a:avLst/>
        </a:prstGeom>
        <a:solidFill>
          <a:srgbClr val="D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706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Почему </a:t>
          </a:r>
          <a:r>
            <a:rPr lang="en-US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GraphQL</a:t>
          </a:r>
          <a:r>
            <a:rPr lang="en-US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?</a:t>
          </a:r>
          <a:endParaRPr lang="ru-RU" sz="1200" b="1" kern="1200" dirty="0">
            <a:solidFill>
              <a:srgbClr val="027464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Запросы REST API могут быть избыточными</a:t>
          </a:r>
          <a:endParaRPr lang="ru-RU" sz="1100" kern="1200" dirty="0">
            <a:solidFill>
              <a:srgbClr val="4E4D50"/>
            </a:solidFill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GraphQL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rPr>
            <a:t> позволяет получать только нужные данные</a:t>
          </a:r>
          <a:endParaRPr lang="ru-RU" sz="1100" kern="1200" dirty="0">
            <a:solidFill>
              <a:srgbClr val="4E4D50"/>
            </a:solidFill>
          </a:endParaRPr>
        </a:p>
      </dsp:txBody>
      <dsp:txXfrm>
        <a:off x="920449" y="2379033"/>
        <a:ext cx="4140487" cy="873347"/>
      </dsp:txXfrm>
    </dsp:sp>
    <dsp:sp modelId="{8CC1FE8C-552D-4816-B3C9-99BE910881B3}">
      <dsp:nvSpPr>
        <dsp:cNvPr id="0" name=""/>
        <dsp:cNvSpPr/>
      </dsp:nvSpPr>
      <dsp:spPr>
        <a:xfrm>
          <a:off x="480523" y="2375781"/>
          <a:ext cx="879851" cy="879851"/>
        </a:xfrm>
        <a:prstGeom prst="ellipse">
          <a:avLst/>
        </a:prstGeom>
        <a:blipFill dpi="0" rotWithShape="1">
          <a:blip xmlns:r="http://schemas.openxmlformats.org/officeDocument/2006/relationships" r:embed="rId5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79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E0A63-B1CB-4E9C-80F7-8850EDF5A285}">
      <dsp:nvSpPr>
        <dsp:cNvPr id="0" name=""/>
        <dsp:cNvSpPr/>
      </dsp:nvSpPr>
      <dsp:spPr>
        <a:xfrm>
          <a:off x="516898" y="3435038"/>
          <a:ext cx="4544039" cy="873347"/>
        </a:xfrm>
        <a:prstGeom prst="rect">
          <a:avLst/>
        </a:prstGeom>
        <a:solidFill>
          <a:srgbClr val="DCED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706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GraphQL</a:t>
          </a:r>
          <a:r>
            <a:rPr lang="ru-RU" sz="1200" b="1" kern="1200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применяют: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GitHub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Shopify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Airbnb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ru-RU" sz="11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Twitter</a:t>
          </a: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ru-RU" sz="11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*</a:t>
          </a:r>
          <a:endParaRPr lang="ru-RU" sz="1100" b="1" kern="12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Arial" panose="020B0604020202020204" pitchFamily="34" charset="0"/>
            <a:buChar char="••"/>
          </a:pPr>
          <a:r>
            <a:rPr lang="ru-RU" sz="11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  <a:sym typeface="Helvetica Neue"/>
            </a:rPr>
            <a:t> В 2015 открыт для использования всеми желающими</a:t>
          </a:r>
          <a:endParaRPr lang="ru-RU" sz="1100" kern="1200" dirty="0">
            <a:solidFill>
              <a:srgbClr val="4E4D5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16898" y="3435038"/>
        <a:ext cx="4544039" cy="873347"/>
      </dsp:txXfrm>
    </dsp:sp>
    <dsp:sp modelId="{D0C20CF2-37FE-4312-9E13-786871D6C5B0}">
      <dsp:nvSpPr>
        <dsp:cNvPr id="0" name=""/>
        <dsp:cNvSpPr/>
      </dsp:nvSpPr>
      <dsp:spPr>
        <a:xfrm>
          <a:off x="76972" y="3431786"/>
          <a:ext cx="879851" cy="879851"/>
        </a:xfrm>
        <a:prstGeom prst="ellipse">
          <a:avLst/>
        </a:prstGeom>
        <a:blipFill dpi="0" rotWithShape="1">
          <a:blip xmlns:r="http://schemas.openxmlformats.org/officeDocument/2006/relationships" r:embed="rId7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79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2E2E4-238E-451A-BE1C-F154E4E36049}">
      <dsp:nvSpPr>
        <dsp:cNvPr id="0" name=""/>
        <dsp:cNvSpPr/>
      </dsp:nvSpPr>
      <dsp:spPr>
        <a:xfrm rot="5400000">
          <a:off x="323060" y="1931024"/>
          <a:ext cx="961149" cy="1599330"/>
        </a:xfrm>
        <a:prstGeom prst="corner">
          <a:avLst>
            <a:gd name="adj1" fmla="val 16120"/>
            <a:gd name="adj2" fmla="val 1611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9749BE-325B-445C-A1C4-BDE93C496A1C}">
      <dsp:nvSpPr>
        <dsp:cNvPr id="0" name=""/>
        <dsp:cNvSpPr/>
      </dsp:nvSpPr>
      <dsp:spPr>
        <a:xfrm>
          <a:off x="236779" y="2467479"/>
          <a:ext cx="1443884" cy="126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Постановка задачи заказчику.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Встреча с заказчиком, описание перечня необходимых данных,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Подготовка и демонстрация примеров, шаблонов для заполнения. (ERD, шаблон описания полей, JSON, Сервисы, Группы Сервисов и т.д.)</a:t>
          </a:r>
        </a:p>
      </dsp:txBody>
      <dsp:txXfrm>
        <a:off x="236779" y="2467479"/>
        <a:ext cx="1443884" cy="1265649"/>
      </dsp:txXfrm>
    </dsp:sp>
    <dsp:sp modelId="{DCFCFECE-414B-480F-AD0A-F58D619021B8}">
      <dsp:nvSpPr>
        <dsp:cNvPr id="0" name=""/>
        <dsp:cNvSpPr/>
      </dsp:nvSpPr>
      <dsp:spPr>
        <a:xfrm>
          <a:off x="1334074" y="1813279"/>
          <a:ext cx="272431" cy="272431"/>
        </a:xfrm>
        <a:prstGeom prst="triangle">
          <a:avLst>
            <a:gd name="adj" fmla="val 10000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CD02C9-E272-41BE-9AAF-84D34AEB8A32}">
      <dsp:nvSpPr>
        <dsp:cNvPr id="0" name=""/>
        <dsp:cNvSpPr/>
      </dsp:nvSpPr>
      <dsp:spPr>
        <a:xfrm rot="5400000">
          <a:off x="2090657" y="1493630"/>
          <a:ext cx="961149" cy="1599330"/>
        </a:xfrm>
        <a:prstGeom prst="corner">
          <a:avLst>
            <a:gd name="adj1" fmla="val 16120"/>
            <a:gd name="adj2" fmla="val 1611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5477E1-DC87-4A9A-ACF3-7409EFBBBD04}">
      <dsp:nvSpPr>
        <dsp:cNvPr id="0" name=""/>
        <dsp:cNvSpPr/>
      </dsp:nvSpPr>
      <dsp:spPr>
        <a:xfrm>
          <a:off x="1974314" y="2015492"/>
          <a:ext cx="1443884" cy="126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Анализ предоставленных данных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Анализ, проверка, формирование перечня вопросов по предоставленным данным.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Переписка, </a:t>
          </a:r>
          <a:r>
            <a:rPr lang="ru-RU" sz="700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созвоны</a:t>
          </a: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1974314" y="2015492"/>
        <a:ext cx="1443884" cy="1265649"/>
      </dsp:txXfrm>
    </dsp:sp>
    <dsp:sp modelId="{11C44F33-EE6E-4702-B1CA-0C747DF15210}">
      <dsp:nvSpPr>
        <dsp:cNvPr id="0" name=""/>
        <dsp:cNvSpPr/>
      </dsp:nvSpPr>
      <dsp:spPr>
        <a:xfrm>
          <a:off x="3101671" y="1375886"/>
          <a:ext cx="272431" cy="272431"/>
        </a:xfrm>
        <a:prstGeom prst="triangle">
          <a:avLst>
            <a:gd name="adj" fmla="val 10000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322E94-0E64-46E1-AF41-311300FC7D1D}">
      <dsp:nvSpPr>
        <dsp:cNvPr id="0" name=""/>
        <dsp:cNvSpPr/>
      </dsp:nvSpPr>
      <dsp:spPr>
        <a:xfrm rot="5400000">
          <a:off x="3858254" y="1056237"/>
          <a:ext cx="961149" cy="1599330"/>
        </a:xfrm>
        <a:prstGeom prst="corner">
          <a:avLst>
            <a:gd name="adj1" fmla="val 16120"/>
            <a:gd name="adj2" fmla="val 1611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AC15D3-E714-4205-A455-AF2AEF0F3703}">
      <dsp:nvSpPr>
        <dsp:cNvPr id="0" name=""/>
        <dsp:cNvSpPr/>
      </dsp:nvSpPr>
      <dsp:spPr>
        <a:xfrm>
          <a:off x="3747470" y="1577567"/>
          <a:ext cx="1443884" cy="126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Перенос данных </a:t>
          </a:r>
          <a:br>
            <a:rPr lang="ru-RU" sz="9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9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в формат GraphQL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При наличии достоверных данных </a:t>
          </a:r>
          <a:r>
            <a:rPr lang="ru-RU" sz="7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(или их части) </a:t>
          </a: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перенос таблиц в код GQL.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Создание основных сущностей и их связей.</a:t>
          </a:r>
        </a:p>
      </dsp:txBody>
      <dsp:txXfrm>
        <a:off x="3747470" y="1577567"/>
        <a:ext cx="1443884" cy="1265649"/>
      </dsp:txXfrm>
    </dsp:sp>
    <dsp:sp modelId="{6E48D29C-6739-4D40-AE3F-43F8EF91E80E}">
      <dsp:nvSpPr>
        <dsp:cNvPr id="0" name=""/>
        <dsp:cNvSpPr/>
      </dsp:nvSpPr>
      <dsp:spPr>
        <a:xfrm>
          <a:off x="4869268" y="938492"/>
          <a:ext cx="272431" cy="272431"/>
        </a:xfrm>
        <a:prstGeom prst="triangle">
          <a:avLst>
            <a:gd name="adj" fmla="val 10000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AB311B-9FDC-45D4-B700-9CBAD6EC156F}">
      <dsp:nvSpPr>
        <dsp:cNvPr id="0" name=""/>
        <dsp:cNvSpPr/>
      </dsp:nvSpPr>
      <dsp:spPr>
        <a:xfrm rot="5400000">
          <a:off x="5625851" y="618843"/>
          <a:ext cx="961149" cy="1599330"/>
        </a:xfrm>
        <a:prstGeom prst="corner">
          <a:avLst>
            <a:gd name="adj1" fmla="val 16120"/>
            <a:gd name="adj2" fmla="val 1611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8549A-F481-4D0F-902F-3F892F6E49C8}">
      <dsp:nvSpPr>
        <dsp:cNvPr id="0" name=""/>
        <dsp:cNvSpPr/>
      </dsp:nvSpPr>
      <dsp:spPr>
        <a:xfrm>
          <a:off x="5548709" y="1140781"/>
          <a:ext cx="1443884" cy="126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Создание схемы </a:t>
          </a:r>
          <a:r>
            <a:rPr lang="ru-RU" sz="900" b="1" kern="1200" dirty="0" err="1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GraphQL</a:t>
          </a:r>
          <a:endParaRPr lang="ru-RU" sz="900" b="1" kern="1200" dirty="0">
            <a:solidFill>
              <a:srgbClr val="4E4D5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При получении всего объема достоверных данных редактируется код GQL. Создание дополнительных сущностей, связей. Отладка кода, генерация первой рабочей версии GQL. Отправка на согласование.</a:t>
          </a:r>
        </a:p>
      </dsp:txBody>
      <dsp:txXfrm>
        <a:off x="5548709" y="1140781"/>
        <a:ext cx="1443884" cy="1265649"/>
      </dsp:txXfrm>
    </dsp:sp>
    <dsp:sp modelId="{5005E684-9250-47E6-998B-84044965DCCB}">
      <dsp:nvSpPr>
        <dsp:cNvPr id="0" name=""/>
        <dsp:cNvSpPr/>
      </dsp:nvSpPr>
      <dsp:spPr>
        <a:xfrm>
          <a:off x="6636865" y="501099"/>
          <a:ext cx="272431" cy="272431"/>
        </a:xfrm>
        <a:prstGeom prst="triangle">
          <a:avLst>
            <a:gd name="adj" fmla="val 10000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71D78-638B-48D7-973E-D46BCA0ED39F}">
      <dsp:nvSpPr>
        <dsp:cNvPr id="0" name=""/>
        <dsp:cNvSpPr/>
      </dsp:nvSpPr>
      <dsp:spPr>
        <a:xfrm rot="5400000">
          <a:off x="7393448" y="181449"/>
          <a:ext cx="961149" cy="1599330"/>
        </a:xfrm>
        <a:prstGeom prst="corner">
          <a:avLst>
            <a:gd name="adj1" fmla="val 16120"/>
            <a:gd name="adj2" fmla="val 16110"/>
          </a:avLst>
        </a:prstGeom>
        <a:solidFill>
          <a:srgbClr val="0079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592DBD-E579-4A13-AC18-DF23F0C5A2FB}">
      <dsp:nvSpPr>
        <dsp:cNvPr id="0" name=""/>
        <dsp:cNvSpPr/>
      </dsp:nvSpPr>
      <dsp:spPr>
        <a:xfrm>
          <a:off x="7301723" y="718246"/>
          <a:ext cx="1375935" cy="126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Редактирование схемы GQL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Внесение изменений в схему в соответствии с новыми вводными: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От заказчика,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от куратора,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 от разработки.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rPr>
            <a:t>Отладка кода, генерация версии GQL.</a:t>
          </a:r>
        </a:p>
      </dsp:txBody>
      <dsp:txXfrm>
        <a:off x="7301723" y="718246"/>
        <a:ext cx="1375935" cy="1265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56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56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0FDCC-9017-4970-81DF-CC748A447D43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007"/>
            <a:ext cx="2946275" cy="495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62" y="9377007"/>
            <a:ext cx="2946275" cy="495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A4F4-150C-4D35-BA10-EE5B473B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2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DEE8D-6552-4ECC-BA2F-AAFE1934FCD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6050" y="739775"/>
            <a:ext cx="650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66FA7-7EF0-4860-8808-03307E77C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Следующие 20 мин времени нашей конференции мы посвятим разговору о технологии </a:t>
            </a:r>
            <a:r>
              <a:rPr lang="en-US" dirty="0"/>
              <a:t>GQL </a:t>
            </a:r>
            <a:r>
              <a:rPr lang="ru-RU" dirty="0"/>
              <a:t>в системе оперативно розыскных мероприятий… Но, начать свою презентацию я хотел со слайда про Современные угрозы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1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Так выглядит прототип схемы </a:t>
            </a:r>
            <a:r>
              <a:rPr lang="en-US" b="1" dirty="0"/>
              <a:t>GQL..</a:t>
            </a:r>
            <a:r>
              <a:rPr lang="ru-RU" b="1" dirty="0"/>
              <a:t> </a:t>
            </a:r>
            <a:r>
              <a:rPr lang="ru-RU" dirty="0"/>
              <a:t>Недавно пересматривал фильм… в нем герой фильма </a:t>
            </a:r>
            <a:r>
              <a:rPr lang="en-US" dirty="0"/>
              <a:t>John Hash </a:t>
            </a:r>
            <a:r>
              <a:rPr lang="ru-RU" dirty="0"/>
              <a:t>пытался выстроить </a:t>
            </a:r>
            <a:r>
              <a:rPr lang="ru-RU" b="1" dirty="0"/>
              <a:t>некие логические выводы из разрозненных событий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Примерно этим занимаются наши аналитики)  С первого раза, как правило не получается определить все необходимые сущности, имеющие нужный набор данных. Наши аналитики обнаруживают «белые пятна» , «черные дыры» , «серые зоны» и возвращаются к заказчику с доп. вопросами.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Побочным положительным эффектом от данного упражнения является наведение порядка в ИС Заказчика. Своего рода АУДИТ.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1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Встреча с заказчиком и описание перечня данных, необходимых для реализации того или иного приказа.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0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Пара слов о нашей компании.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7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4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Наверное каждый из нас в своей жизни сталкивается с какой либо из этих угроз. Это и звонки мошенников, попытки кражи перс. Данных, разного рода фишинг.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В данных условиях для выполнения своих обязанностей </a:t>
            </a:r>
            <a:r>
              <a:rPr lang="ru-RU" b="1" dirty="0"/>
              <a:t>государству необходимы инструмент, который позволит своевременно обнаруживать и пресекать противоправную </a:t>
            </a:r>
            <a:r>
              <a:rPr lang="ru-RU" dirty="0"/>
              <a:t>деятельности и </a:t>
            </a:r>
            <a:r>
              <a:rPr lang="ru-RU" b="1" dirty="0"/>
              <a:t>формирования доказательной базы </a:t>
            </a:r>
            <a:r>
              <a:rPr lang="ru-RU" dirty="0"/>
              <a:t>по соответствующим уголовным делам.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СОРМ представляет собой баланс между национальной безопасностью и правом на личную жизнь</a:t>
            </a:r>
            <a:r>
              <a:rPr lang="ru-R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/>
              <a:t>В современном мире технологии цифровой коммуникации помимо очевидных плюсов, к сожалению, принесли и большое количество угроз,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Киберпреступность – одна из них. Более150 </a:t>
            </a:r>
            <a:r>
              <a:rPr lang="ru-RU" dirty="0" err="1"/>
              <a:t>тыс</a:t>
            </a:r>
            <a:r>
              <a:rPr lang="ru-RU" dirty="0"/>
              <a:t> инцидентов за 2025.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Практически каждый новостной обзор не обходится без упоминания случаев подготовки </a:t>
            </a:r>
            <a:r>
              <a:rPr lang="ru-RU" dirty="0" err="1"/>
              <a:t>терр.актов</a:t>
            </a:r>
            <a:r>
              <a:rPr lang="ru-RU" dirty="0"/>
              <a:t>, обнаружения экстремистских сообществ в сети. Крокус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Информационные войны в соц. сетях - наша ежедневная реальность. Противник пытается повлиять на общественное мнение, спровоцировать беспорядки и различного рода конфликты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Преступные сети активно использую современные способы коммуникации с использованием методов шифрования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Атаки в кибер-пространстве часто пересекают государственные юрисдикции, обладают высокой скоростью, анонимностью и могут иметь массовый характер, причиняя вред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государственным, коммерческим и личным интересам.</a:t>
            </a:r>
            <a:endParaRPr lang="ru-R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Негативные последствия от реализации данных угроз затрагивают экономику, безопасность и социальную стабильность государства.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данных условиях для выполнения своих обязанностей государству необходимы инструменты своевременного обнаружения, пресечения деятельности и формирования доказательной базы по уголовным делам, связанным с цифровыми коммуникациями.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При соблюдении предусмотренных законом процедур и наличии надзорных механизмов, СОРМ представляет собой баланс между национальной безопасностью и правом на личную жизнь</a:t>
            </a:r>
            <a:r>
              <a:rPr lang="ru-R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В 2023 году ФСБ используя СОРМ выявили и нейтрализовала чат-группу, планировавшую теракт в метро за 48 часов до реализации.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Убытки 305–377 млрд руб. за 2025 Важно: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 цифры являются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ориентировочными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7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Обратимся к международному опыту в части правовой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базы..относящихся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работе специальных служб.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«Законодателями моды» в области НПА, </a:t>
            </a:r>
            <a:r>
              <a:rPr lang="ru-RU" b="1" dirty="0"/>
              <a:t>регулирующие сбор и хранение данных коммуникаций (аналог СОРМ)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развитые демократические страны 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США </a:t>
            </a:r>
            <a:r>
              <a:rPr lang="en-US" sz="1200" b="1" dirty="0"/>
              <a:t>FISA</a:t>
            </a:r>
            <a:r>
              <a:rPr lang="ru-RU" sz="1200" b="1" dirty="0"/>
              <a:t>, Закон об </a:t>
            </a:r>
            <a:r>
              <a:rPr lang="ru-RU" sz="1200" b="1" dirty="0" err="1"/>
              <a:t>ин.агентах</a:t>
            </a:r>
            <a:r>
              <a:rPr lang="ru-RU" sz="1200" b="1" dirty="0"/>
              <a:t> </a:t>
            </a:r>
            <a:r>
              <a:rPr lang="ru-RU" sz="1200" dirty="0" err="1"/>
              <a:t>Section</a:t>
            </a:r>
            <a:r>
              <a:rPr lang="ru-RU" sz="1200" dirty="0"/>
              <a:t> 702.</a:t>
            </a:r>
            <a:r>
              <a:rPr lang="ru-RU" sz="1200" b="1" dirty="0"/>
              <a:t> Постоянный доступ к электронным коммуникациям иностранных агентов </a:t>
            </a:r>
            <a:r>
              <a:rPr lang="ru-RU" sz="1200" dirty="0"/>
              <a:t>без отдельного судебного распоряжения.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err="1"/>
              <a:t>Patriot.Act</a:t>
            </a:r>
            <a:r>
              <a:rPr lang="ru-RU" sz="1200" b="1" dirty="0"/>
              <a:t> </a:t>
            </a:r>
            <a:r>
              <a:rPr lang="ru-RU" sz="1200" dirty="0" err="1"/>
              <a:t>Section</a:t>
            </a:r>
            <a:r>
              <a:rPr lang="ru-RU" sz="1200" dirty="0"/>
              <a:t> 218 – Позволяет </a:t>
            </a:r>
            <a:r>
              <a:rPr lang="ru-RU" sz="1200" b="1" dirty="0"/>
              <a:t>«радио‑перехват» без предварительного судебного одобрения в экстренных случаях.</a:t>
            </a:r>
            <a:r>
              <a:rPr lang="en-US" sz="1200" b="1" dirty="0"/>
              <a:t> </a:t>
            </a:r>
            <a:r>
              <a:rPr lang="ru-RU" sz="1200" b="1" dirty="0"/>
              <a:t>Контроль</a:t>
            </a:r>
            <a:r>
              <a:rPr lang="ru-RU" sz="1200" dirty="0"/>
              <a:t> - </a:t>
            </a:r>
            <a:r>
              <a:rPr lang="en-US" sz="1200" dirty="0"/>
              <a:t>FISA Court, </a:t>
            </a:r>
            <a:r>
              <a:rPr lang="ru-RU" sz="1200" dirty="0"/>
              <a:t>отчетность Конгресса</a:t>
            </a:r>
            <a:r>
              <a:rPr lang="en-US" sz="1200" dirty="0"/>
              <a:t>, Office of the Inspector General (DOJ). 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LI Prism </a:t>
            </a:r>
            <a:r>
              <a:rPr lang="en-US" sz="1200" dirty="0"/>
              <a:t>-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 к данным частных коммуникаций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например, телефонные звонки, текстовые сообщения и электронная почта, на предмет расследования преступной деятельности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Великобритания</a:t>
            </a:r>
            <a:r>
              <a:rPr lang="ru-RU" sz="1200" dirty="0"/>
              <a:t> </a:t>
            </a:r>
            <a:r>
              <a:rPr lang="ru-RU" sz="1200" b="1" dirty="0"/>
              <a:t>Массовый сбор метаданных</a:t>
            </a:r>
            <a:r>
              <a:rPr lang="ru-RU" sz="1200" dirty="0"/>
              <a:t>, под контролем «особого» судебного разрешения. </a:t>
            </a:r>
            <a:r>
              <a:rPr lang="ru-RU" sz="1200" b="1" dirty="0"/>
              <a:t>Индивидуальный сбор – по распоряжению суда </a:t>
            </a:r>
            <a:r>
              <a:rPr lang="ru-RU" sz="1200" dirty="0"/>
              <a:t>или </a:t>
            </a:r>
            <a:r>
              <a:rPr lang="ru-RU" sz="1200" b="1" dirty="0"/>
              <a:t>в экстренных случаях - 48 часов без распоряжения суда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1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1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 </a:t>
            </a:r>
            <a:r>
              <a:rPr lang="ru-RU" sz="1200" dirty="0"/>
              <a:t>– Обязанность провайдеров хранить ICR (</a:t>
            </a:r>
            <a:r>
              <a:rPr lang="ru-RU" sz="1200" dirty="0" err="1"/>
              <a:t>Internet</a:t>
            </a:r>
            <a:r>
              <a:rPr lang="ru-RU" sz="1200" dirty="0"/>
              <a:t> </a:t>
            </a:r>
            <a:r>
              <a:rPr lang="ru-RU" sz="1200" dirty="0" err="1"/>
              <a:t>Connection</a:t>
            </a:r>
            <a:r>
              <a:rPr lang="ru-RU" sz="1200" dirty="0"/>
              <a:t> </a:t>
            </a:r>
            <a:r>
              <a:rPr lang="ru-RU" sz="1200" dirty="0" err="1"/>
              <a:t>Records</a:t>
            </a:r>
            <a:r>
              <a:rPr lang="ru-RU" sz="1200" dirty="0"/>
              <a:t>) до 12 мес. </a:t>
            </a:r>
            <a:r>
              <a:rPr lang="ru-RU" sz="1200" b="1" dirty="0"/>
              <a:t>Контроль</a:t>
            </a:r>
            <a:r>
              <a:rPr lang="ru-RU" sz="1200" dirty="0"/>
              <a:t> ISC (</a:t>
            </a:r>
            <a:r>
              <a:rPr lang="ru-RU" sz="1200" dirty="0" err="1"/>
              <a:t>Parliamentary</a:t>
            </a:r>
            <a:r>
              <a:rPr lang="ru-RU" sz="1200" dirty="0"/>
              <a:t> </a:t>
            </a:r>
            <a:r>
              <a:rPr lang="ru-RU" sz="1200" dirty="0" err="1"/>
              <a:t>Intelligence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Security</a:t>
            </a:r>
            <a:r>
              <a:rPr lang="ru-RU" sz="1200" dirty="0"/>
              <a:t> </a:t>
            </a:r>
            <a:r>
              <a:rPr lang="ru-RU" sz="1200" dirty="0" err="1"/>
              <a:t>Committee</a:t>
            </a:r>
            <a:r>
              <a:rPr lang="ru-RU" sz="1200" dirty="0"/>
              <a:t>)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b="1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Германия – </a:t>
            </a:r>
            <a:r>
              <a:rPr lang="ru-RU" sz="1200" dirty="0"/>
              <a:t>Закон</a:t>
            </a:r>
            <a:r>
              <a:rPr lang="ru-RU" sz="1200" b="1" dirty="0"/>
              <a:t> </a:t>
            </a:r>
            <a:r>
              <a:rPr lang="ru-RU" sz="1200" dirty="0"/>
              <a:t>разрешает расширенные «предварительные» меры наблюдения, но требует последовательного согласования (полицейский отдел→ прокурор → суд).</a:t>
            </a:r>
            <a:r>
              <a:rPr lang="en-US" sz="1200" dirty="0"/>
              <a:t> </a:t>
            </a:r>
            <a:r>
              <a:rPr lang="ru-RU" sz="1200" dirty="0"/>
              <a:t>Ограничение срока хранения (обычно до 2 лет)</a:t>
            </a:r>
            <a:r>
              <a:rPr lang="en-US" sz="1200" dirty="0"/>
              <a:t>.</a:t>
            </a:r>
            <a:r>
              <a:rPr lang="ru-RU" sz="1200" b="1" dirty="0"/>
              <a:t> Контроль </a:t>
            </a:r>
            <a:r>
              <a:rPr lang="ru-RU" sz="1200" dirty="0" err="1"/>
              <a:t>BfDI</a:t>
            </a:r>
            <a:r>
              <a:rPr lang="ru-RU" sz="1200" dirty="0"/>
              <a:t> (Надзор за соблюдением BDSG в сфере слежки.)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Франция</a:t>
            </a:r>
            <a:r>
              <a:rPr lang="ru-RU" sz="1200" dirty="0"/>
              <a:t> - Индивидуальный сбор данных допускается по решению суда (и «при необходимости»). </a:t>
            </a:r>
            <a:r>
              <a:rPr lang="ru-RU" altLang="ru-RU" sz="1200" dirty="0"/>
              <a:t>хранение метаданных (до 1 года) без отдельного постановления, но только для операторов связи (обязанность хранить информацию о соединениях).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Россия </a:t>
            </a:r>
            <a:r>
              <a:rPr lang="ru-RU" sz="1200" b="0" dirty="0"/>
              <a:t>Сбор</a:t>
            </a:r>
            <a:r>
              <a:rPr lang="ru-RU" sz="1200" dirty="0"/>
              <a:t> метаданных. Индивидуальный сбор данных – по постановлению суда. </a:t>
            </a:r>
            <a:r>
              <a:rPr lang="ru-RU" sz="1200" b="1" dirty="0" err="1"/>
              <a:t>Конторль</a:t>
            </a:r>
            <a:r>
              <a:rPr lang="ru-RU" sz="1200" dirty="0"/>
              <a:t> - Совместный надзор Роскомнадзора + СК России + Счетная палата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Пакет Яровой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 июля 2018 года сотовые операторы и интернет-компании должны хранить до 6 месяцев весь пользовательский интернет-трафик — переписку в мессенджерах, социальных сетях и электронной почте, аудиозаписи звонков. Также закон обязывает в течение 3 лет хранить метаданные — информацию о том, кому и когда звонил или пересылал файлы пользователь</a:t>
            </a:r>
            <a:endParaRPr lang="ru-RU" altLang="ru-R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2023 году ФСБ используя СОРМ выявили и нейтрализовала чат-группу, планировавшую теракт в метро за 48 часов до реализации.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Кстати, компания Цитадель осуществляет экспертную поддержку в рамках деятельности АДЭ (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Ассоциация документальной электросвязи</a:t>
            </a:r>
            <a:r>
              <a:rPr lang="ru-RU" dirty="0"/>
              <a:t>), и мы в курсе </a:t>
            </a:r>
            <a:r>
              <a:rPr lang="ru-RU" dirty="0" err="1"/>
              <a:t>трэндов</a:t>
            </a:r>
            <a:r>
              <a:rPr lang="en-US" dirty="0"/>
              <a:t> </a:t>
            </a:r>
            <a:r>
              <a:rPr lang="ru-RU" dirty="0"/>
              <a:t>)) и доносим до вас товарищи и господа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5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8800" y="881063"/>
            <a:ext cx="4178300" cy="237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>
                <a:solidFill>
                  <a:srgbClr val="44546A"/>
                </a:solidFill>
                <a:effectLst/>
              </a:rPr>
              <a:t>Что касается России</a:t>
            </a:r>
            <a:r>
              <a:rPr lang="en-US" sz="1200" b="1" u="sng" dirty="0">
                <a:solidFill>
                  <a:srgbClr val="44546A"/>
                </a:solidFill>
                <a:effectLst/>
              </a:rPr>
              <a:t>…</a:t>
            </a:r>
            <a:endParaRPr lang="ru-RU" sz="1200" b="1" u="sng" dirty="0">
              <a:solidFill>
                <a:srgbClr val="44546A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sng" dirty="0">
              <a:solidFill>
                <a:srgbClr val="44546A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>
                <a:solidFill>
                  <a:srgbClr val="44546A"/>
                </a:solidFill>
                <a:effectLst/>
              </a:rPr>
              <a:t>Существует множество НПА относящихся к СОРМ, это СОРМ 1 голос, СОРМ 2, ДП, СОРМ 3 ИС БД, «пакет Яровой». Но в рамках данной презентации мы рассмотри  4 основные обрасти применения НПА, регламентирующие использование протокола </a:t>
            </a:r>
            <a:r>
              <a:rPr lang="en-US" sz="1200" b="1" u="sng" dirty="0">
                <a:solidFill>
                  <a:srgbClr val="44546A"/>
                </a:solidFill>
                <a:effectLst/>
              </a:rPr>
              <a:t>GQL</a:t>
            </a:r>
            <a:r>
              <a:rPr lang="ru-RU" sz="1200" b="1" u="sng" dirty="0">
                <a:solidFill>
                  <a:srgbClr val="44546A"/>
                </a:solidFill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sng" dirty="0">
              <a:solidFill>
                <a:srgbClr val="44546A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>
                <a:solidFill>
                  <a:srgbClr val="44546A"/>
                </a:solidFill>
                <a:effectLst/>
              </a:rPr>
              <a:t>Что такое </a:t>
            </a:r>
            <a:r>
              <a:rPr lang="en-US" sz="1200" b="1" u="sng" dirty="0">
                <a:solidFill>
                  <a:srgbClr val="44546A"/>
                </a:solidFill>
                <a:effectLst/>
              </a:rPr>
              <a:t>GQL </a:t>
            </a:r>
            <a:r>
              <a:rPr lang="ru-RU" sz="1200" b="1" u="sng" dirty="0">
                <a:solidFill>
                  <a:srgbClr val="44546A"/>
                </a:solidFill>
                <a:effectLst/>
              </a:rPr>
              <a:t>поясню позднее.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sng" dirty="0">
              <a:solidFill>
                <a:srgbClr val="44546A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>
                <a:solidFill>
                  <a:srgbClr val="44546A"/>
                </a:solidFill>
                <a:effectLst/>
              </a:rPr>
              <a:t>Какие данные предписано хранить в течении указанного срока….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sng" dirty="0">
              <a:solidFill>
                <a:srgbClr val="44546A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825D5-FCB3-4ECA-A38E-FCD4E20C45A5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23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Какие данные хранятся. ….. Можно выделить 7 основных групп…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>
              <a:solidFill>
                <a:srgbClr val="0E5A4F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В зависимости от рода деятельности компании и, соответственно приказа, тот или иной тип данных наполняется своей специфической информацией.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Информация, классифицирующая виды пользовательских сервисов, виды событий, типы пользовательских информационных ресурсов, типы пользователей, виды платежных услуг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1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Основным решением компании Цитадель, для реализации соответствующих приказов, является Программно-Аппаратный комплекс Январь</a:t>
            </a:r>
          </a:p>
          <a:p>
            <a:endParaRPr lang="ru-RU" sz="1200" b="1" kern="0" cap="all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Поддерживает протокол взаимодействия </a:t>
            </a:r>
            <a:r>
              <a:rPr lang="en-US" sz="12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ASN1 </a:t>
            </a:r>
            <a:r>
              <a:rPr lang="ru-RU" sz="12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en-US" sz="1200" b="1" kern="0" cap="all" dirty="0" err="1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graphql</a:t>
            </a:r>
            <a:endParaRPr lang="ru-RU" sz="1200" b="1" kern="0" cap="all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b="1" kern="0" cap="all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6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6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Helvetica Neue"/>
              </a:rPr>
              <a:t>Протокол </a:t>
            </a:r>
            <a:r>
              <a:rPr lang="en-US" sz="1200" b="1" kern="1200" dirty="0" err="1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Helvetica Neue"/>
              </a:rPr>
              <a:t>GraphQL</a:t>
            </a:r>
            <a:r>
              <a:rPr lang="en-US" sz="1200" b="1" kern="1200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Helvetica Neue"/>
              </a:rPr>
              <a:t> </a:t>
            </a:r>
            <a:r>
              <a:rPr lang="ru-RU" sz="1200" b="1" kern="1200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Helvetica Neue"/>
              </a:rPr>
              <a:t>имеет несколько определений,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Helvetica Neue"/>
              </a:rPr>
              <a:t>н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большому счету это всего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лишь синтаксис, который позволяет описать информационную систему так, как её видит клиент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есть описывает сущности и связи между ними.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 создан как альтернатива традиционным REST API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(ASN1)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вместо фиксированных маршрутов с заранее заданными структурами ответа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GraphQL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клиенту самому указать, какие именно данные ему нужны и в каком виде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Особенности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GraphQL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Гибкость запросов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клиент может самостоятельно формировать структуру запроса, точно указывая, какие данные и в каком объёме ему нужны. Например, если нужны только имена пользователей и их последние комментарии, можно запросить только эту информацию — сервер вернёт именно её и ничего лишнего.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Строгая типизация данных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GraphQL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использует чёткую схему, в которой прописаны все типы данных, поля и отношения между объектами. Это позволяет серверу сразу проверять корректность запросов и гарантировать, что клиент получит ответ именно того формата, который ожидает.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Встроенная документация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поскольку описание API автоматически формируется из схемы, любое изменение тут же отражается в документации.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defTabSz="1043852" hangingPunct="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E4D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Хостинг провайдеры 935</a:t>
            </a:r>
          </a:p>
          <a:p>
            <a:pPr marL="171450" indent="-171450" defTabSz="1043852" hangingPunct="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E4D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Автономные системы 646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Типы (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базовые строительные блоки схемы. Каждый тип представляет собой объект с набором полей. Например, можно определить тип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полями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Запросы (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основной способ получения данных из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GraphQL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API. Клиент указывает, какой объект он хочет получить и какие поля этого объекта ему нужны.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Мутации (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Mutations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для изменения данных на сервере (создания, обновления, удаления). Синтаксически мутации похожи на запросы, но они должны начинаться с ключевого слова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mutation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Подписки (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Subscriptions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механизм для работы с данными в реальном времени.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процесс построения схемы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GQL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простом примере. Представим, что у нас есть человек…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нам необходимо от логической схемы перейти к диаграмме отношений сущностей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ERD)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диаграмме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отображается структура хранимых данных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теории данный процесс  достаточно простой и очевидный. На практике все гораздо сложнее…</a:t>
            </a:r>
          </a:p>
          <a:p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Схема (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строго типизированное описание всех данных, которые могут быть запрошены через API. Схема определяет, какие типы объектов существуют, какие поля они содержат и как эти объекты связаны друг с другом.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6FA7-7EF0-4860-8808-03307E77CE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12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4" y="42"/>
            <a:ext cx="10574216" cy="60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2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 userDrawn="1"/>
        </p:nvSpPr>
        <p:spPr>
          <a:xfrm rot="5400000">
            <a:off x="9281" y="558272"/>
            <a:ext cx="1590649" cy="1609210"/>
          </a:xfrm>
          <a:prstGeom prst="triangle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Равнобедренный треугольник 8"/>
          <p:cNvSpPr/>
          <p:nvPr userDrawn="1"/>
        </p:nvSpPr>
        <p:spPr>
          <a:xfrm rot="10800000">
            <a:off x="-2576311" y="-549596"/>
            <a:ext cx="8426368" cy="2093589"/>
          </a:xfrm>
          <a:prstGeom prst="triangle">
            <a:avLst/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Равнобедренный треугольник 12"/>
          <p:cNvSpPr/>
          <p:nvPr userDrawn="1"/>
        </p:nvSpPr>
        <p:spPr>
          <a:xfrm rot="16200000">
            <a:off x="8452978" y="912351"/>
            <a:ext cx="2328312" cy="1644536"/>
          </a:xfrm>
          <a:prstGeom prst="triangle">
            <a:avLst/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3" y="383506"/>
            <a:ext cx="1720055" cy="368092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 userDrawn="1"/>
        </p:nvSpPr>
        <p:spPr>
          <a:xfrm rot="5400000">
            <a:off x="-32066" y="3940742"/>
            <a:ext cx="464963" cy="400830"/>
          </a:xfrm>
          <a:prstGeom prst="triangle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14480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4A5B00E9-F186-4F5B-8823-DC076B8500BD}"/>
              </a:ext>
            </a:extLst>
          </p:cNvPr>
          <p:cNvSpPr/>
          <p:nvPr userDrawn="1"/>
        </p:nvSpPr>
        <p:spPr>
          <a:xfrm rot="16200000">
            <a:off x="9441549" y="595262"/>
            <a:ext cx="1572172" cy="1101848"/>
          </a:xfrm>
          <a:prstGeom prst="triangle">
            <a:avLst>
              <a:gd name="adj" fmla="val 86483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8ED6380B-5F1C-4D79-BA9A-CF0B4754B926}"/>
              </a:ext>
            </a:extLst>
          </p:cNvPr>
          <p:cNvSpPr/>
          <p:nvPr userDrawn="1"/>
        </p:nvSpPr>
        <p:spPr>
          <a:xfrm rot="16200000">
            <a:off x="9615696" y="198448"/>
            <a:ext cx="884719" cy="762689"/>
          </a:xfrm>
          <a:prstGeom prst="triangle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F95C3-E5DE-45C1-840B-31023B3BEC4C}"/>
              </a:ext>
            </a:extLst>
          </p:cNvPr>
          <p:cNvSpPr txBox="1">
            <a:spLocks/>
          </p:cNvSpPr>
          <p:nvPr userDrawn="1"/>
        </p:nvSpPr>
        <p:spPr>
          <a:xfrm>
            <a:off x="9992142" y="443173"/>
            <a:ext cx="528986" cy="33840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Font typeface="+mj-lt"/>
              <a:buNone/>
            </a:pPr>
            <a:fld id="{BDCF1FAD-E735-4884-A4AF-2DE3B93D5EDD}" type="slidenum">
              <a:rPr lang="ru-RU" sz="1200" kern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marL="0" indent="0" hangingPunct="0">
                <a:buFont typeface="+mj-lt"/>
                <a:buNone/>
              </a:pPr>
              <a:t>‹#›</a:t>
            </a:fld>
            <a:endParaRPr lang="ru-RU" sz="12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32AA909-9424-4F14-94EF-3D2BFE232B80}"/>
              </a:ext>
            </a:extLst>
          </p:cNvPr>
          <p:cNvSpPr/>
          <p:nvPr userDrawn="1"/>
        </p:nvSpPr>
        <p:spPr>
          <a:xfrm>
            <a:off x="-11872" y="5275262"/>
            <a:ext cx="749445" cy="665163"/>
          </a:xfrm>
          <a:prstGeom prst="triangle">
            <a:avLst>
              <a:gd name="adj" fmla="val 0"/>
            </a:avLst>
          </a:prstGeom>
          <a:solidFill>
            <a:srgbClr val="0E7F7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9206348D-4152-42E4-AC85-D7D04C278360}"/>
              </a:ext>
            </a:extLst>
          </p:cNvPr>
          <p:cNvSpPr/>
          <p:nvPr userDrawn="1"/>
        </p:nvSpPr>
        <p:spPr>
          <a:xfrm rot="5400000">
            <a:off x="-67308" y="1380302"/>
            <a:ext cx="348110" cy="300095"/>
          </a:xfrm>
          <a:prstGeom prst="triangle">
            <a:avLst/>
          </a:prstGeom>
          <a:solidFill>
            <a:srgbClr val="4E4D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3E2962EC-9B48-42F2-B08E-A545A0E916DA}"/>
              </a:ext>
            </a:extLst>
          </p:cNvPr>
          <p:cNvSpPr/>
          <p:nvPr userDrawn="1"/>
        </p:nvSpPr>
        <p:spPr>
          <a:xfrm rot="16200000" flipV="1">
            <a:off x="639216" y="4943881"/>
            <a:ext cx="357328" cy="1635760"/>
          </a:xfrm>
          <a:prstGeom prst="triangle">
            <a:avLst>
              <a:gd name="adj" fmla="val 0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7D087F-5A97-40B5-BFA6-BE1FD8E8E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439548"/>
            <a:ext cx="1720055" cy="3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4" y="42"/>
            <a:ext cx="10574216" cy="60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97018" y="5480899"/>
            <a:ext cx="380244" cy="384796"/>
          </a:xfrm>
          <a:prstGeom prst="rect">
            <a:avLst/>
          </a:prstGeom>
        </p:spPr>
        <p:txBody>
          <a:bodyPr lIns="105733" tIns="105733" rIns="105733" bIns="105733" anchor="ctr"/>
          <a:lstStyle>
            <a:lvl1pPr algn="r" defTabSz="769769">
              <a:defRPr sz="111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1043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4A5B00E9-F186-4F5B-8823-DC076B8500BD}"/>
              </a:ext>
            </a:extLst>
          </p:cNvPr>
          <p:cNvSpPr/>
          <p:nvPr userDrawn="1"/>
        </p:nvSpPr>
        <p:spPr>
          <a:xfrm rot="16200000">
            <a:off x="9441549" y="595262"/>
            <a:ext cx="1572172" cy="1101848"/>
          </a:xfrm>
          <a:prstGeom prst="triangle">
            <a:avLst>
              <a:gd name="adj" fmla="val 86483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8ED6380B-5F1C-4D79-BA9A-CF0B4754B926}"/>
              </a:ext>
            </a:extLst>
          </p:cNvPr>
          <p:cNvSpPr/>
          <p:nvPr userDrawn="1"/>
        </p:nvSpPr>
        <p:spPr>
          <a:xfrm rot="16200000">
            <a:off x="9615696" y="198448"/>
            <a:ext cx="884719" cy="762689"/>
          </a:xfrm>
          <a:prstGeom prst="triangle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32AA909-9424-4F14-94EF-3D2BFE232B80}"/>
              </a:ext>
            </a:extLst>
          </p:cNvPr>
          <p:cNvSpPr/>
          <p:nvPr userDrawn="1"/>
        </p:nvSpPr>
        <p:spPr>
          <a:xfrm>
            <a:off x="-11872" y="5275262"/>
            <a:ext cx="749445" cy="665163"/>
          </a:xfrm>
          <a:prstGeom prst="triangle">
            <a:avLst>
              <a:gd name="adj" fmla="val 0"/>
            </a:avLst>
          </a:prstGeom>
          <a:solidFill>
            <a:srgbClr val="0E7F7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9206348D-4152-42E4-AC85-D7D04C278360}"/>
              </a:ext>
            </a:extLst>
          </p:cNvPr>
          <p:cNvSpPr/>
          <p:nvPr userDrawn="1"/>
        </p:nvSpPr>
        <p:spPr>
          <a:xfrm rot="5400000">
            <a:off x="-67308" y="1380302"/>
            <a:ext cx="348110" cy="300095"/>
          </a:xfrm>
          <a:prstGeom prst="triangle">
            <a:avLst/>
          </a:prstGeom>
          <a:solidFill>
            <a:srgbClr val="4E4D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3E2962EC-9B48-42F2-B08E-A545A0E916DA}"/>
              </a:ext>
            </a:extLst>
          </p:cNvPr>
          <p:cNvSpPr/>
          <p:nvPr userDrawn="1"/>
        </p:nvSpPr>
        <p:spPr>
          <a:xfrm rot="16200000" flipV="1">
            <a:off x="639216" y="4943881"/>
            <a:ext cx="357328" cy="1635760"/>
          </a:xfrm>
          <a:prstGeom prst="triangle">
            <a:avLst>
              <a:gd name="adj" fmla="val 0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7D087F-5A97-40B5-BFA6-BE1FD8E8E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439548"/>
            <a:ext cx="1720055" cy="3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0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17709" y="1232088"/>
            <a:ext cx="9005342" cy="4367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40">
                <a:latin typeface="+mj-lt"/>
              </a:defRPr>
            </a:lvl1pPr>
            <a:lvl2pPr marL="391500" indent="0">
              <a:buNone/>
              <a:defRPr sz="2398"/>
            </a:lvl2pPr>
            <a:lvl3pPr marL="783001" indent="0">
              <a:buNone/>
              <a:defRPr sz="2055"/>
            </a:lvl3pPr>
            <a:lvl4pPr marL="1174501" indent="0">
              <a:buNone/>
              <a:defRPr sz="1713"/>
            </a:lvl4pPr>
            <a:lvl5pPr marL="1566001" indent="0">
              <a:buNone/>
              <a:defRPr sz="1713"/>
            </a:lvl5pPr>
            <a:lvl6pPr marL="1957502" indent="0">
              <a:buNone/>
              <a:defRPr sz="1713"/>
            </a:lvl6pPr>
            <a:lvl7pPr marL="2349002" indent="0">
              <a:buNone/>
              <a:defRPr sz="1713"/>
            </a:lvl7pPr>
            <a:lvl8pPr marL="2740503" indent="0">
              <a:buNone/>
              <a:defRPr sz="1713"/>
            </a:lvl8pPr>
            <a:lvl9pPr marL="3132003" indent="0">
              <a:buNone/>
              <a:defRPr sz="1713"/>
            </a:lvl9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68705" y="150181"/>
            <a:ext cx="7374543" cy="725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5621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97018" y="5480899"/>
            <a:ext cx="380244" cy="384796"/>
          </a:xfrm>
          <a:prstGeom prst="rect">
            <a:avLst/>
          </a:prstGeom>
        </p:spPr>
        <p:txBody>
          <a:bodyPr lIns="105733" tIns="105733" rIns="105733" bIns="105733" anchor="ctr"/>
          <a:lstStyle>
            <a:lvl1pPr algn="r" defTabSz="769769">
              <a:defRPr sz="111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304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39107" y="4887813"/>
            <a:ext cx="8361187" cy="245224"/>
          </a:xfrm>
          <a:prstGeom prst="rect">
            <a:avLst/>
          </a:prstGeom>
        </p:spPr>
        <p:txBody>
          <a:bodyPr lIns="40639" tIns="40639" rIns="40639" bIns="40639" anchor="b"/>
          <a:lstStyle>
            <a:lvl1pPr marL="0" indent="0" defTabSz="335727">
              <a:lnSpc>
                <a:spcPct val="100000"/>
              </a:lnSpc>
              <a:spcBef>
                <a:spcPts val="0"/>
              </a:spcBef>
              <a:buSzTx/>
              <a:buNone/>
              <a:defRPr sz="1383" b="1"/>
            </a:lvl1pPr>
          </a:lstStyle>
          <a:p>
            <a:r>
              <a:t>Author and Date</a:t>
            </a:r>
          </a:p>
        </p:txBody>
      </p:sp>
      <p:sp>
        <p:nvSpPr>
          <p:cNvPr id="15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039106" y="1321342"/>
            <a:ext cx="8361187" cy="1789462"/>
          </a:xfrm>
          <a:prstGeom prst="rect">
            <a:avLst/>
          </a:prstGeom>
        </p:spPr>
        <p:txBody>
          <a:bodyPr lIns="45155" tIns="45155" rIns="45155" bIns="45155" anchor="b"/>
          <a:lstStyle>
            <a:lvl1pPr>
              <a:defRPr sz="4880" spc="-98"/>
            </a:lvl1pPr>
          </a:lstStyle>
          <a:p>
            <a:r>
              <a:t>Presentation Title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39107" y="3100669"/>
            <a:ext cx="8361186" cy="733386"/>
          </a:xfrm>
          <a:prstGeom prst="rect">
            <a:avLst/>
          </a:prstGeom>
        </p:spPr>
        <p:txBody>
          <a:bodyPr lIns="45155" tIns="45155" rIns="45155" bIns="45155"/>
          <a:lstStyle>
            <a:lvl1pPr marL="0" indent="0" defTabSz="353397">
              <a:lnSpc>
                <a:spcPct val="100000"/>
              </a:lnSpc>
              <a:spcBef>
                <a:spcPts val="0"/>
              </a:spcBef>
              <a:buSzTx/>
              <a:buNone/>
              <a:defRPr sz="2312" b="1"/>
            </a:lvl1pPr>
            <a:lvl2pPr marL="0" indent="195727" defTabSz="353397">
              <a:lnSpc>
                <a:spcPct val="100000"/>
              </a:lnSpc>
              <a:spcBef>
                <a:spcPts val="0"/>
              </a:spcBef>
              <a:buSzTx/>
              <a:buNone/>
              <a:defRPr sz="2312" b="1"/>
            </a:lvl2pPr>
            <a:lvl3pPr marL="0" indent="391455" defTabSz="353397">
              <a:lnSpc>
                <a:spcPct val="100000"/>
              </a:lnSpc>
              <a:spcBef>
                <a:spcPts val="0"/>
              </a:spcBef>
              <a:buSzTx/>
              <a:buNone/>
              <a:defRPr sz="2312" b="1"/>
            </a:lvl3pPr>
            <a:lvl4pPr marL="0" indent="587182" defTabSz="353397">
              <a:lnSpc>
                <a:spcPct val="100000"/>
              </a:lnSpc>
              <a:spcBef>
                <a:spcPts val="0"/>
              </a:spcBef>
              <a:buSzTx/>
              <a:buNone/>
              <a:defRPr sz="2312" b="1"/>
            </a:lvl4pPr>
            <a:lvl5pPr marL="0" indent="782909" defTabSz="353397">
              <a:lnSpc>
                <a:spcPct val="100000"/>
              </a:lnSpc>
              <a:spcBef>
                <a:spcPts val="0"/>
              </a:spcBef>
              <a:buSzTx/>
              <a:buNone/>
              <a:defRPr sz="2312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49280" y="5374495"/>
            <a:ext cx="140840" cy="135657"/>
          </a:xfrm>
          <a:prstGeom prst="rect">
            <a:avLst/>
          </a:prstGeom>
        </p:spPr>
        <p:txBody>
          <a:bodyPr lIns="45155" tIns="45155" rIns="45155" bIns="45155"/>
          <a:lstStyle>
            <a:lvl1pPr>
              <a:defRPr sz="68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6073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 userDrawn="1"/>
        </p:nvSpPr>
        <p:spPr>
          <a:xfrm rot="5400000">
            <a:off x="221878" y="-279252"/>
            <a:ext cx="2956149" cy="3399905"/>
          </a:xfrm>
          <a:prstGeom prst="triangle">
            <a:avLst/>
          </a:prstGeom>
          <a:solidFill>
            <a:srgbClr val="00796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Равнобедренный треугольник 3"/>
          <p:cNvSpPr/>
          <p:nvPr userDrawn="1"/>
        </p:nvSpPr>
        <p:spPr>
          <a:xfrm rot="5400000">
            <a:off x="-32066" y="4080364"/>
            <a:ext cx="464963" cy="400830"/>
          </a:xfrm>
          <a:prstGeom prst="triangle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Равнобедренный треугольник 4"/>
          <p:cNvSpPr/>
          <p:nvPr userDrawn="1"/>
        </p:nvSpPr>
        <p:spPr>
          <a:xfrm rot="10800000">
            <a:off x="-1081534" y="44"/>
            <a:ext cx="7280475" cy="1533355"/>
          </a:xfrm>
          <a:prstGeom prst="triangle">
            <a:avLst/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Равнобедренный треугольник 8"/>
          <p:cNvSpPr/>
          <p:nvPr userDrawn="1"/>
        </p:nvSpPr>
        <p:spPr>
          <a:xfrm rot="16200000">
            <a:off x="8452978" y="2061873"/>
            <a:ext cx="2328312" cy="1644536"/>
          </a:xfrm>
          <a:prstGeom prst="triangle">
            <a:avLst/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5AC4A-E5DF-479F-86E7-7488CBFBB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8" y="1364396"/>
            <a:ext cx="1720055" cy="3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91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64" r:id="rId2"/>
    <p:sldLayoutId id="2147483771" r:id="rId3"/>
    <p:sldLayoutId id="21474837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61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0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7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К «Цитадель» крупнейший  разработчик систем…"/>
          <p:cNvSpPr txBox="1"/>
          <p:nvPr/>
        </p:nvSpPr>
        <p:spPr>
          <a:xfrm>
            <a:off x="2874787" y="3232282"/>
            <a:ext cx="7658023" cy="86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749" tIns="21749" rIns="21749" bIns="21749">
            <a:spAutoFit/>
          </a:bodyPr>
          <a:lstStyle/>
          <a:p>
            <a:pPr defTabSz="353397">
              <a:lnSpc>
                <a:spcPct val="150000"/>
              </a:lnSpc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ru-RU" sz="19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Практический опыт использования </a:t>
            </a:r>
            <a:br>
              <a:rPr lang="ru-RU" sz="19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9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</a:t>
            </a:r>
            <a:r>
              <a:rPr lang="ru-RU" sz="1900" b="1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GraphQL </a:t>
            </a:r>
            <a:r>
              <a:rPr lang="ru-RU" sz="19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СОРМ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173079" y="3572939"/>
            <a:ext cx="371330" cy="320112"/>
          </a:xfrm>
          <a:prstGeom prst="triangle">
            <a:avLst/>
          </a:prstGeom>
          <a:solidFill>
            <a:srgbClr val="D6E8E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80" y="1700664"/>
            <a:ext cx="6763893" cy="14474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28BC3C-9F7A-4CD2-864D-915A6E3F5E05}"/>
              </a:ext>
            </a:extLst>
          </p:cNvPr>
          <p:cNvSpPr/>
          <p:nvPr/>
        </p:nvSpPr>
        <p:spPr>
          <a:xfrm>
            <a:off x="7659122" y="4574930"/>
            <a:ext cx="2359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852" hangingPunct="0"/>
            <a:r>
              <a:rPr lang="ru-RU" sz="2000" kern="0" spc="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Neue"/>
              </a:rPr>
              <a:t>Лимонько Игорь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A9E863-BC01-441F-AC4F-D7E24C0B64AA}"/>
              </a:ext>
            </a:extLst>
          </p:cNvPr>
          <p:cNvSpPr/>
          <p:nvPr/>
        </p:nvSpPr>
        <p:spPr>
          <a:xfrm>
            <a:off x="7659122" y="5384089"/>
            <a:ext cx="3122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852" hangingPunct="0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i.limonko@ctdl.ru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EDAE55-E779-49D3-B996-50578A9DF69F}"/>
              </a:ext>
            </a:extLst>
          </p:cNvPr>
          <p:cNvSpPr/>
          <p:nvPr/>
        </p:nvSpPr>
        <p:spPr>
          <a:xfrm>
            <a:off x="7659122" y="4994056"/>
            <a:ext cx="2417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852" hangingPunct="0"/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Руководитель направления</a:t>
            </a:r>
          </a:p>
          <a:p>
            <a:pPr defTabSz="1043852" hangingPunct="0"/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отдел </a:t>
            </a:r>
            <a:r>
              <a:rPr lang="ru-RU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пресейла</a:t>
            </a:r>
            <a:endParaRPr lang="ru-RU" sz="1200" kern="0" spc="4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4" name="Рисунок 13" descr="Изображение выглядит как шаблон, шов, монохромный, тка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57F1FB-43CD-28F7-F0F0-2FFFF5E09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97" y="4622698"/>
            <a:ext cx="1003758" cy="10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11611BA-41B7-4374-819B-3A7FB5E2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12" y="946163"/>
            <a:ext cx="5237642" cy="29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F8745E8-1C4E-489C-840F-2E1029D37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00034"/>
              </p:ext>
            </p:extLst>
          </p:nvPr>
        </p:nvGraphicFramePr>
        <p:xfrm>
          <a:off x="1167714" y="739337"/>
          <a:ext cx="8254313" cy="50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Bitmap Image" r:id="rId5" imgW="14340406" imgH="8802733" progId="Paint.Picture">
                  <p:embed/>
                </p:oleObj>
              </mc:Choice>
              <mc:Fallback>
                <p:oleObj name="Bitmap Image" r:id="rId5" imgW="14340406" imgH="8802733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7714" y="739337"/>
                        <a:ext cx="8254313" cy="506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2F1B5F0-8C03-4C76-A455-E59F26A4BD68}"/>
              </a:ext>
            </a:extLst>
          </p:cNvPr>
          <p:cNvSpPr txBox="1"/>
          <p:nvPr/>
        </p:nvSpPr>
        <p:spPr>
          <a:xfrm>
            <a:off x="1789485" y="360792"/>
            <a:ext cx="5770415" cy="351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ru-RU" sz="2000" b="1" kern="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Прототип схемы </a:t>
            </a:r>
            <a:r>
              <a:rPr lang="en-US" sz="2000" b="1" kern="0" cap="all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</a:t>
            </a:r>
          </a:p>
        </p:txBody>
      </p:sp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D3547601-EDD0-4DDB-8BC9-F6253775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06" y="360792"/>
            <a:ext cx="1679794" cy="25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4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1565-3B45-087E-B7B3-8BF9EBE5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289A9-2FDF-A132-D686-DFCF85C5F053}"/>
              </a:ext>
            </a:extLst>
          </p:cNvPr>
          <p:cNvSpPr txBox="1"/>
          <p:nvPr/>
        </p:nvSpPr>
        <p:spPr>
          <a:xfrm>
            <a:off x="1989039" y="2883572"/>
            <a:ext cx="6830377" cy="659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defTabSz="1043852" hangingPunct="0"/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Реализация проекта СОРМ с использованием технологии </a:t>
            </a:r>
            <a:r>
              <a:rPr lang="en-US" sz="2000" b="1" kern="0" cap="all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</a:t>
            </a:r>
            <a:endParaRPr lang="ru-RU" sz="2000" b="1" kern="0" cap="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-11872" y="5275262"/>
            <a:ext cx="749445" cy="665163"/>
          </a:xfrm>
          <a:prstGeom prst="triangle">
            <a:avLst>
              <a:gd name="adj" fmla="val 0"/>
            </a:avLst>
          </a:prstGeom>
          <a:solidFill>
            <a:srgbClr val="0E7F7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 flipV="1">
            <a:off x="639216" y="4943881"/>
            <a:ext cx="357328" cy="1635760"/>
          </a:xfrm>
          <a:prstGeom prst="triangle">
            <a:avLst>
              <a:gd name="adj" fmla="val 0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2729" y="2933700"/>
            <a:ext cx="2000636" cy="559220"/>
          </a:xfrm>
          <a:prstGeom prst="rect">
            <a:avLst/>
          </a:prstGeom>
          <a:solidFill>
            <a:srgbClr val="DCED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393910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1565-3B45-087E-B7B3-8BF9EBE5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289A9-2FDF-A132-D686-DFCF85C5F053}"/>
              </a:ext>
            </a:extLst>
          </p:cNvPr>
          <p:cNvSpPr txBox="1"/>
          <p:nvPr/>
        </p:nvSpPr>
        <p:spPr>
          <a:xfrm>
            <a:off x="3847723" y="402241"/>
            <a:ext cx="5770415" cy="351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ЭТАПЫ ПРОЕКТА </a:t>
            </a:r>
            <a:r>
              <a:rPr lang="en-US" sz="2000" b="1" kern="0" cap="all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439548"/>
            <a:ext cx="1720055" cy="368092"/>
          </a:xfrm>
          <a:prstGeom prst="rect">
            <a:avLst/>
          </a:pr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8BA82B99-F1A1-40A0-F2A5-EF1006473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094935"/>
              </p:ext>
            </p:extLst>
          </p:nvPr>
        </p:nvGraphicFramePr>
        <p:xfrm>
          <a:off x="858876" y="1026980"/>
          <a:ext cx="8677659" cy="417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9988ABC-6FE2-1646-87E5-EED8E030E02C}"/>
              </a:ext>
            </a:extLst>
          </p:cNvPr>
          <p:cNvSpPr txBox="1"/>
          <p:nvPr/>
        </p:nvSpPr>
        <p:spPr>
          <a:xfrm>
            <a:off x="2232211" y="2345162"/>
            <a:ext cx="393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</a:t>
            </a:r>
            <a:endParaRPr lang="ru-RU" sz="1000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Ромб 38">
            <a:extLst>
              <a:ext uri="{FF2B5EF4-FFF2-40B4-BE49-F238E27FC236}">
                <a16:creationId xmlns:a16="http://schemas.microsoft.com/office/drawing/2014/main" id="{CA20EC40-DDD7-1A06-91F8-74934F9DA561}"/>
              </a:ext>
            </a:extLst>
          </p:cNvPr>
          <p:cNvSpPr/>
          <p:nvPr/>
        </p:nvSpPr>
        <p:spPr>
          <a:xfrm>
            <a:off x="6452263" y="4007508"/>
            <a:ext cx="1509847" cy="671967"/>
          </a:xfrm>
          <a:prstGeom prst="diamond">
            <a:avLst/>
          </a:prstGeom>
          <a:solidFill>
            <a:srgbClr val="007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449435-B0CC-0742-DD94-41BF32FE7B84}"/>
              </a:ext>
            </a:extLst>
          </p:cNvPr>
          <p:cNvSpPr txBox="1"/>
          <p:nvPr/>
        </p:nvSpPr>
        <p:spPr>
          <a:xfrm>
            <a:off x="7927179" y="3855494"/>
            <a:ext cx="942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Нет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ru-RU" sz="700" i="1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</a:t>
            </a:r>
            <a:r>
              <a:rPr lang="en-US" sz="700" i="1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Presale</a:t>
            </a:r>
            <a:endParaRPr lang="ru-RU" sz="700" i="1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066925" y="2285933"/>
            <a:ext cx="685603" cy="930748"/>
            <a:chOff x="4252931" y="935035"/>
            <a:chExt cx="438878" cy="580375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>
              <a:off x="4674300" y="1089659"/>
              <a:ext cx="0" cy="140860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>
              <a:off x="4270440" y="1089659"/>
              <a:ext cx="0" cy="425751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Дуга 48"/>
            <p:cNvSpPr/>
            <p:nvPr/>
          </p:nvSpPr>
          <p:spPr>
            <a:xfrm>
              <a:off x="4252931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0" name="Дуга 49"/>
            <p:cNvSpPr/>
            <p:nvPr/>
          </p:nvSpPr>
          <p:spPr>
            <a:xfrm flipH="1">
              <a:off x="4270440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9988ABC-6FE2-1646-87E5-EED8E030E02C}"/>
              </a:ext>
            </a:extLst>
          </p:cNvPr>
          <p:cNvSpPr txBox="1"/>
          <p:nvPr/>
        </p:nvSpPr>
        <p:spPr>
          <a:xfrm>
            <a:off x="3998908" y="1887506"/>
            <a:ext cx="393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</a:t>
            </a:r>
            <a:endParaRPr lang="ru-RU" sz="1000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833622" y="1828277"/>
            <a:ext cx="685603" cy="930748"/>
            <a:chOff x="4252931" y="935035"/>
            <a:chExt cx="438878" cy="580375"/>
          </a:xfrm>
        </p:grpSpPr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>
              <a:off x="4674300" y="1089659"/>
              <a:ext cx="0" cy="140860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>
              <a:off x="4270440" y="1089659"/>
              <a:ext cx="0" cy="425751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Дуга 58"/>
            <p:cNvSpPr/>
            <p:nvPr/>
          </p:nvSpPr>
          <p:spPr>
            <a:xfrm>
              <a:off x="4252931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0" name="Дуга 59"/>
            <p:cNvSpPr/>
            <p:nvPr/>
          </p:nvSpPr>
          <p:spPr>
            <a:xfrm flipH="1">
              <a:off x="4270440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9988ABC-6FE2-1646-87E5-EED8E030E02C}"/>
              </a:ext>
            </a:extLst>
          </p:cNvPr>
          <p:cNvSpPr txBox="1"/>
          <p:nvPr/>
        </p:nvSpPr>
        <p:spPr>
          <a:xfrm>
            <a:off x="5764522" y="1458184"/>
            <a:ext cx="393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</a:t>
            </a:r>
            <a:endParaRPr lang="ru-RU" sz="1000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599236" y="1398955"/>
            <a:ext cx="685603" cy="930748"/>
            <a:chOff x="4252931" y="935035"/>
            <a:chExt cx="438878" cy="580375"/>
          </a:xfrm>
        </p:grpSpPr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>
              <a:off x="4674300" y="1089659"/>
              <a:ext cx="0" cy="140860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>
              <a:off x="4270440" y="1089659"/>
              <a:ext cx="0" cy="425751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Дуга 64"/>
            <p:cNvSpPr/>
            <p:nvPr/>
          </p:nvSpPr>
          <p:spPr>
            <a:xfrm>
              <a:off x="4252931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Дуга 65"/>
            <p:cNvSpPr/>
            <p:nvPr/>
          </p:nvSpPr>
          <p:spPr>
            <a:xfrm flipH="1">
              <a:off x="4270440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 rot="10800000">
            <a:off x="2071011" y="4759643"/>
            <a:ext cx="0" cy="126064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 flipV="1">
            <a:off x="3182846" y="4114800"/>
            <a:ext cx="0" cy="770908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Дуга 69"/>
          <p:cNvSpPr/>
          <p:nvPr/>
        </p:nvSpPr>
        <p:spPr>
          <a:xfrm rot="10800000">
            <a:off x="2071010" y="4747324"/>
            <a:ext cx="277737" cy="276766"/>
          </a:xfrm>
          <a:prstGeom prst="arc">
            <a:avLst/>
          </a:prstGeom>
          <a:noFill/>
          <a:ln w="12700" cap="flat">
            <a:solidFill>
              <a:srgbClr val="00796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1" name="Дуга 70"/>
          <p:cNvSpPr/>
          <p:nvPr/>
        </p:nvSpPr>
        <p:spPr>
          <a:xfrm rot="10800000" flipH="1">
            <a:off x="2923965" y="4747324"/>
            <a:ext cx="258881" cy="276766"/>
          </a:xfrm>
          <a:prstGeom prst="arc">
            <a:avLst/>
          </a:prstGeom>
          <a:noFill/>
          <a:ln w="12700" cap="flat">
            <a:solidFill>
              <a:srgbClr val="00796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>
            <a:endCxn id="71" idx="0"/>
          </p:cNvCxnSpPr>
          <p:nvPr/>
        </p:nvCxnSpPr>
        <p:spPr>
          <a:xfrm>
            <a:off x="2207419" y="5024090"/>
            <a:ext cx="845986" cy="0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9988ABC-6FE2-1646-87E5-EED8E030E02C}"/>
              </a:ext>
            </a:extLst>
          </p:cNvPr>
          <p:cNvSpPr txBox="1"/>
          <p:nvPr/>
        </p:nvSpPr>
        <p:spPr>
          <a:xfrm>
            <a:off x="2386402" y="4749189"/>
            <a:ext cx="478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NOK</a:t>
            </a:r>
            <a:endParaRPr lang="ru-RU" sz="10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 flipV="1">
            <a:off x="1845745" y="4759643"/>
            <a:ext cx="0" cy="217348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 flipV="1">
            <a:off x="5116895" y="3517900"/>
            <a:ext cx="0" cy="1459092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Дуга 86"/>
          <p:cNvSpPr/>
          <p:nvPr/>
        </p:nvSpPr>
        <p:spPr>
          <a:xfrm rot="10800000">
            <a:off x="1845744" y="4838608"/>
            <a:ext cx="277737" cy="276766"/>
          </a:xfrm>
          <a:prstGeom prst="arc">
            <a:avLst/>
          </a:prstGeom>
          <a:noFill/>
          <a:ln w="12700" cap="flat">
            <a:solidFill>
              <a:srgbClr val="00796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8" name="Дуга 87"/>
          <p:cNvSpPr/>
          <p:nvPr/>
        </p:nvSpPr>
        <p:spPr>
          <a:xfrm rot="10800000" flipH="1">
            <a:off x="4858014" y="4838608"/>
            <a:ext cx="258881" cy="276766"/>
          </a:xfrm>
          <a:prstGeom prst="arc">
            <a:avLst/>
          </a:prstGeom>
          <a:noFill/>
          <a:ln w="12700" cap="flat">
            <a:solidFill>
              <a:srgbClr val="00796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>
            <a:endCxn id="88" idx="0"/>
          </p:cNvCxnSpPr>
          <p:nvPr/>
        </p:nvCxnSpPr>
        <p:spPr>
          <a:xfrm>
            <a:off x="1981200" y="5115374"/>
            <a:ext cx="3006254" cy="0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9988ABC-6FE2-1646-87E5-EED8E030E02C}"/>
              </a:ext>
            </a:extLst>
          </p:cNvPr>
          <p:cNvSpPr txBox="1"/>
          <p:nvPr/>
        </p:nvSpPr>
        <p:spPr>
          <a:xfrm>
            <a:off x="4481571" y="4838672"/>
            <a:ext cx="478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NOK</a:t>
            </a:r>
            <a:endParaRPr lang="ru-RU" sz="10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 flipV="1">
            <a:off x="1609554" y="4759643"/>
            <a:ext cx="0" cy="316213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 flipV="1">
            <a:off x="5670377" y="4759643"/>
            <a:ext cx="0" cy="316214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Дуга 95"/>
          <p:cNvSpPr/>
          <p:nvPr/>
        </p:nvSpPr>
        <p:spPr>
          <a:xfrm rot="10800000">
            <a:off x="1609553" y="4937473"/>
            <a:ext cx="277737" cy="276766"/>
          </a:xfrm>
          <a:prstGeom prst="arc">
            <a:avLst/>
          </a:prstGeom>
          <a:noFill/>
          <a:ln w="12700" cap="flat">
            <a:solidFill>
              <a:srgbClr val="00796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7" name="Дуга 96"/>
          <p:cNvSpPr/>
          <p:nvPr/>
        </p:nvSpPr>
        <p:spPr>
          <a:xfrm rot="10800000" flipH="1">
            <a:off x="5411496" y="4937473"/>
            <a:ext cx="258881" cy="276766"/>
          </a:xfrm>
          <a:prstGeom prst="arc">
            <a:avLst/>
          </a:prstGeom>
          <a:noFill/>
          <a:ln w="12700" cap="flat">
            <a:solidFill>
              <a:srgbClr val="00796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>
            <a:endCxn id="97" idx="0"/>
          </p:cNvCxnSpPr>
          <p:nvPr/>
        </p:nvCxnSpPr>
        <p:spPr>
          <a:xfrm>
            <a:off x="1748422" y="5214239"/>
            <a:ext cx="3792514" cy="0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C9988ABC-6FE2-1646-87E5-EED8E030E02C}"/>
              </a:ext>
            </a:extLst>
          </p:cNvPr>
          <p:cNvSpPr txBox="1"/>
          <p:nvPr/>
        </p:nvSpPr>
        <p:spPr>
          <a:xfrm>
            <a:off x="5141683" y="4939954"/>
            <a:ext cx="478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NOK</a:t>
            </a:r>
            <a:endParaRPr lang="ru-RU" sz="1000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650783" y="4219194"/>
            <a:ext cx="11128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Согласование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449435-B0CC-0742-DD94-41BF32FE7B84}"/>
              </a:ext>
            </a:extLst>
          </p:cNvPr>
          <p:cNvSpPr txBox="1"/>
          <p:nvPr/>
        </p:nvSpPr>
        <p:spPr>
          <a:xfrm>
            <a:off x="5448558" y="3854963"/>
            <a:ext cx="1262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Нет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ru-RU" sz="700" i="1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заказчику</a:t>
            </a: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>
            <a:off x="7207185" y="3435350"/>
            <a:ext cx="0" cy="5207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 flipV="1">
            <a:off x="5666686" y="4343491"/>
            <a:ext cx="689664" cy="357038"/>
            <a:chOff x="5598482" y="5340613"/>
            <a:chExt cx="689664" cy="276766"/>
          </a:xfrm>
        </p:grpSpPr>
        <p:cxnSp>
          <p:nvCxnSpPr>
            <p:cNvPr id="109" name="Прямая со стрелкой 108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 rot="10800000">
              <a:off x="5598483" y="5352932"/>
              <a:ext cx="0" cy="126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Дуга 109"/>
            <p:cNvSpPr/>
            <p:nvPr/>
          </p:nvSpPr>
          <p:spPr>
            <a:xfrm rot="10800000">
              <a:off x="5598482" y="5340613"/>
              <a:ext cx="277737" cy="276766"/>
            </a:xfrm>
            <a:prstGeom prst="arc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111" name="Прямая со стрелкой 110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 flipV="1">
              <a:off x="5734891" y="5617379"/>
              <a:ext cx="553255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Группа 115"/>
          <p:cNvGrpSpPr/>
          <p:nvPr/>
        </p:nvGrpSpPr>
        <p:grpSpPr>
          <a:xfrm rot="10800000" flipV="1">
            <a:off x="8024188" y="3114518"/>
            <a:ext cx="898400" cy="1224123"/>
            <a:chOff x="5598482" y="4668473"/>
            <a:chExt cx="665186" cy="948906"/>
          </a:xfrm>
        </p:grpSpPr>
        <p:cxnSp>
          <p:nvCxnSpPr>
            <p:cNvPr id="117" name="Прямая со стрелкой 116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 rot="10800000">
              <a:off x="5598483" y="4668473"/>
              <a:ext cx="0" cy="81052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Дуга 117"/>
            <p:cNvSpPr/>
            <p:nvPr/>
          </p:nvSpPr>
          <p:spPr>
            <a:xfrm rot="10800000">
              <a:off x="5598482" y="5340613"/>
              <a:ext cx="277737" cy="276766"/>
            </a:xfrm>
            <a:prstGeom prst="arc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7ECE67DA-AE50-2D20-0C72-3CEDDC288866}"/>
                </a:ext>
              </a:extLst>
            </p:cNvPr>
            <p:cNvCxnSpPr/>
            <p:nvPr/>
          </p:nvCxnSpPr>
          <p:spPr>
            <a:xfrm rot="10800000" flipH="1" flipV="1">
              <a:off x="5734890" y="5617379"/>
              <a:ext cx="528778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3" name="Прямоугольник: скругленные углы 5">
            <a:extLst>
              <a:ext uri="{FF2B5EF4-FFF2-40B4-BE49-F238E27FC236}">
                <a16:creationId xmlns:a16="http://schemas.microsoft.com/office/drawing/2014/main" id="{750E76C1-CDA1-C833-B39C-B8153DA0E092}"/>
              </a:ext>
            </a:extLst>
          </p:cNvPr>
          <p:cNvSpPr/>
          <p:nvPr/>
        </p:nvSpPr>
        <p:spPr>
          <a:xfrm>
            <a:off x="3086772" y="4321309"/>
            <a:ext cx="2115696" cy="242776"/>
          </a:xfrm>
          <a:prstGeom prst="roundRect">
            <a:avLst/>
          </a:prstGeom>
          <a:solidFill>
            <a:srgbClr val="D6E8E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Ожидание заказчика</a:t>
            </a:r>
          </a:p>
        </p:txBody>
      </p: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7ECE67DA-AE50-2D20-0C72-3CEDDC288866}"/>
              </a:ext>
            </a:extLst>
          </p:cNvPr>
          <p:cNvCxnSpPr/>
          <p:nvPr/>
        </p:nvCxnSpPr>
        <p:spPr>
          <a:xfrm>
            <a:off x="7207185" y="4700530"/>
            <a:ext cx="0" cy="19950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Овал 125"/>
          <p:cNvSpPr/>
          <p:nvPr/>
        </p:nvSpPr>
        <p:spPr>
          <a:xfrm>
            <a:off x="7034184" y="4939954"/>
            <a:ext cx="346002" cy="346002"/>
          </a:xfrm>
          <a:prstGeom prst="ellipse">
            <a:avLst/>
          </a:prstGeom>
          <a:solidFill>
            <a:srgbClr val="7FBC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027488" y="4991176"/>
            <a:ext cx="3593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</a:rPr>
              <a:t>Да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2FBD09-5134-4FBB-99B2-D968025DB19B}"/>
              </a:ext>
            </a:extLst>
          </p:cNvPr>
          <p:cNvSpPr txBox="1"/>
          <p:nvPr/>
        </p:nvSpPr>
        <p:spPr>
          <a:xfrm>
            <a:off x="7511512" y="1078090"/>
            <a:ext cx="393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</a:t>
            </a:r>
            <a:endParaRPr lang="ru-RU" sz="1000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ECE7956-61CB-4763-9F6B-D00011DB9656}"/>
              </a:ext>
            </a:extLst>
          </p:cNvPr>
          <p:cNvGrpSpPr/>
          <p:nvPr/>
        </p:nvGrpSpPr>
        <p:grpSpPr>
          <a:xfrm flipH="1">
            <a:off x="7377297" y="996143"/>
            <a:ext cx="658251" cy="930748"/>
            <a:chOff x="4252931" y="935035"/>
            <a:chExt cx="438878" cy="580375"/>
          </a:xfrm>
        </p:grpSpPr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919BA6BC-B01A-4F07-A547-1F63F9E5F905}"/>
                </a:ext>
              </a:extLst>
            </p:cNvPr>
            <p:cNvCxnSpPr/>
            <p:nvPr/>
          </p:nvCxnSpPr>
          <p:spPr>
            <a:xfrm>
              <a:off x="4674300" y="1089659"/>
              <a:ext cx="0" cy="140860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id="{3FDCF8CE-C524-4725-AD45-C19BDD9D0EB6}"/>
                </a:ext>
              </a:extLst>
            </p:cNvPr>
            <p:cNvCxnSpPr/>
            <p:nvPr/>
          </p:nvCxnSpPr>
          <p:spPr>
            <a:xfrm>
              <a:off x="4270440" y="1089659"/>
              <a:ext cx="0" cy="425751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Дуга 75">
              <a:extLst>
                <a:ext uri="{FF2B5EF4-FFF2-40B4-BE49-F238E27FC236}">
                  <a16:creationId xmlns:a16="http://schemas.microsoft.com/office/drawing/2014/main" id="{1A1B103D-B9DF-4F64-843D-44BE34E95B54}"/>
                </a:ext>
              </a:extLst>
            </p:cNvPr>
            <p:cNvSpPr/>
            <p:nvPr/>
          </p:nvSpPr>
          <p:spPr>
            <a:xfrm>
              <a:off x="4252931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7" name="Дуга 76">
              <a:extLst>
                <a:ext uri="{FF2B5EF4-FFF2-40B4-BE49-F238E27FC236}">
                  <a16:creationId xmlns:a16="http://schemas.microsoft.com/office/drawing/2014/main" id="{628BFD39-E16E-4774-88CF-821180BD18BC}"/>
                </a:ext>
              </a:extLst>
            </p:cNvPr>
            <p:cNvSpPr/>
            <p:nvPr/>
          </p:nvSpPr>
          <p:spPr>
            <a:xfrm flipH="1">
              <a:off x="4270440" y="935035"/>
              <a:ext cx="421369" cy="309249"/>
            </a:xfrm>
            <a:prstGeom prst="arc">
              <a:avLst/>
            </a:prstGeom>
            <a:noFill/>
            <a:ln w="12700" cap="flat">
              <a:solidFill>
                <a:srgbClr val="00796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32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1136B-47DA-4C72-B2C2-F53B0B81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9" y="1015730"/>
            <a:ext cx="8731567" cy="44890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3EC4E-E586-4EE6-8087-36D55FFA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99" y="1008439"/>
            <a:ext cx="8731567" cy="4508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3E97C-7BCB-4B81-B811-9B05AE07F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89" y="918401"/>
            <a:ext cx="8731566" cy="4493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C7317B-3447-448B-979E-61BFAAC5B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73" y="932512"/>
            <a:ext cx="8731566" cy="4488672"/>
          </a:xfrm>
          <a:prstGeom prst="rect">
            <a:avLst/>
          </a:prstGeom>
        </p:spPr>
      </p:pic>
      <p:pic>
        <p:nvPicPr>
          <p:cNvPr id="10" name="Picture 2" descr="Антология образов Шерлока Холмса — «Элементарно, Ватсон!» (часть 1) |  SCARFILM">
            <a:extLst>
              <a:ext uri="{FF2B5EF4-FFF2-40B4-BE49-F238E27FC236}">
                <a16:creationId xmlns:a16="http://schemas.microsoft.com/office/drawing/2014/main" id="{182A5F6C-6441-4783-A59D-6F81491C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23" y="848928"/>
            <a:ext cx="1670567" cy="12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009E0-0B5D-4F47-AD54-9E5C512CEBF8}"/>
              </a:ext>
            </a:extLst>
          </p:cNvPr>
          <p:cNvSpPr txBox="1"/>
          <p:nvPr/>
        </p:nvSpPr>
        <p:spPr>
          <a:xfrm>
            <a:off x="3300009" y="365951"/>
            <a:ext cx="5770415" cy="351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Пример </a:t>
            </a:r>
            <a:r>
              <a:rPr lang="ru-RU" sz="2000" b="1" kern="0" cap="all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реальной </a:t>
            </a:r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схемы </a:t>
            </a:r>
            <a:r>
              <a:rPr lang="en-US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</a:t>
            </a:r>
          </a:p>
        </p:txBody>
      </p:sp>
    </p:spTree>
    <p:extLst>
      <p:ext uri="{BB962C8B-B14F-4D97-AF65-F5344CB8AC3E}">
        <p14:creationId xmlns:p14="http://schemas.microsoft.com/office/powerpoint/2010/main" val="35941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416" y="1241915"/>
            <a:ext cx="4377139" cy="865389"/>
          </a:xfrm>
          <a:prstGeom prst="rect">
            <a:avLst/>
          </a:prstGeom>
          <a:solidFill>
            <a:srgbClr val="DC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62831" y="1382564"/>
            <a:ext cx="429204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Российская IT-компания, разработчик программно-аппаратных комплексов ТС ОРМ для </a:t>
            </a: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операторов связи и организаторов распространения информации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3" y="2798711"/>
            <a:ext cx="4392102" cy="22720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2988" y="2452267"/>
            <a:ext cx="3778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Крупнейшие города присутствия систем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573" y="2141932"/>
            <a:ext cx="5350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5080">
              <a:lnSpc>
                <a:spcPts val="1800"/>
              </a:lnSpc>
              <a:spcBef>
                <a:spcPts val="490"/>
              </a:spcBef>
            </a:pPr>
            <a:r>
              <a:rPr lang="ru-RU" sz="10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Обрабатываем</a:t>
            </a:r>
            <a:r>
              <a:rPr lang="ru-RU" sz="1000" spc="-12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" spc="-4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данные</a:t>
            </a:r>
            <a:r>
              <a:rPr lang="ru-RU" sz="1000" spc="-1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" spc="-1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по</a:t>
            </a:r>
            <a:r>
              <a:rPr lang="ru-RU" sz="1000" spc="-12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" spc="-6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всей</a:t>
            </a:r>
            <a:r>
              <a:rPr lang="ru-RU" sz="1000" spc="-1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" spc="-2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России:  </a:t>
            </a:r>
            <a:r>
              <a:rPr lang="ru-RU" sz="1000" b="1" spc="-50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120+</a:t>
            </a:r>
            <a:r>
              <a:rPr lang="ru-RU" sz="1000" b="1" spc="-110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" b="1" spc="-10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города</a:t>
            </a:r>
            <a:r>
              <a:rPr lang="ru-RU" sz="1000" b="1" spc="-110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присутствия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19700" y="1186865"/>
            <a:ext cx="0" cy="4268640"/>
          </a:xfrm>
          <a:prstGeom prst="line">
            <a:avLst/>
          </a:prstGeom>
          <a:ln w="15875">
            <a:solidFill>
              <a:srgbClr val="027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446339" y="2063052"/>
            <a:ext cx="2155515" cy="617055"/>
            <a:chOff x="5841852" y="2164655"/>
            <a:chExt cx="3508581" cy="617055"/>
          </a:xfrm>
        </p:grpSpPr>
        <p:sp>
          <p:nvSpPr>
            <p:cNvPr id="127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5841852" y="2164655"/>
              <a:ext cx="1268773" cy="24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2200+</a:t>
              </a:r>
              <a:endParaRPr lang="ru-RU" sz="11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130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5867404" y="2465533"/>
              <a:ext cx="3483029" cy="3161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en-US" sz="900" kern="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пусконаладочных</a:t>
              </a:r>
              <a:r>
                <a:rPr lang="en-US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</a:t>
              </a:r>
            </a:p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en-US" sz="900" kern="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работ</a:t>
              </a:r>
              <a:r>
                <a:rPr lang="en-US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в </a:t>
              </a:r>
              <a:r>
                <a:rPr lang="en-US" sz="900" kern="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год</a:t>
              </a:r>
              <a:endParaRPr lang="ru-RU" sz="9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223167" y="2073072"/>
            <a:ext cx="2976874" cy="656728"/>
            <a:chOff x="7906028" y="2071257"/>
            <a:chExt cx="2976874" cy="656728"/>
          </a:xfrm>
        </p:grpSpPr>
        <p:sp>
          <p:nvSpPr>
            <p:cNvPr id="125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7906028" y="2071257"/>
              <a:ext cx="1326990" cy="24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5</a:t>
              </a:r>
              <a:r>
                <a:rPr lang="ru-RU" sz="1200" kern="0" dirty="0">
                  <a:solidFill>
                    <a:srgbClr val="0E7F7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офисов</a:t>
              </a:r>
            </a:p>
          </p:txBody>
        </p:sp>
        <p:sp>
          <p:nvSpPr>
            <p:cNvPr id="131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7906028" y="2411808"/>
              <a:ext cx="2976874" cy="3161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Москва, Нижний Новгород, </a:t>
              </a:r>
            </a:p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Санкт-Петербург, Ярославль, Орёл </a:t>
              </a:r>
            </a:p>
          </p:txBody>
        </p:sp>
      </p:grpSp>
      <p:sp>
        <p:nvSpPr>
          <p:cNvPr id="144" name="Прямоугольник 143"/>
          <p:cNvSpPr/>
          <p:nvPr/>
        </p:nvSpPr>
        <p:spPr>
          <a:xfrm>
            <a:off x="5371625" y="3611620"/>
            <a:ext cx="51712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Работаем на стыке телекоммуникационной</a:t>
            </a:r>
            <a:r>
              <a:rPr lang="en-US" sz="105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5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отрасли и IT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74490" y="3853989"/>
            <a:ext cx="5219700" cy="895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defTabSz="391455">
              <a:lnSpc>
                <a:spcPct val="150000"/>
              </a:lnSpc>
              <a:spcBef>
                <a:spcPct val="0"/>
              </a:spcBef>
              <a:buClr>
                <a:srgbClr val="027464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индивидуальные</a:t>
            </a:r>
            <a:r>
              <a:rPr lang="en-US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технические проекты</a:t>
            </a:r>
          </a:p>
          <a:p>
            <a:pPr marL="171450" indent="-171450" defTabSz="391455">
              <a:lnSpc>
                <a:spcPct val="150000"/>
              </a:lnSpc>
              <a:spcBef>
                <a:spcPct val="0"/>
              </a:spcBef>
              <a:buClr>
                <a:srgbClr val="027464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минимальные</a:t>
            </a:r>
            <a:r>
              <a:rPr lang="en-US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сроки поставки</a:t>
            </a:r>
            <a:endParaRPr lang="en-US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171450" indent="-171450" defTabSz="391455">
              <a:lnSpc>
                <a:spcPct val="150000"/>
              </a:lnSpc>
              <a:spcBef>
                <a:spcPct val="0"/>
              </a:spcBef>
              <a:buClr>
                <a:srgbClr val="027464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100% сдача на</a:t>
            </a:r>
            <a:r>
              <a:rPr lang="en-US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испытаниях</a:t>
            </a:r>
            <a:endParaRPr lang="en-US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171450" indent="-171450" defTabSz="391455">
              <a:lnSpc>
                <a:spcPct val="150000"/>
              </a:lnSpc>
              <a:spcBef>
                <a:spcPct val="0"/>
              </a:spcBef>
              <a:buClr>
                <a:srgbClr val="027464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техническая поддержка 24/7</a:t>
            </a:r>
          </a:p>
        </p:txBody>
      </p:sp>
      <p:grpSp>
        <p:nvGrpSpPr>
          <p:cNvPr id="145" name="Группа 144"/>
          <p:cNvGrpSpPr/>
          <p:nvPr/>
        </p:nvGrpSpPr>
        <p:grpSpPr>
          <a:xfrm>
            <a:off x="737573" y="4763547"/>
            <a:ext cx="4943483" cy="691958"/>
            <a:chOff x="1275070" y="3023354"/>
            <a:chExt cx="4943483" cy="691958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1275070" y="3243095"/>
              <a:ext cx="45546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rgbClr val="027464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входит в реестр ИТ-организаций Минцифры</a:t>
              </a:r>
              <a:endParaRPr lang="ru-RU" sz="1000" dirty="0"/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1286942" y="3469091"/>
              <a:ext cx="49316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rgbClr val="006666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является участником программы импортозамещения 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A886454-A30B-C344-8343-F9F0072FCB9E}"/>
                </a:ext>
              </a:extLst>
            </p:cNvPr>
            <p:cNvSpPr txBox="1"/>
            <p:nvPr/>
          </p:nvSpPr>
          <p:spPr>
            <a:xfrm>
              <a:off x="1331913" y="3023354"/>
              <a:ext cx="1452506" cy="228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1749" tIns="21749" rIns="21749" bIns="21749" numCol="1" spcCol="38100" rtlCol="0" anchor="ctr">
              <a:spAutoFit/>
            </a:bodyPr>
            <a:lstStyle/>
            <a:p>
              <a:pPr defTabSz="1043852" hangingPunct="0"/>
              <a:r>
                <a:rPr lang="ru-RU" sz="1200" b="1" kern="0" dirty="0">
                  <a:solidFill>
                    <a:srgbClr val="027464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</a:t>
              </a:r>
              <a:r>
                <a:rPr lang="ru-RU" sz="1100" b="1" kern="0" dirty="0">
                  <a:solidFill>
                    <a:srgbClr val="027464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КОМПАНИЯ:</a:t>
              </a:r>
              <a:endParaRPr lang="ru-RU" sz="1100" b="1" kern="0" dirty="0"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5359659" y="4789189"/>
            <a:ext cx="4190243" cy="634418"/>
            <a:chOff x="1292839" y="4082414"/>
            <a:chExt cx="4190243" cy="634418"/>
          </a:xfrm>
        </p:grpSpPr>
        <p:sp>
          <p:nvSpPr>
            <p:cNvPr id="154" name="Прямоугольник 153"/>
            <p:cNvSpPr/>
            <p:nvPr/>
          </p:nvSpPr>
          <p:spPr>
            <a:xfrm>
              <a:off x="1292839" y="4316722"/>
              <a:ext cx="1739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Clr>
                  <a:srgbClr val="006666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сертифицированные</a:t>
              </a:r>
            </a:p>
            <a:p>
              <a:pPr>
                <a:buClr>
                  <a:srgbClr val="006666"/>
                </a:buClr>
              </a:pPr>
              <a:r>
                <a:rPr lang="ru-RU" sz="1000" dirty="0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решения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3355577" y="4311003"/>
              <a:ext cx="2127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Clr>
                  <a:srgbClr val="006666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полностью соответствуют </a:t>
              </a:r>
            </a:p>
            <a:p>
              <a:pPr>
                <a:buClr>
                  <a:srgbClr val="006666"/>
                </a:buClr>
              </a:pPr>
              <a:r>
                <a:rPr lang="ru-RU" sz="1000" dirty="0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НПА РФ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A886454-A30B-C344-8343-F9F0072FCB9E}"/>
                </a:ext>
              </a:extLst>
            </p:cNvPr>
            <p:cNvSpPr txBox="1"/>
            <p:nvPr/>
          </p:nvSpPr>
          <p:spPr>
            <a:xfrm>
              <a:off x="1331913" y="4082414"/>
              <a:ext cx="1514970" cy="228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1749" tIns="21749" rIns="21749" bIns="21749" numCol="1" spcCol="38100" rtlCol="0" anchor="ctr">
              <a:spAutoFit/>
            </a:bodyPr>
            <a:lstStyle/>
            <a:p>
              <a:pPr defTabSz="1043852" hangingPunct="0"/>
              <a:r>
                <a:rPr lang="ru-RU" sz="1200" b="1" kern="0" dirty="0">
                  <a:solidFill>
                    <a:srgbClr val="027464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</a:t>
              </a:r>
              <a:r>
                <a:rPr lang="ru-RU" sz="1100" b="1" kern="0" dirty="0">
                  <a:solidFill>
                    <a:srgbClr val="027464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ПРОДУКТЫ:</a:t>
              </a:r>
              <a:endParaRPr lang="ru-RU" sz="1050" b="1" kern="0" dirty="0"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15250" y="4452272"/>
            <a:ext cx="545342" cy="272575"/>
            <a:chOff x="3953498" y="3440905"/>
            <a:chExt cx="545342" cy="27257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4003040" y="3510280"/>
              <a:ext cx="5080" cy="203200"/>
            </a:xfrm>
            <a:prstGeom prst="line">
              <a:avLst/>
            </a:prstGeom>
            <a:ln w="952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53498" y="3440905"/>
              <a:ext cx="54534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rgbClr val="19524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Иркутск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351805" y="4662232"/>
            <a:ext cx="756938" cy="272575"/>
            <a:chOff x="3953498" y="3440905"/>
            <a:chExt cx="756938" cy="272575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4003040" y="3510280"/>
              <a:ext cx="5080" cy="203200"/>
            </a:xfrm>
            <a:prstGeom prst="line">
              <a:avLst/>
            </a:prstGeom>
            <a:ln w="952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953498" y="3440905"/>
              <a:ext cx="75693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rgbClr val="19524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Владивосток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369750" y="3349314"/>
            <a:ext cx="561372" cy="272575"/>
            <a:chOff x="3953498" y="3440905"/>
            <a:chExt cx="561372" cy="272575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4003040" y="3510280"/>
              <a:ext cx="5080" cy="203200"/>
            </a:xfrm>
            <a:prstGeom prst="line">
              <a:avLst/>
            </a:prstGeom>
            <a:ln w="952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953498" y="3440905"/>
              <a:ext cx="5613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rgbClr val="19524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Магадан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537707" y="4419776"/>
            <a:ext cx="369012" cy="272575"/>
            <a:chOff x="3953498" y="3440905"/>
            <a:chExt cx="369012" cy="272575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flipH="1" flipV="1">
              <a:off x="4003040" y="3510280"/>
              <a:ext cx="5080" cy="203200"/>
            </a:xfrm>
            <a:prstGeom prst="line">
              <a:avLst/>
            </a:prstGeom>
            <a:ln w="952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953498" y="3440905"/>
              <a:ext cx="36901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rgbClr val="19524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Ю-С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881989" y="3590917"/>
            <a:ext cx="486030" cy="272575"/>
            <a:chOff x="3953498" y="3440905"/>
            <a:chExt cx="486030" cy="272575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flipH="1" flipV="1">
              <a:off x="4003040" y="3510280"/>
              <a:ext cx="5080" cy="203200"/>
            </a:xfrm>
            <a:prstGeom prst="line">
              <a:avLst/>
            </a:prstGeom>
            <a:ln w="952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953498" y="3440905"/>
              <a:ext cx="4860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rgbClr val="19524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Якутск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656507" y="3568608"/>
            <a:ext cx="344966" cy="272575"/>
            <a:chOff x="3953498" y="3440905"/>
            <a:chExt cx="344966" cy="272575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4003040" y="3510280"/>
              <a:ext cx="5080" cy="203200"/>
            </a:xfrm>
            <a:prstGeom prst="line">
              <a:avLst/>
            </a:prstGeom>
            <a:ln w="952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953498" y="3440905"/>
              <a:ext cx="34496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rgbClr val="19524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П-К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FC289A9-2FDF-A132-D686-DFCF85C5F053}"/>
              </a:ext>
            </a:extLst>
          </p:cNvPr>
          <p:cNvSpPr txBox="1"/>
          <p:nvPr/>
        </p:nvSpPr>
        <p:spPr>
          <a:xfrm>
            <a:off x="2953505" y="410991"/>
            <a:ext cx="6636711" cy="351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marL="0" marR="0" lvl="0" indent="0" algn="r" defTabSz="104385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лидер </a:t>
            </a: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отрасли СОРМ 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197586" y="1180657"/>
            <a:ext cx="2187467" cy="444293"/>
            <a:chOff x="6441067" y="3501458"/>
            <a:chExt cx="2627494" cy="444293"/>
          </a:xfrm>
        </p:grpSpPr>
        <p:sp>
          <p:nvSpPr>
            <p:cNvPr id="67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6441067" y="3501458"/>
              <a:ext cx="1768759" cy="24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1043852" rtl="0" eaLnBrk="1" fontAlgn="auto" latinLnBrk="0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10</a:t>
              </a:r>
              <a:r>
                <a:rPr lang="en-US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00</a:t>
              </a: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+</a:t>
              </a:r>
              <a:endParaRPr lang="en-US" sz="1600" b="1" kern="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68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6442601" y="3807572"/>
              <a:ext cx="2625960" cy="138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1043852" rtl="0" eaLnBrk="1" fontAlgn="auto" latinLnBrk="0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сотрудников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423291" y="1186865"/>
            <a:ext cx="2186192" cy="599915"/>
            <a:chOff x="6335725" y="3315261"/>
            <a:chExt cx="2625961" cy="599915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6348978" y="3315261"/>
              <a:ext cx="2148681" cy="24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1043852" rtl="0" eaLnBrk="1" fontAlgn="auto" latinLnBrk="0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23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E7F7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года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E7F7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6335725" y="3598999"/>
              <a:ext cx="2625961" cy="3161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1043852" rtl="0" eaLnBrk="1" fontAlgn="auto" latinLnBrk="0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  <a:buFontTx/>
                <a:buNone/>
                <a:tabLst/>
                <a:defRPr/>
              </a:pPr>
              <a:r>
                <a:rPr lang="ru-RU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опыта разработки </a:t>
              </a:r>
            </a:p>
            <a:p>
              <a:pPr marL="0" marR="0" lvl="0" indent="0" algn="l" defTabSz="1043852" rtl="0" eaLnBrk="1" fontAlgn="auto" latinLnBrk="0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  <a:buFontTx/>
                <a:buNone/>
                <a:tabLst/>
                <a:defRPr/>
              </a:pPr>
              <a:r>
                <a:rPr lang="ru-RU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решений СОРМ</a:t>
              </a:r>
              <a:endParaRPr lang="en-US" sz="9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8456806" y="1197916"/>
            <a:ext cx="2186192" cy="772599"/>
            <a:chOff x="6348977" y="3298925"/>
            <a:chExt cx="2625961" cy="772599"/>
          </a:xfrm>
        </p:grpSpPr>
        <p:sp>
          <p:nvSpPr>
            <p:cNvPr id="73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6348977" y="3298925"/>
              <a:ext cx="1768759" cy="24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75%</a:t>
              </a:r>
              <a:endParaRPr lang="en-US" sz="1600" b="1" kern="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74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6348977" y="3602998"/>
              <a:ext cx="2625961" cy="4685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специалистов инженерно-технической квалификации</a:t>
              </a:r>
            </a:p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endParaRPr lang="en-US" sz="9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437441" y="2956379"/>
            <a:ext cx="3121703" cy="594425"/>
            <a:chOff x="5824375" y="2157706"/>
            <a:chExt cx="3121703" cy="594425"/>
          </a:xfrm>
        </p:grpSpPr>
        <p:sp>
          <p:nvSpPr>
            <p:cNvPr id="76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5824375" y="2157706"/>
              <a:ext cx="3121703" cy="24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&gt;5,2 </a:t>
              </a:r>
              <a:r>
                <a:rPr lang="ru-RU" sz="1200" kern="0" dirty="0" err="1">
                  <a:solidFill>
                    <a:srgbClr val="0E7F7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ЭксаБайт</a:t>
              </a:r>
              <a:endParaRPr lang="ru-RU" sz="1200" kern="0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77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5841853" y="2447432"/>
              <a:ext cx="1644320" cy="304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043852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</a:pPr>
              <a:r>
                <a:rPr lang="ru-RU" sz="9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хранится, обрабатывается и передается на ПУ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207104" y="2933623"/>
            <a:ext cx="2708907" cy="591590"/>
            <a:chOff x="7986027" y="1396704"/>
            <a:chExt cx="2708907" cy="591590"/>
          </a:xfrm>
        </p:grpSpPr>
        <p:sp>
          <p:nvSpPr>
            <p:cNvPr id="79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7986027" y="1396704"/>
              <a:ext cx="2708907" cy="24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1043852" rtl="0" eaLnBrk="1" fontAlgn="auto" latinLnBrk="0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srgbClr val="00796F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№1 </a:t>
              </a:r>
            </a:p>
          </p:txBody>
        </p:sp>
        <p:sp>
          <p:nvSpPr>
            <p:cNvPr id="80" name="TextBox 14">
              <a:extLst>
                <a:ext uri="{FF2B5EF4-FFF2-40B4-BE49-F238E27FC236}">
                  <a16:creationId xmlns:a16="http://schemas.microsoft.com/office/drawing/2014/main" id="{F25E8D5A-80BE-4CDE-CFBC-C30448587267}"/>
                </a:ext>
              </a:extLst>
            </p:cNvPr>
            <p:cNvSpPr txBox="1"/>
            <p:nvPr/>
          </p:nvSpPr>
          <p:spPr>
            <a:xfrm>
              <a:off x="8001937" y="1683595"/>
              <a:ext cx="1426102" cy="304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1043852" rtl="0" eaLnBrk="1" fontAlgn="auto" latinLnBrk="0" hangingPunct="0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E7F70"/>
                </a:buClr>
                <a:buSzPct val="140000"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по сдачам комплексов с первого раз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22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авнобедренный треугольник 50"/>
          <p:cNvSpPr/>
          <p:nvPr/>
        </p:nvSpPr>
        <p:spPr>
          <a:xfrm rot="16200000">
            <a:off x="9441549" y="595262"/>
            <a:ext cx="1572172" cy="1101848"/>
          </a:xfrm>
          <a:prstGeom prst="triangle">
            <a:avLst>
              <a:gd name="adj" fmla="val 86483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6200000">
            <a:off x="9615696" y="198448"/>
            <a:ext cx="884719" cy="762689"/>
          </a:xfrm>
          <a:prstGeom prst="triangle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Номер слайда 6">
            <a:extLst>
              <a:ext uri="{FF2B5EF4-FFF2-40B4-BE49-F238E27FC236}">
                <a16:creationId xmlns:a16="http://schemas.microsoft.com/office/drawing/2014/main" id="{8CEFE026-F1BD-8C1C-78FC-B922C614670D}"/>
              </a:ext>
            </a:extLst>
          </p:cNvPr>
          <p:cNvSpPr txBox="1">
            <a:spLocks/>
          </p:cNvSpPr>
          <p:nvPr/>
        </p:nvSpPr>
        <p:spPr>
          <a:xfrm>
            <a:off x="9910414" y="420145"/>
            <a:ext cx="528986" cy="52130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16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-11872" y="5275262"/>
            <a:ext cx="749445" cy="665163"/>
          </a:xfrm>
          <a:prstGeom prst="triangle">
            <a:avLst>
              <a:gd name="adj" fmla="val 0"/>
            </a:avLst>
          </a:prstGeom>
          <a:solidFill>
            <a:srgbClr val="0E7F7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-67308" y="1393156"/>
            <a:ext cx="348110" cy="300095"/>
          </a:xfrm>
          <a:prstGeom prst="triangle">
            <a:avLst/>
          </a:prstGeom>
          <a:solidFill>
            <a:srgbClr val="4E4D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6200000" flipV="1">
            <a:off x="639216" y="4943881"/>
            <a:ext cx="357328" cy="1635760"/>
          </a:xfrm>
          <a:prstGeom prst="triangle">
            <a:avLst>
              <a:gd name="adj" fmla="val 0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439548"/>
            <a:ext cx="1720055" cy="368092"/>
          </a:xfrm>
          <a:prstGeom prst="rect">
            <a:avLst/>
          </a:prstGeom>
        </p:spPr>
      </p:pic>
      <p:sp>
        <p:nvSpPr>
          <p:cNvPr id="46" name="ГК «Цитадель» крупнейший  разработчик систем…"/>
          <p:cNvSpPr txBox="1"/>
          <p:nvPr/>
        </p:nvSpPr>
        <p:spPr>
          <a:xfrm>
            <a:off x="1924082" y="2793752"/>
            <a:ext cx="7986332" cy="357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749" tIns="21749" rIns="21749" bIns="21749">
            <a:spAutoFit/>
          </a:bodyPr>
          <a:lstStyle/>
          <a:p>
            <a:pPr defTabSz="353397">
              <a:lnSpc>
                <a:spcPct val="85000"/>
              </a:lnSpc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ru-RU" sz="2400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ГОТОВ ОТВЕТИТЬ НА ВАШИ ВОПРОСЫ</a:t>
            </a: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1306304" y="2779922"/>
            <a:ext cx="371330" cy="320112"/>
          </a:xfrm>
          <a:prstGeom prst="triangle">
            <a:avLst/>
          </a:prstGeom>
          <a:solidFill>
            <a:srgbClr val="D6E8E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569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1565-3B45-087E-B7B3-8BF9EBE5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авнобедренный треугольник 25"/>
          <p:cNvSpPr/>
          <p:nvPr/>
        </p:nvSpPr>
        <p:spPr>
          <a:xfrm rot="5400000">
            <a:off x="-68250" y="1101464"/>
            <a:ext cx="989609" cy="853111"/>
          </a:xfrm>
          <a:prstGeom prst="triangle">
            <a:avLst/>
          </a:prstGeom>
          <a:solidFill>
            <a:srgbClr val="A3CDC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6200000">
            <a:off x="3931527" y="-60437"/>
            <a:ext cx="10403445" cy="4128082"/>
          </a:xfrm>
          <a:prstGeom prst="triangle">
            <a:avLst/>
          </a:prstGeom>
          <a:solidFill>
            <a:srgbClr val="4E4D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81" y="1057095"/>
            <a:ext cx="1531569" cy="946509"/>
          </a:xfrm>
          <a:prstGeom prst="rect">
            <a:avLst/>
          </a:prstGeom>
        </p:spPr>
      </p:pic>
      <p:sp>
        <p:nvSpPr>
          <p:cNvPr id="20" name="Равнобедренный треугольник 19"/>
          <p:cNvSpPr/>
          <p:nvPr/>
        </p:nvSpPr>
        <p:spPr>
          <a:xfrm rot="16200000" flipH="1">
            <a:off x="9538718" y="3165580"/>
            <a:ext cx="2639773" cy="3145347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4013" y="1316001"/>
            <a:ext cx="279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852" hangingPunct="0"/>
            <a:r>
              <a:rPr lang="ru-RU" sz="2400" kern="0" spc="4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Neue"/>
              </a:rPr>
              <a:t>Лимонько Игорь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63100" y="2193495"/>
            <a:ext cx="3122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852" hangingPunct="0"/>
            <a:r>
              <a:rPr lang="en-US" sz="140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i.limonko@ctdl.ru</a:t>
            </a:r>
            <a:endParaRPr lang="ru-RU" sz="1400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63100" y="1864370"/>
            <a:ext cx="4035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852" hangingPunct="0"/>
            <a:r>
              <a:rPr lang="ru-RU" sz="1200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Руководитель направления отдела </a:t>
            </a:r>
            <a:r>
              <a:rPr lang="ru-RU" sz="1200" dirty="0" err="1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пресейла</a:t>
            </a:r>
            <a:endParaRPr lang="ru-RU" sz="1200" kern="0" spc="4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-11872" y="5275262"/>
            <a:ext cx="749445" cy="665163"/>
          </a:xfrm>
          <a:prstGeom prst="triangle">
            <a:avLst>
              <a:gd name="adj" fmla="val 0"/>
            </a:avLst>
          </a:prstGeom>
          <a:solidFill>
            <a:srgbClr val="0E7F7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 flipV="1">
            <a:off x="639216" y="4943881"/>
            <a:ext cx="357328" cy="1635760"/>
          </a:xfrm>
          <a:prstGeom prst="triangle">
            <a:avLst>
              <a:gd name="adj" fmla="val 0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Рисунок 15" descr="Изображение выглядит как шаблон, шов, монохромный, тка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57F1FB-43CD-28F7-F0F0-2FFFF5E0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0" y="2772184"/>
            <a:ext cx="1972008" cy="19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24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334FC4-C1C8-498E-9FED-58B84A32C336}"/>
              </a:ext>
            </a:extLst>
          </p:cNvPr>
          <p:cNvSpPr/>
          <p:nvPr/>
        </p:nvSpPr>
        <p:spPr>
          <a:xfrm>
            <a:off x="6527901" y="385555"/>
            <a:ext cx="2675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1400" b="1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СОВРЕМЕННЫЕ УГРОЗЫ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4F08283-29E1-4A69-BC62-88FFAE23A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08909"/>
              </p:ext>
            </p:extLst>
          </p:nvPr>
        </p:nvGraphicFramePr>
        <p:xfrm>
          <a:off x="1019377" y="1552905"/>
          <a:ext cx="8342425" cy="368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10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AD72B2F-37DF-4011-A910-1C0C504C4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127973"/>
              </p:ext>
            </p:extLst>
          </p:nvPr>
        </p:nvGraphicFramePr>
        <p:xfrm>
          <a:off x="924668" y="1455114"/>
          <a:ext cx="8867144" cy="361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0D07C3-CD10-4946-AEAC-4F7C7EEAC8F6}"/>
              </a:ext>
            </a:extLst>
          </p:cNvPr>
          <p:cNvSpPr/>
          <p:nvPr/>
        </p:nvSpPr>
        <p:spPr>
          <a:xfrm>
            <a:off x="2646219" y="367376"/>
            <a:ext cx="6866942" cy="659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ru-RU" sz="2000" b="1" kern="0" cap="all" dirty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правовая </a:t>
            </a:r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база</a:t>
            </a:r>
          </a:p>
          <a:p>
            <a:pPr algn="r" defTabSz="1043852" hangingPunct="0"/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228746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3AA8D3E-9648-4490-964B-8E283319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2376488"/>
            <a:ext cx="121458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FF55CF1-8E93-E268-A07B-EB61BD5FD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94001"/>
              </p:ext>
            </p:extLst>
          </p:nvPr>
        </p:nvGraphicFramePr>
        <p:xfrm>
          <a:off x="1248245" y="1906684"/>
          <a:ext cx="7844511" cy="2718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051">
                  <a:extLst>
                    <a:ext uri="{9D8B030D-6E8A-4147-A177-3AD203B41FA5}">
                      <a16:colId xmlns:a16="http://schemas.microsoft.com/office/drawing/2014/main" val="2309659065"/>
                    </a:ext>
                  </a:extLst>
                </a:gridCol>
                <a:gridCol w="1312587">
                  <a:extLst>
                    <a:ext uri="{9D8B030D-6E8A-4147-A177-3AD203B41FA5}">
                      <a16:colId xmlns:a16="http://schemas.microsoft.com/office/drawing/2014/main" val="2174788660"/>
                    </a:ext>
                  </a:extLst>
                </a:gridCol>
                <a:gridCol w="1409130">
                  <a:extLst>
                    <a:ext uri="{9D8B030D-6E8A-4147-A177-3AD203B41FA5}">
                      <a16:colId xmlns:a16="http://schemas.microsoft.com/office/drawing/2014/main" val="4118595663"/>
                    </a:ext>
                  </a:extLst>
                </a:gridCol>
                <a:gridCol w="1375692">
                  <a:extLst>
                    <a:ext uri="{9D8B030D-6E8A-4147-A177-3AD203B41FA5}">
                      <a16:colId xmlns:a16="http://schemas.microsoft.com/office/drawing/2014/main" val="3835856583"/>
                    </a:ext>
                  </a:extLst>
                </a:gridCol>
                <a:gridCol w="1674051">
                  <a:extLst>
                    <a:ext uri="{9D8B030D-6E8A-4147-A177-3AD203B41FA5}">
                      <a16:colId xmlns:a16="http://schemas.microsoft.com/office/drawing/2014/main" val="3372157270"/>
                    </a:ext>
                  </a:extLst>
                </a:gridCol>
              </a:tblGrid>
              <a:tr h="10514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работы компании и применяемые НПА</a:t>
                      </a:r>
                    </a:p>
                  </a:txBody>
                  <a:tcPr marL="68580" marR="68580" marT="9525" marB="0">
                    <a:solidFill>
                      <a:srgbClr val="007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ОРИ -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Организаторы Распространения Информации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7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Автономные системы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7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Хостинг-провайдеры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7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ТЭК –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Транспортно- Экспедиционные Компании</a:t>
                      </a:r>
                    </a:p>
                  </a:txBody>
                  <a:tcPr marL="68580" marR="68580" marT="9525" marB="0">
                    <a:solidFill>
                      <a:srgbClr val="007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28362"/>
                  </a:ext>
                </a:extLst>
              </a:tr>
              <a:tr h="462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en-US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  <a:endParaRPr lang="ru-RU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en-US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1174 </a:t>
                      </a:r>
                      <a:endParaRPr lang="ru-RU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935</a:t>
                      </a: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ФЗ 87 + Проект приказа Минтранс РФ </a:t>
                      </a: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14071"/>
                  </a:ext>
                </a:extLst>
              </a:tr>
              <a:tr h="594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Протокол взаимодействия с ПУ 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7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ASN.1</a:t>
                      </a: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en-US" sz="1200" b="1" kern="100" dirty="0" err="1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GraphQL</a:t>
                      </a:r>
                      <a:endParaRPr lang="en-US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err="1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GraphQL</a:t>
                      </a:r>
                      <a:endParaRPr lang="ru-RU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err="1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GraphQL</a:t>
                      </a:r>
                      <a:endParaRPr lang="ru-RU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 err="1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GraphQL</a:t>
                      </a:r>
                      <a:endParaRPr lang="ru-RU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01519"/>
                  </a:ext>
                </a:extLst>
              </a:tr>
              <a:tr h="609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хранения данных</a:t>
                      </a:r>
                    </a:p>
                  </a:txBody>
                  <a:tcPr marL="68580" marR="68580" marT="9525" marB="0">
                    <a:solidFill>
                      <a:srgbClr val="0079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200" b="1" kern="100" dirty="0" err="1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контент</a:t>
                      </a:r>
                      <a:endParaRPr lang="en-US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года – события</a:t>
                      </a:r>
                      <a:endParaRPr lang="en-US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200" b="1" kern="100" dirty="0" err="1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контент</a:t>
                      </a:r>
                      <a:endParaRPr lang="en-US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года – события</a:t>
                      </a:r>
                      <a:endParaRPr lang="en-US" sz="1200" b="1" kern="100" dirty="0">
                        <a:solidFill>
                          <a:srgbClr val="4E4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года –</a:t>
                      </a:r>
                      <a:r>
                        <a:rPr lang="en-US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00" dirty="0" err="1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пользов</a:t>
                      </a: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год – события</a:t>
                      </a: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rgbClr val="4E4D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3 - года</a:t>
                      </a:r>
                    </a:p>
                  </a:txBody>
                  <a:tcPr marL="68580" marR="68580" marT="9525" marB="0">
                    <a:solidFill>
                      <a:srgbClr val="CA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749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22D770A-9BA8-4EFB-9C51-038767480638}"/>
              </a:ext>
            </a:extLst>
          </p:cNvPr>
          <p:cNvSpPr txBox="1"/>
          <p:nvPr/>
        </p:nvSpPr>
        <p:spPr>
          <a:xfrm>
            <a:off x="6973904" y="5382375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4E4D50"/>
                </a:solidFill>
              </a:rPr>
              <a:t>* </a:t>
            </a:r>
            <a:r>
              <a:rPr lang="en-US" sz="1200" b="1" dirty="0">
                <a:solidFill>
                  <a:srgbClr val="4E4D50"/>
                </a:solidFill>
              </a:rPr>
              <a:t>- </a:t>
            </a:r>
            <a:r>
              <a:rPr lang="ru-RU" sz="1200" b="1" dirty="0">
                <a:solidFill>
                  <a:srgbClr val="4E4D50"/>
                </a:solidFill>
              </a:rPr>
              <a:t>Частные случаи реализации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86E5E-DEB4-4FDA-8FD6-6E3ABD60BD05}"/>
              </a:ext>
            </a:extLst>
          </p:cNvPr>
          <p:cNvSpPr txBox="1"/>
          <p:nvPr/>
        </p:nvSpPr>
        <p:spPr>
          <a:xfrm>
            <a:off x="2432050" y="440823"/>
            <a:ext cx="7258208" cy="536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ru-RU" sz="18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Область применения технологии </a:t>
            </a:r>
            <a:r>
              <a:rPr lang="en-US" sz="1800" b="1" kern="0" cap="all" dirty="0" err="1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</a:t>
            </a:r>
            <a:r>
              <a:rPr lang="en-US" sz="18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800" b="1" kern="0" cap="all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 defTabSz="1043852" hangingPunct="0"/>
            <a:r>
              <a:rPr lang="ru-RU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рамках существующих НПА</a:t>
            </a:r>
          </a:p>
        </p:txBody>
      </p:sp>
    </p:spTree>
    <p:extLst>
      <p:ext uri="{BB962C8B-B14F-4D97-AF65-F5344CB8AC3E}">
        <p14:creationId xmlns:p14="http://schemas.microsoft.com/office/powerpoint/2010/main" val="268294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6C48076-1B5A-4386-99E6-09F96CCAA7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76" y="3788990"/>
            <a:ext cx="1964365" cy="1492963"/>
          </a:xfrm>
          <a:prstGeom prst="rect">
            <a:avLst/>
          </a:prstGeom>
        </p:spPr>
      </p:pic>
      <p:sp>
        <p:nvSpPr>
          <p:cNvPr id="71" name="object 171"/>
          <p:cNvSpPr txBox="1"/>
          <p:nvPr/>
        </p:nvSpPr>
        <p:spPr>
          <a:xfrm>
            <a:off x="4167537" y="400962"/>
            <a:ext cx="5443601" cy="320453"/>
          </a:xfrm>
          <a:prstGeom prst="rect">
            <a:avLst/>
          </a:prstGeom>
        </p:spPr>
        <p:txBody>
          <a:bodyPr vert="horz" wrap="square" lIns="0" tIns="12554" rIns="0" bIns="0" rtlCol="0">
            <a:spAutoFit/>
          </a:bodyPr>
          <a:lstStyle>
            <a:defPPr>
              <a:defRPr lang="ru-RU"/>
            </a:defPPr>
            <a:lvl1pPr marL="13983" defTabSz="903975">
              <a:spcBef>
                <a:spcPts val="110"/>
              </a:spcBef>
              <a:defRPr sz="274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kern="0" cap="all" dirty="0">
                <a:solidFill>
                  <a:srgbClr val="006666"/>
                </a:solidFill>
                <a:cs typeface="+mn-cs"/>
              </a:rPr>
              <a:t>Объекты хранения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1148" y="5341099"/>
            <a:ext cx="9359053" cy="335798"/>
          </a:xfrm>
          <a:prstGeom prst="rect">
            <a:avLst/>
          </a:prstGeom>
          <a:solidFill>
            <a:srgbClr val="0E7F7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82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Состав передаваемой информации может быть изменен по согласованию с Уполномоченным органом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09AF-FE48-5EA2-07BE-71A490855CCE}"/>
              </a:ext>
            </a:extLst>
          </p:cNvPr>
          <p:cNvSpPr txBox="1"/>
          <p:nvPr/>
        </p:nvSpPr>
        <p:spPr>
          <a:xfrm>
            <a:off x="1020366" y="1909607"/>
            <a:ext cx="2923854" cy="708977"/>
          </a:xfrm>
          <a:prstGeom prst="rect">
            <a:avLst/>
          </a:prstGeom>
          <a:solidFill>
            <a:srgbClr val="DCEDEC"/>
          </a:solidFill>
          <a:ln w="19050">
            <a:solidFill>
              <a:srgbClr val="C3DBD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cs typeface="Times New Roman" panose="02020603050405020304" pitchFamily="18" charset="0"/>
              </a:defRPr>
            </a:lvl1pPr>
          </a:lstStyle>
          <a:p>
            <a:pPr lvl="0" algn="ctr">
              <a:lnSpc>
                <a:spcPct val="107000"/>
              </a:lnSpc>
            </a:pPr>
            <a:r>
              <a:rPr lang="ru-RU" sz="1400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Картотека</a:t>
            </a:r>
            <a:endParaRPr lang="en-US" sz="1400" b="1" dirty="0">
              <a:solidFill>
                <a:srgbClr val="0E5A4F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Сведения о пользователях и их регистрационных данных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D3DEE-5574-3448-7CC5-FC41785FC1BA}"/>
              </a:ext>
            </a:extLst>
          </p:cNvPr>
          <p:cNvSpPr txBox="1"/>
          <p:nvPr/>
        </p:nvSpPr>
        <p:spPr>
          <a:xfrm>
            <a:off x="1020367" y="3956647"/>
            <a:ext cx="2923852" cy="1103828"/>
          </a:xfrm>
          <a:prstGeom prst="rect">
            <a:avLst/>
          </a:prstGeom>
          <a:solidFill>
            <a:srgbClr val="DCEDEC"/>
          </a:solidFill>
          <a:ln w="19050">
            <a:solidFill>
              <a:srgbClr val="C3DBD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cs typeface="Times New Roman" panose="02020603050405020304" pitchFamily="18" charset="0"/>
              </a:defRPr>
            </a:lvl1pPr>
          </a:lstStyle>
          <a:p>
            <a:pPr lvl="0" algn="ctr">
              <a:lnSpc>
                <a:spcPct val="107000"/>
              </a:lnSpc>
            </a:pPr>
            <a:r>
              <a:rPr lang="ru-RU" sz="1400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Справочники</a:t>
            </a:r>
          </a:p>
          <a:p>
            <a:pPr lvl="0" algn="ctr">
              <a:lnSpc>
                <a:spcPct val="107000"/>
              </a:lnSpc>
            </a:pP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Информация, классифицирующая виды пользовательских сервисов, событий, ресурсов, пользователей, виды платежных услуг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78AE3D-8EEC-9EB8-7925-3CF77AF56AF5}"/>
              </a:ext>
            </a:extLst>
          </p:cNvPr>
          <p:cNvSpPr txBox="1"/>
          <p:nvPr/>
        </p:nvSpPr>
        <p:spPr>
          <a:xfrm>
            <a:off x="1020365" y="2846432"/>
            <a:ext cx="2923854" cy="906402"/>
          </a:xfrm>
          <a:prstGeom prst="rect">
            <a:avLst/>
          </a:prstGeom>
          <a:solidFill>
            <a:srgbClr val="DCEDEC"/>
          </a:solidFill>
          <a:ln w="19050">
            <a:solidFill>
              <a:srgbClr val="C3DBD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US" sz="1400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AAA</a:t>
            </a:r>
            <a:r>
              <a:rPr lang="en-US" sz="1199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Сведения о фактах авторизации</a:t>
            </a:r>
            <a:r>
              <a:rPr lang="en-US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деавторизации, прекращении регистрации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DE014-8761-BF5A-F4ED-868F90495F33}"/>
              </a:ext>
            </a:extLst>
          </p:cNvPr>
          <p:cNvSpPr txBox="1"/>
          <p:nvPr/>
        </p:nvSpPr>
        <p:spPr>
          <a:xfrm>
            <a:off x="6573697" y="3666539"/>
            <a:ext cx="3259608" cy="708977"/>
          </a:xfrm>
          <a:prstGeom prst="rect">
            <a:avLst/>
          </a:prstGeom>
          <a:solidFill>
            <a:srgbClr val="DCEDEC"/>
          </a:solidFill>
          <a:ln w="19050">
            <a:solidFill>
              <a:srgbClr val="C3DBD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События</a:t>
            </a:r>
            <a:r>
              <a:rPr lang="ru-RU" sz="1200" dirty="0"/>
              <a:t> </a:t>
            </a:r>
          </a:p>
          <a:p>
            <a:pPr>
              <a:lnSpc>
                <a:spcPct val="107000"/>
              </a:lnSpc>
            </a:pP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информационного взаимодействия пользователей с ИС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A4E73-B380-0CB4-5359-80324B40136E}"/>
              </a:ext>
            </a:extLst>
          </p:cNvPr>
          <p:cNvSpPr txBox="1"/>
          <p:nvPr/>
        </p:nvSpPr>
        <p:spPr>
          <a:xfrm>
            <a:off x="6559490" y="2640041"/>
            <a:ext cx="3273815" cy="906402"/>
          </a:xfrm>
          <a:prstGeom prst="rect">
            <a:avLst/>
          </a:prstGeom>
          <a:solidFill>
            <a:srgbClr val="DCEDEC"/>
          </a:solidFill>
          <a:ln w="19050">
            <a:solidFill>
              <a:srgbClr val="C3DBD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Контент</a:t>
            </a:r>
          </a:p>
          <a:p>
            <a:pPr algn="ctr">
              <a:lnSpc>
                <a:spcPct val="107000"/>
              </a:lnSpc>
            </a:pP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Содержимое изображений, звуковой информации, голосовой информации, видео- или иных электронных сообщений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6235A7E-79FE-9EF5-304A-CC44EBEB3DBD}"/>
              </a:ext>
            </a:extLst>
          </p:cNvPr>
          <p:cNvCxnSpPr>
            <a:cxnSpLocks/>
          </p:cNvCxnSpPr>
          <p:nvPr/>
        </p:nvCxnSpPr>
        <p:spPr>
          <a:xfrm flipH="1">
            <a:off x="7583436" y="1115855"/>
            <a:ext cx="105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96EB7F7-DA34-DB4C-34F9-0C768BAC5A7A}"/>
              </a:ext>
            </a:extLst>
          </p:cNvPr>
          <p:cNvCxnSpPr>
            <a:cxnSpLocks/>
          </p:cNvCxnSpPr>
          <p:nvPr/>
        </p:nvCxnSpPr>
        <p:spPr>
          <a:xfrm flipH="1">
            <a:off x="7832395" y="2463043"/>
            <a:ext cx="1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CFCA157-A963-869B-2ACF-215CCB80BDDB}"/>
              </a:ext>
            </a:extLst>
          </p:cNvPr>
          <p:cNvCxnSpPr>
            <a:cxnSpLocks/>
          </p:cNvCxnSpPr>
          <p:nvPr/>
        </p:nvCxnSpPr>
        <p:spPr>
          <a:xfrm flipH="1">
            <a:off x="7832395" y="3363309"/>
            <a:ext cx="1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F922541-E6AE-7535-47BB-5758421D73F9}"/>
              </a:ext>
            </a:extLst>
          </p:cNvPr>
          <p:cNvCxnSpPr>
            <a:cxnSpLocks/>
          </p:cNvCxnSpPr>
          <p:nvPr/>
        </p:nvCxnSpPr>
        <p:spPr>
          <a:xfrm flipH="1">
            <a:off x="7832395" y="5236517"/>
            <a:ext cx="1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1F2FAAF-8F7F-8CE9-823C-BBF2EB1E583C}"/>
              </a:ext>
            </a:extLst>
          </p:cNvPr>
          <p:cNvCxnSpPr>
            <a:cxnSpLocks/>
          </p:cNvCxnSpPr>
          <p:nvPr/>
        </p:nvCxnSpPr>
        <p:spPr>
          <a:xfrm flipH="1">
            <a:off x="7583436" y="5739133"/>
            <a:ext cx="9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15606" y="1452484"/>
            <a:ext cx="2859105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9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Состав данных:</a:t>
            </a:r>
            <a:endParaRPr lang="ru-RU" sz="1779" b="1" dirty="0">
              <a:solidFill>
                <a:srgbClr val="0E5A4F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276776" y="1478742"/>
            <a:ext cx="1964365" cy="3410076"/>
            <a:chOff x="4330473" y="2025071"/>
            <a:chExt cx="1872382" cy="325038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3" y="3852406"/>
              <a:ext cx="1872382" cy="142305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3" y="3486017"/>
              <a:ext cx="1872382" cy="1423054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3" y="3119445"/>
              <a:ext cx="1872382" cy="142305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3" y="2762341"/>
              <a:ext cx="1872382" cy="1423054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3" y="2399124"/>
              <a:ext cx="1872382" cy="1423054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3" y="2025071"/>
              <a:ext cx="1872382" cy="1423054"/>
            </a:xfrm>
            <a:prstGeom prst="rect">
              <a:avLst/>
            </a:prstGeom>
          </p:spPr>
        </p:pic>
      </p:grpSp>
      <p:cxnSp>
        <p:nvCxnSpPr>
          <p:cNvPr id="48" name="Прямая со стрелкой 47"/>
          <p:cNvCxnSpPr>
            <a:cxnSpLocks/>
          </p:cNvCxnSpPr>
          <p:nvPr/>
        </p:nvCxnSpPr>
        <p:spPr>
          <a:xfrm>
            <a:off x="3944220" y="2511746"/>
            <a:ext cx="223317" cy="0"/>
          </a:xfrm>
          <a:prstGeom prst="straightConnector1">
            <a:avLst/>
          </a:prstGeom>
          <a:ln w="28575">
            <a:solidFill>
              <a:srgbClr val="C3D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6241140" y="3018162"/>
            <a:ext cx="314803" cy="1"/>
          </a:xfrm>
          <a:prstGeom prst="straightConnector1">
            <a:avLst/>
          </a:prstGeom>
          <a:ln w="28575">
            <a:solidFill>
              <a:srgbClr val="C3D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237763" y="3874853"/>
            <a:ext cx="314803" cy="1"/>
          </a:xfrm>
          <a:prstGeom prst="straightConnector1">
            <a:avLst/>
          </a:prstGeom>
          <a:ln w="28575">
            <a:solidFill>
              <a:srgbClr val="C3D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cxnSpLocks/>
          </p:cNvCxnSpPr>
          <p:nvPr/>
        </p:nvCxnSpPr>
        <p:spPr>
          <a:xfrm flipV="1">
            <a:off x="3944219" y="4174002"/>
            <a:ext cx="223318" cy="1"/>
          </a:xfrm>
          <a:prstGeom prst="straightConnector1">
            <a:avLst/>
          </a:prstGeom>
          <a:ln w="28575">
            <a:solidFill>
              <a:srgbClr val="C3D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cxnSpLocks/>
          </p:cNvCxnSpPr>
          <p:nvPr/>
        </p:nvCxnSpPr>
        <p:spPr>
          <a:xfrm>
            <a:off x="3944219" y="3321393"/>
            <a:ext cx="223318" cy="448"/>
          </a:xfrm>
          <a:prstGeom prst="straightConnector1">
            <a:avLst/>
          </a:prstGeom>
          <a:ln w="28575">
            <a:solidFill>
              <a:srgbClr val="C3D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CB14F5F-81B1-F964-5985-78D3839326DF}"/>
              </a:ext>
            </a:extLst>
          </p:cNvPr>
          <p:cNvSpPr txBox="1"/>
          <p:nvPr/>
        </p:nvSpPr>
        <p:spPr>
          <a:xfrm>
            <a:off x="6555944" y="1805726"/>
            <a:ext cx="3277363" cy="708977"/>
          </a:xfrm>
          <a:prstGeom prst="rect">
            <a:avLst/>
          </a:prstGeom>
          <a:solidFill>
            <a:srgbClr val="DCEDEC"/>
          </a:solidFill>
          <a:ln w="19050">
            <a:solidFill>
              <a:srgbClr val="C3DBD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Статистика</a:t>
            </a:r>
          </a:p>
          <a:p>
            <a:pPr algn="ctr">
              <a:lnSpc>
                <a:spcPct val="107000"/>
              </a:lnSpc>
            </a:pP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Информация, об оказанных пользователям услугах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9D098A-AC5F-48C5-8651-473F661A91F3}"/>
              </a:ext>
            </a:extLst>
          </p:cNvPr>
          <p:cNvSpPr txBox="1"/>
          <p:nvPr/>
        </p:nvSpPr>
        <p:spPr>
          <a:xfrm>
            <a:off x="6588126" y="4486898"/>
            <a:ext cx="3245181" cy="709168"/>
          </a:xfrm>
          <a:prstGeom prst="rect">
            <a:avLst/>
          </a:prstGeom>
          <a:solidFill>
            <a:srgbClr val="DCEDEC"/>
          </a:solidFill>
          <a:ln w="19050">
            <a:solidFill>
              <a:srgbClr val="C3DBD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Ключи, сертификаты</a:t>
            </a:r>
          </a:p>
          <a:p>
            <a:pPr algn="ctr">
              <a:lnSpc>
                <a:spcPct val="107000"/>
              </a:lnSpc>
            </a:pPr>
            <a:r>
              <a:rPr lang="ru-RU" sz="1199" i="1" dirty="0">
                <a:solidFill>
                  <a:srgbClr val="0E5A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Информация для декодирования данных</a:t>
            </a:r>
          </a:p>
          <a:p>
            <a:pPr lvl="0" algn="ctr">
              <a:lnSpc>
                <a:spcPct val="107000"/>
              </a:lnSpc>
            </a:pPr>
            <a:endParaRPr lang="ru-RU" sz="1199" b="1" dirty="0">
              <a:solidFill>
                <a:srgbClr val="0E5A4F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60414D71-7292-483B-B04A-D8D130748ED4}"/>
              </a:ext>
            </a:extLst>
          </p:cNvPr>
          <p:cNvCxnSpPr/>
          <p:nvPr/>
        </p:nvCxnSpPr>
        <p:spPr>
          <a:xfrm flipH="1">
            <a:off x="6273323" y="4836979"/>
            <a:ext cx="314803" cy="1"/>
          </a:xfrm>
          <a:prstGeom prst="straightConnector1">
            <a:avLst/>
          </a:prstGeom>
          <a:ln w="28575">
            <a:solidFill>
              <a:srgbClr val="C3D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99814C97-D105-4750-A4E7-EADA14C8BC03}"/>
              </a:ext>
            </a:extLst>
          </p:cNvPr>
          <p:cNvCxnSpPr/>
          <p:nvPr/>
        </p:nvCxnSpPr>
        <p:spPr>
          <a:xfrm flipH="1">
            <a:off x="6250017" y="2166540"/>
            <a:ext cx="314803" cy="1"/>
          </a:xfrm>
          <a:prstGeom prst="straightConnector1">
            <a:avLst/>
          </a:prstGeom>
          <a:ln w="28575">
            <a:solidFill>
              <a:srgbClr val="C3D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2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2430069" y="283830"/>
            <a:ext cx="7164670" cy="567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ru-RU" sz="2000" b="1" kern="0" cap="all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Архитектура ПАК ЯНВАРЬ-</a:t>
            </a:r>
            <a:r>
              <a:rPr lang="en-US" sz="2000" b="1" kern="0" cap="all" dirty="0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000" b="1" kern="0" cap="all" dirty="0">
              <a:solidFill>
                <a:srgbClr val="0E7F7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 defTabSz="1043852" hangingPunct="0"/>
            <a:r>
              <a:rPr lang="ru-RU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ОРИ</a:t>
            </a:r>
            <a:r>
              <a:rPr lang="en-US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ru-RU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Автономные системы</a:t>
            </a:r>
            <a:r>
              <a:rPr lang="en-US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ru-RU" sz="1400" b="1" kern="0" cap="all" dirty="0" err="1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хостеры</a:t>
            </a:r>
            <a:r>
              <a:rPr lang="en-US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ru-RU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ТЭК</a:t>
            </a:r>
            <a:r>
              <a:rPr lang="en-US" sz="14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b="1" kern="0" cap="all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Скругленный прямоугольник 64">
            <a:extLst>
              <a:ext uri="{FF2B5EF4-FFF2-40B4-BE49-F238E27FC236}">
                <a16:creationId xmlns:a16="http://schemas.microsoft.com/office/drawing/2014/main" id="{C9D4D3B1-30BF-45B3-9989-2DB6BF84F88B}"/>
              </a:ext>
            </a:extLst>
          </p:cNvPr>
          <p:cNvSpPr/>
          <p:nvPr/>
        </p:nvSpPr>
        <p:spPr>
          <a:xfrm>
            <a:off x="642878" y="1528977"/>
            <a:ext cx="4326704" cy="3482519"/>
          </a:xfrm>
          <a:prstGeom prst="roundRect">
            <a:avLst>
              <a:gd name="adj" fmla="val 53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sp>
        <p:nvSpPr>
          <p:cNvPr id="51" name="Скругленный прямоугольник 65">
            <a:extLst>
              <a:ext uri="{FF2B5EF4-FFF2-40B4-BE49-F238E27FC236}">
                <a16:creationId xmlns:a16="http://schemas.microsoft.com/office/drawing/2014/main" id="{9B7C112A-A087-4E54-BF0F-DB0DB73A4B49}"/>
              </a:ext>
            </a:extLst>
          </p:cNvPr>
          <p:cNvSpPr/>
          <p:nvPr/>
        </p:nvSpPr>
        <p:spPr>
          <a:xfrm>
            <a:off x="5592224" y="1528977"/>
            <a:ext cx="2474742" cy="3482519"/>
          </a:xfrm>
          <a:prstGeom prst="roundRect">
            <a:avLst>
              <a:gd name="adj" fmla="val 53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B09FFEC-0BBE-408B-BC73-77FCFF1305A9}"/>
              </a:ext>
            </a:extLst>
          </p:cNvPr>
          <p:cNvSpPr/>
          <p:nvPr/>
        </p:nvSpPr>
        <p:spPr>
          <a:xfrm>
            <a:off x="4919452" y="2676444"/>
            <a:ext cx="109028" cy="7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DEE84A6-7291-40BB-8C92-BB4EF71DF3A3}"/>
              </a:ext>
            </a:extLst>
          </p:cNvPr>
          <p:cNvSpPr/>
          <p:nvPr/>
        </p:nvSpPr>
        <p:spPr>
          <a:xfrm>
            <a:off x="5539421" y="2676444"/>
            <a:ext cx="109028" cy="7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15C450A-BF53-4447-AA85-8FFB40AD2A25}"/>
              </a:ext>
            </a:extLst>
          </p:cNvPr>
          <p:cNvSpPr/>
          <p:nvPr/>
        </p:nvSpPr>
        <p:spPr>
          <a:xfrm>
            <a:off x="4919452" y="3571071"/>
            <a:ext cx="109028" cy="7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7C758A4D-CDF3-47D6-9383-2420DD56125D}"/>
              </a:ext>
            </a:extLst>
          </p:cNvPr>
          <p:cNvSpPr/>
          <p:nvPr/>
        </p:nvSpPr>
        <p:spPr>
          <a:xfrm>
            <a:off x="5539421" y="3571071"/>
            <a:ext cx="109028" cy="7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C508E7-9BC8-41B2-BBA3-24F5ADBA2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85" y="2499235"/>
            <a:ext cx="497053" cy="437430"/>
          </a:xfrm>
          <a:prstGeom prst="rect">
            <a:avLst/>
          </a:prstGeom>
        </p:spPr>
      </p:pic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8E85AF9A-0E2B-4046-AD0B-873ECCBE0B9B}"/>
              </a:ext>
            </a:extLst>
          </p:cNvPr>
          <p:cNvCxnSpPr>
            <a:cxnSpLocks/>
          </p:cNvCxnSpPr>
          <p:nvPr/>
        </p:nvCxnSpPr>
        <p:spPr>
          <a:xfrm>
            <a:off x="3025616" y="3610217"/>
            <a:ext cx="2873963" cy="0"/>
          </a:xfrm>
          <a:prstGeom prst="straightConnector1">
            <a:avLst/>
          </a:prstGeom>
          <a:ln w="12700">
            <a:solidFill>
              <a:srgbClr val="007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77C0A6E1-BF31-44D7-B845-14326C15C5E3}"/>
              </a:ext>
            </a:extLst>
          </p:cNvPr>
          <p:cNvCxnSpPr>
            <a:cxnSpLocks/>
          </p:cNvCxnSpPr>
          <p:nvPr/>
        </p:nvCxnSpPr>
        <p:spPr>
          <a:xfrm>
            <a:off x="4778759" y="2717648"/>
            <a:ext cx="1120820" cy="0"/>
          </a:xfrm>
          <a:prstGeom prst="straightConnector1">
            <a:avLst/>
          </a:prstGeom>
          <a:ln w="12700">
            <a:solidFill>
              <a:srgbClr val="007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3076A52D-1E3A-49F6-9FFC-489AC086F195}"/>
              </a:ext>
            </a:extLst>
          </p:cNvPr>
          <p:cNvCxnSpPr>
            <a:cxnSpLocks/>
            <a:stCxn id="96" idx="3"/>
          </p:cNvCxnSpPr>
          <p:nvPr/>
        </p:nvCxnSpPr>
        <p:spPr>
          <a:xfrm>
            <a:off x="3025616" y="2715595"/>
            <a:ext cx="687102" cy="2053"/>
          </a:xfrm>
          <a:prstGeom prst="straightConnector1">
            <a:avLst/>
          </a:prstGeom>
          <a:ln w="12700">
            <a:solidFill>
              <a:srgbClr val="007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B2236557-519E-44AC-849A-C4FAA00CDD28}"/>
              </a:ext>
            </a:extLst>
          </p:cNvPr>
          <p:cNvCxnSpPr/>
          <p:nvPr/>
        </p:nvCxnSpPr>
        <p:spPr>
          <a:xfrm>
            <a:off x="6643887" y="2717648"/>
            <a:ext cx="760178" cy="0"/>
          </a:xfrm>
          <a:prstGeom prst="straightConnector1">
            <a:avLst/>
          </a:prstGeom>
          <a:ln w="12700">
            <a:solidFill>
              <a:srgbClr val="007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60A98158-9094-440C-9897-F5DEFA409289}"/>
              </a:ext>
            </a:extLst>
          </p:cNvPr>
          <p:cNvCxnSpPr>
            <a:cxnSpLocks/>
          </p:cNvCxnSpPr>
          <p:nvPr/>
        </p:nvCxnSpPr>
        <p:spPr>
          <a:xfrm>
            <a:off x="8091651" y="2636095"/>
            <a:ext cx="537619" cy="0"/>
          </a:xfrm>
          <a:prstGeom prst="straightConnector1">
            <a:avLst/>
          </a:prstGeom>
          <a:ln w="12700">
            <a:solidFill>
              <a:srgbClr val="00746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ый прямоугольник 32">
            <a:extLst>
              <a:ext uri="{FF2B5EF4-FFF2-40B4-BE49-F238E27FC236}">
                <a16:creationId xmlns:a16="http://schemas.microsoft.com/office/drawing/2014/main" id="{FB8F0399-F690-46BB-84C4-5FD2FD43272B}"/>
              </a:ext>
            </a:extLst>
          </p:cNvPr>
          <p:cNvSpPr/>
          <p:nvPr/>
        </p:nvSpPr>
        <p:spPr>
          <a:xfrm>
            <a:off x="3712718" y="2510677"/>
            <a:ext cx="1113694" cy="427068"/>
          </a:xfrm>
          <a:prstGeom prst="roundRect">
            <a:avLst/>
          </a:prstGeom>
          <a:solidFill>
            <a:srgbClr val="A3C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Преобразование в формат ТС ОРМ</a:t>
            </a: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E4CEB4DD-D2A7-4345-A60D-A1F3EEDFBE32}"/>
              </a:ext>
            </a:extLst>
          </p:cNvPr>
          <p:cNvGrpSpPr/>
          <p:nvPr/>
        </p:nvGrpSpPr>
        <p:grpSpPr>
          <a:xfrm>
            <a:off x="5878315" y="2134820"/>
            <a:ext cx="752129" cy="768644"/>
            <a:chOff x="6533874" y="2473864"/>
            <a:chExt cx="878399" cy="897686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A828E9AA-D131-4BF5-88A9-10C4D444C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872" y="2841283"/>
              <a:ext cx="528900" cy="530267"/>
            </a:xfrm>
            <a:prstGeom prst="rect">
              <a:avLst/>
            </a:prstGeom>
          </p:spPr>
        </p:pic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AB1A6A0E-D58B-4B08-B429-8BDF0DB19D79}"/>
                </a:ext>
              </a:extLst>
            </p:cNvPr>
            <p:cNvSpPr/>
            <p:nvPr/>
          </p:nvSpPr>
          <p:spPr>
            <a:xfrm>
              <a:off x="6533874" y="2473864"/>
              <a:ext cx="878399" cy="384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  <a:t>Брокер</a:t>
              </a:r>
              <a:b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  <a:t>сообщений</a:t>
              </a:r>
              <a:endParaRPr lang="ru-RU" sz="771" dirty="0"/>
            </a:p>
          </p:txBody>
        </p:sp>
      </p:grpSp>
      <p:sp>
        <p:nvSpPr>
          <p:cNvPr id="95" name="Скругленный прямоугольник 36">
            <a:extLst>
              <a:ext uri="{FF2B5EF4-FFF2-40B4-BE49-F238E27FC236}">
                <a16:creationId xmlns:a16="http://schemas.microsoft.com/office/drawing/2014/main" id="{F6EA8A09-18BE-409D-BB7D-4090BB847B09}"/>
              </a:ext>
            </a:extLst>
          </p:cNvPr>
          <p:cNvSpPr/>
          <p:nvPr/>
        </p:nvSpPr>
        <p:spPr>
          <a:xfrm>
            <a:off x="791584" y="2111797"/>
            <a:ext cx="2234032" cy="343278"/>
          </a:xfrm>
          <a:prstGeom prst="roundRect">
            <a:avLst>
              <a:gd name="adj" fmla="val 28831"/>
            </a:avLst>
          </a:prstGeom>
          <a:noFill/>
          <a:ln w="19050">
            <a:solidFill>
              <a:srgbClr val="007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Сведения о пользователях</a:t>
            </a:r>
            <a:endParaRPr lang="ru-RU" sz="771" dirty="0">
              <a:solidFill>
                <a:schemeClr val="tx1"/>
              </a:solidFill>
            </a:endParaRPr>
          </a:p>
        </p:txBody>
      </p:sp>
      <p:sp>
        <p:nvSpPr>
          <p:cNvPr id="96" name="Скругленный прямоугольник 39">
            <a:extLst>
              <a:ext uri="{FF2B5EF4-FFF2-40B4-BE49-F238E27FC236}">
                <a16:creationId xmlns:a16="http://schemas.microsoft.com/office/drawing/2014/main" id="{46DF6132-1D85-4A40-8D3F-1C9098A6B385}"/>
              </a:ext>
            </a:extLst>
          </p:cNvPr>
          <p:cNvSpPr/>
          <p:nvPr/>
        </p:nvSpPr>
        <p:spPr>
          <a:xfrm>
            <a:off x="791584" y="2543956"/>
            <a:ext cx="2234032" cy="343278"/>
          </a:xfrm>
          <a:prstGeom prst="roundRect">
            <a:avLst>
              <a:gd name="adj" fmla="val 28831"/>
            </a:avLst>
          </a:prstGeom>
          <a:noFill/>
          <a:ln w="19050">
            <a:solidFill>
              <a:srgbClr val="007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о действиях пользователей</a:t>
            </a:r>
            <a:endParaRPr lang="ru-RU" sz="771" dirty="0">
              <a:solidFill>
                <a:schemeClr val="tx1"/>
              </a:solidFill>
            </a:endParaRPr>
          </a:p>
        </p:txBody>
      </p:sp>
      <p:sp>
        <p:nvSpPr>
          <p:cNvPr id="97" name="Скругленный прямоугольник 40">
            <a:extLst>
              <a:ext uri="{FF2B5EF4-FFF2-40B4-BE49-F238E27FC236}">
                <a16:creationId xmlns:a16="http://schemas.microsoft.com/office/drawing/2014/main" id="{0B88A616-53EE-4C28-98CE-C6FB2DD9AD39}"/>
              </a:ext>
            </a:extLst>
          </p:cNvPr>
          <p:cNvSpPr/>
          <p:nvPr/>
        </p:nvSpPr>
        <p:spPr>
          <a:xfrm>
            <a:off x="791584" y="2978641"/>
            <a:ext cx="2234032" cy="343278"/>
          </a:xfrm>
          <a:prstGeom prst="roundRect">
            <a:avLst>
              <a:gd name="adj" fmla="val 28831"/>
            </a:avLst>
          </a:prstGeom>
          <a:noFill/>
          <a:ln w="19050">
            <a:solidFill>
              <a:srgbClr val="007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Сведения о платежах</a:t>
            </a:r>
            <a:endParaRPr lang="ru-RU" sz="771" dirty="0">
              <a:solidFill>
                <a:schemeClr val="tx1"/>
              </a:solidFill>
            </a:endParaRPr>
          </a:p>
        </p:txBody>
      </p:sp>
      <p:sp>
        <p:nvSpPr>
          <p:cNvPr id="98" name="Скругленный прямоугольник 41">
            <a:extLst>
              <a:ext uri="{FF2B5EF4-FFF2-40B4-BE49-F238E27FC236}">
                <a16:creationId xmlns:a16="http://schemas.microsoft.com/office/drawing/2014/main" id="{54A8B9FF-274B-4C52-8CF0-ECCD6FE679E6}"/>
              </a:ext>
            </a:extLst>
          </p:cNvPr>
          <p:cNvSpPr/>
          <p:nvPr/>
        </p:nvSpPr>
        <p:spPr>
          <a:xfrm>
            <a:off x="791584" y="3415851"/>
            <a:ext cx="2234032" cy="343278"/>
          </a:xfrm>
          <a:prstGeom prst="roundRect">
            <a:avLst>
              <a:gd name="adj" fmla="val 28831"/>
            </a:avLst>
          </a:prstGeom>
          <a:noFill/>
          <a:ln w="19050">
            <a:solidFill>
              <a:srgbClr val="007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Сведения об оказанных</a:t>
            </a:r>
            <a:b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платных услугах</a:t>
            </a:r>
            <a:endParaRPr lang="ru-RU" sz="771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42">
            <a:extLst>
              <a:ext uri="{FF2B5EF4-FFF2-40B4-BE49-F238E27FC236}">
                <a16:creationId xmlns:a16="http://schemas.microsoft.com/office/drawing/2014/main" id="{BA881E85-FF45-4A7A-BB80-88354478ABE0}"/>
              </a:ext>
            </a:extLst>
          </p:cNvPr>
          <p:cNvSpPr/>
          <p:nvPr/>
        </p:nvSpPr>
        <p:spPr>
          <a:xfrm>
            <a:off x="791584" y="3853061"/>
            <a:ext cx="2234032" cy="1001610"/>
          </a:xfrm>
          <a:prstGeom prst="roundRect">
            <a:avLst>
              <a:gd name="adj" fmla="val 10485"/>
            </a:avLst>
          </a:prstGeom>
          <a:noFill/>
          <a:ln w="19050">
            <a:solidFill>
              <a:srgbClr val="007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о фактах приема, передачи, доставки и (или) </a:t>
            </a:r>
            <a:b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обработки голосовой Информации,</a:t>
            </a:r>
          </a:p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текстовых сообщений, изображений,</a:t>
            </a:r>
          </a:p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звуков, видео- или иных </a:t>
            </a:r>
          </a:p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электронных сообщений </a:t>
            </a:r>
          </a:p>
          <a:p>
            <a:r>
              <a:rPr lang="ru-RU" sz="77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пользователей</a:t>
            </a:r>
            <a:endParaRPr lang="ru-RU" sz="771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B8FC7726-B1F0-41AC-9C57-51FF07B2BFED}"/>
              </a:ext>
            </a:extLst>
          </p:cNvPr>
          <p:cNvSpPr/>
          <p:nvPr/>
        </p:nvSpPr>
        <p:spPr>
          <a:xfrm>
            <a:off x="1019104" y="4836105"/>
            <a:ext cx="1410964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71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Статистические данные</a:t>
            </a:r>
            <a:endParaRPr lang="ru-RU" sz="771" dirty="0">
              <a:solidFill>
                <a:srgbClr val="007464"/>
              </a:solidFill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C05F9CC1-FECA-4B09-8E73-CFC70283B72C}"/>
              </a:ext>
            </a:extLst>
          </p:cNvPr>
          <p:cNvSpPr/>
          <p:nvPr/>
        </p:nvSpPr>
        <p:spPr>
          <a:xfrm>
            <a:off x="3489401" y="3429611"/>
            <a:ext cx="1509630" cy="21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71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в формат заказчика</a:t>
            </a:r>
            <a:endParaRPr lang="ru-RU" sz="771" dirty="0">
              <a:solidFill>
                <a:srgbClr val="007464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8D4DE4A-1E7B-4632-955D-AD3C563CFDF2}"/>
              </a:ext>
            </a:extLst>
          </p:cNvPr>
          <p:cNvSpPr/>
          <p:nvPr/>
        </p:nvSpPr>
        <p:spPr>
          <a:xfrm>
            <a:off x="5081893" y="2501264"/>
            <a:ext cx="449162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71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JSON</a:t>
            </a:r>
            <a:endParaRPr lang="ru-RU" sz="771" dirty="0">
              <a:solidFill>
                <a:srgbClr val="007464"/>
              </a:solidFill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624200B4-B88E-4553-AB1E-6B6B60F873DC}"/>
              </a:ext>
            </a:extLst>
          </p:cNvPr>
          <p:cNvGrpSpPr/>
          <p:nvPr/>
        </p:nvGrpSpPr>
        <p:grpSpPr>
          <a:xfrm>
            <a:off x="7255823" y="2418628"/>
            <a:ext cx="768159" cy="723042"/>
            <a:chOff x="8127404" y="2830912"/>
            <a:chExt cx="897120" cy="844428"/>
          </a:xfrm>
        </p:grpSpPr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BA2CDA4E-129E-4B0A-A859-1780FCB1C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138" y="2830912"/>
              <a:ext cx="367650" cy="504400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3EF16CDC-1212-49E5-9C5F-3A8C74EC219F}"/>
                </a:ext>
              </a:extLst>
            </p:cNvPr>
            <p:cNvSpPr/>
            <p:nvPr/>
          </p:nvSpPr>
          <p:spPr>
            <a:xfrm>
              <a:off x="8127404" y="3428969"/>
              <a:ext cx="897120" cy="2463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  <a:t>Хранилище</a:t>
              </a:r>
              <a:endParaRPr lang="ru-RU" sz="771" dirty="0"/>
            </a:p>
          </p:txBody>
        </p:sp>
      </p:grp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82865305-861A-40E6-906A-72D6828FAAE0}"/>
              </a:ext>
            </a:extLst>
          </p:cNvPr>
          <p:cNvSpPr/>
          <p:nvPr/>
        </p:nvSpPr>
        <p:spPr>
          <a:xfrm>
            <a:off x="8056482" y="2405199"/>
            <a:ext cx="591829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71" dirty="0" err="1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GraphQl</a:t>
            </a:r>
            <a:endParaRPr lang="ru-RU" sz="771" dirty="0">
              <a:solidFill>
                <a:srgbClr val="007464"/>
              </a:solidFill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ABA1BA91-4266-452A-A17B-AB7AF138F4BA}"/>
              </a:ext>
            </a:extLst>
          </p:cNvPr>
          <p:cNvSpPr/>
          <p:nvPr/>
        </p:nvSpPr>
        <p:spPr>
          <a:xfrm>
            <a:off x="8769638" y="2036004"/>
            <a:ext cx="1069807" cy="25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28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Потребитель</a:t>
            </a:r>
            <a:endParaRPr lang="ru-RU" sz="1028" dirty="0">
              <a:solidFill>
                <a:srgbClr val="007464"/>
              </a:solidFill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541823A7-DDBD-467C-A3A0-156CEBEA290C}"/>
              </a:ext>
            </a:extLst>
          </p:cNvPr>
          <p:cNvSpPr/>
          <p:nvPr/>
        </p:nvSpPr>
        <p:spPr>
          <a:xfrm>
            <a:off x="9036216" y="3006988"/>
            <a:ext cx="575799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71" dirty="0">
                <a:latin typeface="Verdana" panose="020B0604030504040204" pitchFamily="34" charset="0"/>
                <a:ea typeface="Verdana" panose="020B0604030504040204" pitchFamily="34" charset="0"/>
              </a:rPr>
              <a:t>ПУ ОРМ</a:t>
            </a:r>
            <a:endParaRPr lang="ru-RU" sz="771" dirty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580E149-C3B4-4099-BFEA-39D6D9B9DE39}"/>
              </a:ext>
            </a:extLst>
          </p:cNvPr>
          <p:cNvSpPr/>
          <p:nvPr/>
        </p:nvSpPr>
        <p:spPr>
          <a:xfrm>
            <a:off x="5839842" y="1640970"/>
            <a:ext cx="1967299" cy="25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28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Январь</a:t>
            </a:r>
            <a:endParaRPr lang="ru-RU" sz="1028" dirty="0">
              <a:solidFill>
                <a:srgbClr val="007464"/>
              </a:solidFill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6B5D90DD-FF82-4AE8-A4FE-B58E2E55480F}"/>
              </a:ext>
            </a:extLst>
          </p:cNvPr>
          <p:cNvSpPr/>
          <p:nvPr/>
        </p:nvSpPr>
        <p:spPr>
          <a:xfrm>
            <a:off x="1174275" y="1643968"/>
            <a:ext cx="3179224" cy="40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28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Технологическая сеть связи, </a:t>
            </a:r>
            <a:br>
              <a:rPr lang="ru-RU" sz="1028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28" dirty="0">
                <a:solidFill>
                  <a:srgbClr val="007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имеющая номер автономной системы</a:t>
            </a:r>
            <a:endParaRPr lang="ru-RU" sz="1028" dirty="0">
              <a:solidFill>
                <a:srgbClr val="007464"/>
              </a:solidFill>
            </a:endParaRPr>
          </a:p>
        </p:txBody>
      </p:sp>
      <p:sp>
        <p:nvSpPr>
          <p:cNvPr id="111" name="Скругленный прямоугольник 58">
            <a:extLst>
              <a:ext uri="{FF2B5EF4-FFF2-40B4-BE49-F238E27FC236}">
                <a16:creationId xmlns:a16="http://schemas.microsoft.com/office/drawing/2014/main" id="{88F1FBCD-8C47-4D62-A5BD-1C0EE93F5F76}"/>
              </a:ext>
            </a:extLst>
          </p:cNvPr>
          <p:cNvSpPr/>
          <p:nvPr/>
        </p:nvSpPr>
        <p:spPr>
          <a:xfrm>
            <a:off x="8652568" y="1974156"/>
            <a:ext cx="1311897" cy="1396974"/>
          </a:xfrm>
          <a:prstGeom prst="roundRect">
            <a:avLst>
              <a:gd name="adj" fmla="val 126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623EE585-5C54-4E8E-B222-221B51C292E8}"/>
              </a:ext>
            </a:extLst>
          </p:cNvPr>
          <p:cNvGrpSpPr/>
          <p:nvPr/>
        </p:nvGrpSpPr>
        <p:grpSpPr>
          <a:xfrm>
            <a:off x="5717908" y="3372385"/>
            <a:ext cx="1021434" cy="940425"/>
            <a:chOff x="6342732" y="3751412"/>
            <a:chExt cx="1192916" cy="1098306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0C36F27B-37D6-4FD9-B396-DC93BDF8356C}"/>
                </a:ext>
              </a:extLst>
            </p:cNvPr>
            <p:cNvSpPr/>
            <p:nvPr/>
          </p:nvSpPr>
          <p:spPr>
            <a:xfrm>
              <a:off x="6342732" y="4326273"/>
              <a:ext cx="1192916" cy="523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  <a:t>Модуль</a:t>
              </a:r>
              <a:b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  <a:t>преобразования</a:t>
              </a:r>
              <a:b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771" dirty="0">
                  <a:latin typeface="Verdana" panose="020B0604030504040204" pitchFamily="34" charset="0"/>
                  <a:ea typeface="Verdana" panose="020B0604030504040204" pitchFamily="34" charset="0"/>
                </a:rPr>
                <a:t>форматов</a:t>
              </a:r>
              <a:endParaRPr lang="ru-RU" sz="771" dirty="0"/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19C62544-A528-4885-82A1-55329587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963" y="3751412"/>
              <a:ext cx="528900" cy="530267"/>
            </a:xfrm>
            <a:prstGeom prst="rect">
              <a:avLst/>
            </a:prstGeom>
          </p:spPr>
        </p:pic>
      </p:grpSp>
      <p:sp>
        <p:nvSpPr>
          <p:cNvPr id="115" name="Дуга 114">
            <a:extLst>
              <a:ext uri="{FF2B5EF4-FFF2-40B4-BE49-F238E27FC236}">
                <a16:creationId xmlns:a16="http://schemas.microsoft.com/office/drawing/2014/main" id="{ECB9B956-4017-4C45-8675-1626EB694D35}"/>
              </a:ext>
            </a:extLst>
          </p:cNvPr>
          <p:cNvSpPr/>
          <p:nvPr/>
        </p:nvSpPr>
        <p:spPr>
          <a:xfrm>
            <a:off x="3218981" y="2281437"/>
            <a:ext cx="277380" cy="274384"/>
          </a:xfrm>
          <a:prstGeom prst="arc">
            <a:avLst>
              <a:gd name="adj1" fmla="val 16200000"/>
              <a:gd name="adj2" fmla="val 12"/>
            </a:avLst>
          </a:prstGeom>
          <a:ln w="12700">
            <a:solidFill>
              <a:srgbClr val="007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AD9614BD-24F3-437F-AACC-D3CD11E7E33F}"/>
              </a:ext>
            </a:extLst>
          </p:cNvPr>
          <p:cNvCxnSpPr/>
          <p:nvPr/>
        </p:nvCxnSpPr>
        <p:spPr>
          <a:xfrm>
            <a:off x="3025616" y="2281437"/>
            <a:ext cx="342876" cy="0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6FE0BD6A-E690-4401-A0E1-DD80DABE9D41}"/>
              </a:ext>
            </a:extLst>
          </p:cNvPr>
          <p:cNvCxnSpPr>
            <a:stCxn id="97" idx="3"/>
          </p:cNvCxnSpPr>
          <p:nvPr/>
        </p:nvCxnSpPr>
        <p:spPr>
          <a:xfrm>
            <a:off x="3025615" y="3150280"/>
            <a:ext cx="470746" cy="0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C26C0678-D98F-4F9D-A0AE-E68391CF4F59}"/>
              </a:ext>
            </a:extLst>
          </p:cNvPr>
          <p:cNvGrpSpPr/>
          <p:nvPr/>
        </p:nvGrpSpPr>
        <p:grpSpPr>
          <a:xfrm flipV="1">
            <a:off x="3025615" y="3805104"/>
            <a:ext cx="470746" cy="237334"/>
            <a:chOff x="3433463" y="4423953"/>
            <a:chExt cx="549776" cy="320449"/>
          </a:xfrm>
        </p:grpSpPr>
        <p:sp>
          <p:nvSpPr>
            <p:cNvPr id="119" name="Дуга 118">
              <a:extLst>
                <a:ext uri="{FF2B5EF4-FFF2-40B4-BE49-F238E27FC236}">
                  <a16:creationId xmlns:a16="http://schemas.microsoft.com/office/drawing/2014/main" id="{F0157F8A-1F6C-4311-96D4-D0366BB3EE25}"/>
                </a:ext>
              </a:extLst>
            </p:cNvPr>
            <p:cNvSpPr/>
            <p:nvPr/>
          </p:nvSpPr>
          <p:spPr>
            <a:xfrm>
              <a:off x="3659291" y="4423953"/>
              <a:ext cx="323948" cy="320449"/>
            </a:xfrm>
            <a:prstGeom prst="arc">
              <a:avLst>
                <a:gd name="adj1" fmla="val 16200000"/>
                <a:gd name="adj2" fmla="val 12"/>
              </a:avLst>
            </a:prstGeom>
            <a:ln w="12700">
              <a:solidFill>
                <a:srgbClr val="007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11"/>
            </a:p>
          </p:txBody>
        </p:sp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9FFFCE59-D81B-4DF4-8A55-FD997FA2AE5A}"/>
                </a:ext>
              </a:extLst>
            </p:cNvPr>
            <p:cNvCxnSpPr/>
            <p:nvPr/>
          </p:nvCxnSpPr>
          <p:spPr>
            <a:xfrm>
              <a:off x="3433463" y="4423953"/>
              <a:ext cx="400439" cy="0"/>
            </a:xfrm>
            <a:prstGeom prst="straightConnector1">
              <a:avLst/>
            </a:prstGeom>
            <a:ln w="12700">
              <a:solidFill>
                <a:srgbClr val="00746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25700CB0-EE4E-493B-9C55-842672F0391B}"/>
              </a:ext>
            </a:extLst>
          </p:cNvPr>
          <p:cNvCxnSpPr>
            <a:stCxn id="115" idx="2"/>
            <a:endCxn id="119" idx="2"/>
          </p:cNvCxnSpPr>
          <p:nvPr/>
        </p:nvCxnSpPr>
        <p:spPr>
          <a:xfrm>
            <a:off x="3496361" y="2418630"/>
            <a:ext cx="0" cy="1505140"/>
          </a:xfrm>
          <a:prstGeom prst="straightConnector1">
            <a:avLst/>
          </a:prstGeom>
          <a:ln w="12700">
            <a:solidFill>
              <a:srgbClr val="0074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>
            <a:extLst>
              <a:ext uri="{FF2B5EF4-FFF2-40B4-BE49-F238E27FC236}">
                <a16:creationId xmlns:a16="http://schemas.microsoft.com/office/drawing/2014/main" id="{54AEBB3E-23F5-49CF-844F-382E1BC6ADCD}"/>
              </a:ext>
            </a:extLst>
          </p:cNvPr>
          <p:cNvSpPr/>
          <p:nvPr/>
        </p:nvSpPr>
        <p:spPr>
          <a:xfrm>
            <a:off x="3480206" y="2698914"/>
            <a:ext cx="39147" cy="39147"/>
          </a:xfrm>
          <a:prstGeom prst="ellipse">
            <a:avLst/>
          </a:prstGeom>
          <a:solidFill>
            <a:srgbClr val="007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8071B10F-DB15-40C8-B226-08499738DFBE}"/>
              </a:ext>
            </a:extLst>
          </p:cNvPr>
          <p:cNvSpPr/>
          <p:nvPr/>
        </p:nvSpPr>
        <p:spPr>
          <a:xfrm>
            <a:off x="3480206" y="3131605"/>
            <a:ext cx="39147" cy="39147"/>
          </a:xfrm>
          <a:prstGeom prst="ellipse">
            <a:avLst/>
          </a:prstGeom>
          <a:solidFill>
            <a:srgbClr val="007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0EFF617B-1BFE-4E07-BB3A-A77DF0058149}"/>
              </a:ext>
            </a:extLst>
          </p:cNvPr>
          <p:cNvSpPr/>
          <p:nvPr/>
        </p:nvSpPr>
        <p:spPr>
          <a:xfrm>
            <a:off x="3480206" y="3590643"/>
            <a:ext cx="39147" cy="39147"/>
          </a:xfrm>
          <a:prstGeom prst="ellipse">
            <a:avLst/>
          </a:prstGeom>
          <a:solidFill>
            <a:srgbClr val="007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1"/>
          </a:p>
        </p:txBody>
      </p: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4A282DD2-AAC4-46DB-9C23-E69130FA48B3}"/>
              </a:ext>
            </a:extLst>
          </p:cNvPr>
          <p:cNvCxnSpPr>
            <a:cxnSpLocks/>
          </p:cNvCxnSpPr>
          <p:nvPr/>
        </p:nvCxnSpPr>
        <p:spPr>
          <a:xfrm flipH="1" flipV="1">
            <a:off x="6254377" y="2942726"/>
            <a:ext cx="6977" cy="393741"/>
          </a:xfrm>
          <a:prstGeom prst="straightConnector1">
            <a:avLst/>
          </a:prstGeom>
          <a:ln w="12700">
            <a:solidFill>
              <a:srgbClr val="007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: вверх-вниз 6">
            <a:extLst>
              <a:ext uri="{FF2B5EF4-FFF2-40B4-BE49-F238E27FC236}">
                <a16:creationId xmlns:a16="http://schemas.microsoft.com/office/drawing/2014/main" id="{E1377D79-48C2-4F94-8C6C-97A13A06010A}"/>
              </a:ext>
            </a:extLst>
          </p:cNvPr>
          <p:cNvSpPr/>
          <p:nvPr/>
        </p:nvSpPr>
        <p:spPr>
          <a:xfrm>
            <a:off x="4183984" y="3084916"/>
            <a:ext cx="132396" cy="302352"/>
          </a:xfrm>
          <a:prstGeom prst="upDownArrow">
            <a:avLst/>
          </a:prstGeom>
          <a:solidFill>
            <a:srgbClr val="7FB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6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1565-3B45-087E-B7B3-8BF9EBE5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6200000">
            <a:off x="9441549" y="595262"/>
            <a:ext cx="1572172" cy="1101848"/>
          </a:xfrm>
          <a:prstGeom prst="triangle">
            <a:avLst>
              <a:gd name="adj" fmla="val 86483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>
            <a:off x="9615696" y="198448"/>
            <a:ext cx="884719" cy="762689"/>
          </a:xfrm>
          <a:prstGeom prst="triangle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-11872" y="5275262"/>
            <a:ext cx="749445" cy="665163"/>
          </a:xfrm>
          <a:prstGeom prst="triangle">
            <a:avLst>
              <a:gd name="adj" fmla="val 0"/>
            </a:avLst>
          </a:prstGeom>
          <a:solidFill>
            <a:srgbClr val="0E7F7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 flipV="1">
            <a:off x="639216" y="4943881"/>
            <a:ext cx="357328" cy="1635760"/>
          </a:xfrm>
          <a:prstGeom prst="triangle">
            <a:avLst>
              <a:gd name="adj" fmla="val 0"/>
            </a:avLst>
          </a:prstGeom>
          <a:solidFill>
            <a:srgbClr val="7FBCB7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439548"/>
            <a:ext cx="1720055" cy="3680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46414" y="2933700"/>
            <a:ext cx="2324321" cy="559220"/>
          </a:xfrm>
          <a:prstGeom prst="rect">
            <a:avLst/>
          </a:prstGeom>
          <a:solidFill>
            <a:srgbClr val="DCED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77DCC-4B8D-4AC4-AFFC-275FC72C64ED}"/>
              </a:ext>
            </a:extLst>
          </p:cNvPr>
          <p:cNvSpPr txBox="1"/>
          <p:nvPr/>
        </p:nvSpPr>
        <p:spPr>
          <a:xfrm>
            <a:off x="-109889" y="3037460"/>
            <a:ext cx="5396658" cy="351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ru-RU" sz="2000" b="1" kern="0" cap="all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что такое </a:t>
            </a:r>
            <a:r>
              <a:rPr lang="en-US" sz="2000" b="1" kern="0" cap="all" dirty="0" err="1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</a:t>
            </a:r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?</a:t>
            </a:r>
            <a:endParaRPr lang="en-US" sz="2000" b="1" kern="0" cap="all" dirty="0">
              <a:solidFill>
                <a:srgbClr val="4E4D50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501953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1565-3B45-087E-B7B3-8BF9EBE5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289A9-2FDF-A132-D686-DFCF85C5F053}"/>
              </a:ext>
            </a:extLst>
          </p:cNvPr>
          <p:cNvSpPr txBox="1"/>
          <p:nvPr/>
        </p:nvSpPr>
        <p:spPr>
          <a:xfrm>
            <a:off x="4221480" y="405533"/>
            <a:ext cx="5396658" cy="351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/>
          <a:p>
            <a:pPr algn="r" defTabSz="1043852" hangingPunct="0"/>
            <a:r>
              <a:rPr lang="en-US" sz="2000" b="1" kern="0" cap="all" dirty="0" err="1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</a:t>
            </a:r>
            <a:r>
              <a:rPr lang="ru-RU" sz="2000" b="1" kern="0" cap="all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</a:t>
            </a:r>
            <a:r>
              <a:rPr lang="ru-RU" sz="2000" b="1" kern="0" cap="all" dirty="0">
                <a:solidFill>
                  <a:srgbClr val="00796F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основные факты</a:t>
            </a:r>
            <a:endParaRPr lang="en-US" sz="2000" b="1" kern="0" cap="all" dirty="0">
              <a:solidFill>
                <a:srgbClr val="00796F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73D8D25-17BE-4EC7-B0E1-2F55BEFC44A2}"/>
              </a:ext>
            </a:extLst>
          </p:cNvPr>
          <p:cNvSpPr/>
          <p:nvPr/>
        </p:nvSpPr>
        <p:spPr>
          <a:xfrm>
            <a:off x="827087" y="1176019"/>
            <a:ext cx="4098635" cy="493836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wrap="square" lIns="0" tIns="61650" rIns="0" bIns="61650">
            <a:spAutoFit/>
          </a:bodyPr>
          <a:lstStyle/>
          <a:p>
            <a:pPr defTabSz="1043852" hangingPunct="0"/>
            <a:r>
              <a:rPr lang="ru-RU" sz="1600" b="1" dirty="0">
                <a:solidFill>
                  <a:srgbClr val="0E7F70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/>
            </a:r>
            <a:br>
              <a:rPr lang="ru-RU" sz="1600" b="1" dirty="0">
                <a:solidFill>
                  <a:srgbClr val="0E7F70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Helvetica Neue"/>
              </a:rPr>
            </a:br>
            <a:endParaRPr lang="ru-RU" sz="800" b="1" dirty="0">
              <a:solidFill>
                <a:srgbClr val="0E7F70"/>
              </a:solidFill>
              <a:latin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439548"/>
            <a:ext cx="1720055" cy="3680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B8506B7-D02B-4614-84C2-955A4DB7587D}"/>
              </a:ext>
            </a:extLst>
          </p:cNvPr>
          <p:cNvSpPr txBox="1"/>
          <p:nvPr/>
        </p:nvSpPr>
        <p:spPr>
          <a:xfrm>
            <a:off x="7813229" y="5580508"/>
            <a:ext cx="262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** - В рамках планируемого НПА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F93F55C-7C53-48FA-8054-A316F377F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105396"/>
              </p:ext>
            </p:extLst>
          </p:nvPr>
        </p:nvGraphicFramePr>
        <p:xfrm>
          <a:off x="469075" y="991595"/>
          <a:ext cx="5124201" cy="457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CCADC-4EC1-4E57-9194-8651C251E416}"/>
              </a:ext>
            </a:extLst>
          </p:cNvPr>
          <p:cNvCxnSpPr>
            <a:cxnSpLocks/>
          </p:cNvCxnSpPr>
          <p:nvPr/>
        </p:nvCxnSpPr>
        <p:spPr>
          <a:xfrm>
            <a:off x="5860968" y="1270660"/>
            <a:ext cx="0" cy="4025735"/>
          </a:xfrm>
          <a:prstGeom prst="line">
            <a:avLst/>
          </a:prstGeom>
          <a:ln w="15875">
            <a:solidFill>
              <a:srgbClr val="027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C51AE73-9CAB-44BC-8296-3F2120DB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82" y="3120375"/>
            <a:ext cx="3857924" cy="21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6A64D8-279E-4EC6-94AF-28CF117CBC60}"/>
              </a:ext>
            </a:extLst>
          </p:cNvPr>
          <p:cNvSpPr txBox="1"/>
          <p:nvPr/>
        </p:nvSpPr>
        <p:spPr>
          <a:xfrm>
            <a:off x="1023264" y="5348972"/>
            <a:ext cx="460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highlight>
                  <a:srgbClr val="0E7F70"/>
                </a:highlight>
              </a:rPr>
              <a:t>* </a:t>
            </a:r>
            <a:r>
              <a:rPr lang="en-US" sz="1200" b="1" dirty="0">
                <a:solidFill>
                  <a:schemeClr val="bg1"/>
                </a:solidFill>
                <a:highlight>
                  <a:srgbClr val="0E7F70"/>
                </a:highlight>
              </a:rPr>
              <a:t>Twitter, Facebook </a:t>
            </a:r>
            <a:r>
              <a:rPr lang="ru-RU" sz="1200" b="1" dirty="0">
                <a:solidFill>
                  <a:schemeClr val="bg1"/>
                </a:solidFill>
                <a:highlight>
                  <a:srgbClr val="0E7F70"/>
                </a:highlight>
              </a:rPr>
              <a:t>- признаны экстремистскими организациями и запрещены на территории РФ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8CBABC-544E-42A2-BBFA-F2C1E228E991}"/>
              </a:ext>
            </a:extLst>
          </p:cNvPr>
          <p:cNvSpPr/>
          <p:nvPr/>
        </p:nvSpPr>
        <p:spPr>
          <a:xfrm>
            <a:off x="6094626" y="1350139"/>
            <a:ext cx="4019035" cy="1487954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wrap="square" lIns="0" tIns="61650" rIns="0" bIns="61650">
            <a:spAutoFit/>
          </a:bodyPr>
          <a:lstStyle/>
          <a:p>
            <a:pPr defTabSz="1043852" hangingPunct="0"/>
            <a:r>
              <a:rPr lang="ru-RU" sz="120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Основные характеристики </a:t>
            </a:r>
            <a:r>
              <a:rPr lang="en-US" sz="120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GraphQL:</a:t>
            </a:r>
            <a:r>
              <a:rPr lang="ru-RU" sz="120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/>
            </a:r>
            <a:br>
              <a:rPr lang="ru-RU" sz="1200" b="1" dirty="0">
                <a:solidFill>
                  <a:srgbClr val="027464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</a:br>
            <a:endParaRPr lang="ru-RU" sz="1200" b="1" dirty="0">
              <a:solidFill>
                <a:srgbClr val="027464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171450" indent="-171450" algn="just" defTabSz="1043852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Использует систему типов для описания данных</a:t>
            </a:r>
          </a:p>
          <a:p>
            <a:pPr marL="171450" indent="-171450" algn="just" defTabSz="1043852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Позволяет клиентскому приложению точно указать, какие данные ему нужны</a:t>
            </a:r>
          </a:p>
          <a:p>
            <a:pPr marL="171450" indent="-171450" algn="just" defTabSz="1043852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4E4D5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Облегчает агрегацию данных из нескольких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314156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1565-3B45-087E-B7B3-8BF9EBE5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289A9-2FDF-A132-D686-DFCF85C5F053}"/>
              </a:ext>
            </a:extLst>
          </p:cNvPr>
          <p:cNvSpPr txBox="1"/>
          <p:nvPr/>
        </p:nvSpPr>
        <p:spPr>
          <a:xfrm>
            <a:off x="4786775" y="404014"/>
            <a:ext cx="4740294" cy="351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749" tIns="21749" rIns="21749" bIns="21749" numCol="1" spcCol="38100" rtlCol="0" anchor="ctr">
            <a:spAutoFit/>
          </a:bodyPr>
          <a:lstStyle>
            <a:defPPr>
              <a:defRPr lang="ru-RU"/>
            </a:defPPr>
            <a:lvl1pPr algn="r" defTabSz="1043852" hangingPunct="0">
              <a:defRPr sz="2000" b="1" kern="0" cap="all">
                <a:solidFill>
                  <a:srgbClr val="0E7F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Построение схемы </a:t>
            </a:r>
            <a:r>
              <a:rPr lang="en-US" dirty="0">
                <a:solidFill>
                  <a:srgbClr val="4E4D50"/>
                </a:solidFill>
                <a:sym typeface="Helvetica Neue"/>
              </a:rPr>
              <a:t>Graph QL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280EB2C-E220-8528-462C-76B2B67C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54" y="1422372"/>
            <a:ext cx="3435770" cy="1929175"/>
          </a:xfrm>
          <a:prstGeom prst="rect">
            <a:avLst/>
          </a:prstGeom>
          <a:noFill/>
          <a:ln w="9525">
            <a:solidFill>
              <a:srgbClr val="A3CD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8F1795-660C-49F5-AAFD-6D30A98682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9700" y="1422372"/>
            <a:ext cx="3523934" cy="1931193"/>
          </a:xfrm>
          <a:prstGeom prst="rect">
            <a:avLst/>
          </a:prstGeom>
          <a:ln>
            <a:solidFill>
              <a:srgbClr val="A3CDC9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31F49A-8203-456E-B6DD-5689D77A2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3753977"/>
            <a:ext cx="3523934" cy="1744652"/>
          </a:xfrm>
          <a:prstGeom prst="rect">
            <a:avLst/>
          </a:prstGeom>
          <a:ln>
            <a:solidFill>
              <a:srgbClr val="A3CDC9"/>
            </a:solidFill>
          </a:ln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1D3BE56-30DB-4BA7-A146-498BF662B8FD}"/>
              </a:ext>
            </a:extLst>
          </p:cNvPr>
          <p:cNvCxnSpPr>
            <a:cxnSpLocks/>
          </p:cNvCxnSpPr>
          <p:nvPr/>
        </p:nvCxnSpPr>
        <p:spPr>
          <a:xfrm>
            <a:off x="5109664" y="1422372"/>
            <a:ext cx="0" cy="4076257"/>
          </a:xfrm>
          <a:prstGeom prst="line">
            <a:avLst/>
          </a:prstGeom>
          <a:ln w="15875">
            <a:solidFill>
              <a:srgbClr val="0E7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7EF0828-2421-42FB-82F4-9FE3316719B9}"/>
              </a:ext>
            </a:extLst>
          </p:cNvPr>
          <p:cNvCxnSpPr>
            <a:cxnSpLocks/>
          </p:cNvCxnSpPr>
          <p:nvPr/>
        </p:nvCxnSpPr>
        <p:spPr>
          <a:xfrm>
            <a:off x="2173111" y="3560776"/>
            <a:ext cx="2802653" cy="0"/>
          </a:xfrm>
          <a:prstGeom prst="line">
            <a:avLst/>
          </a:prstGeom>
          <a:ln w="15875">
            <a:solidFill>
              <a:srgbClr val="0E7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9BADA5E-B9F7-468E-90C4-13301765A30B}"/>
              </a:ext>
            </a:extLst>
          </p:cNvPr>
          <p:cNvCxnSpPr>
            <a:cxnSpLocks/>
          </p:cNvCxnSpPr>
          <p:nvPr/>
        </p:nvCxnSpPr>
        <p:spPr>
          <a:xfrm flipV="1">
            <a:off x="5219700" y="3561516"/>
            <a:ext cx="2841326" cy="1"/>
          </a:xfrm>
          <a:prstGeom prst="line">
            <a:avLst/>
          </a:prstGeom>
          <a:ln w="15875">
            <a:solidFill>
              <a:srgbClr val="0E7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3DAE31B-1F1F-4813-867D-DF6062C26E12}"/>
              </a:ext>
            </a:extLst>
          </p:cNvPr>
          <p:cNvGrpSpPr/>
          <p:nvPr/>
        </p:nvGrpSpPr>
        <p:grpSpPr>
          <a:xfrm>
            <a:off x="884429" y="1011487"/>
            <a:ext cx="1066374" cy="753327"/>
            <a:chOff x="717271" y="1111892"/>
            <a:chExt cx="1066374" cy="753327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E45F5D5-1F56-4AF0-8053-3F22060A7910}"/>
                </a:ext>
              </a:extLst>
            </p:cNvPr>
            <p:cNvSpPr/>
            <p:nvPr/>
          </p:nvSpPr>
          <p:spPr>
            <a:xfrm>
              <a:off x="884429" y="1279050"/>
              <a:ext cx="899216" cy="586169"/>
            </a:xfrm>
            <a:prstGeom prst="rect">
              <a:avLst/>
            </a:prstGeom>
            <a:solidFill>
              <a:srgbClr val="7FBCB7"/>
            </a:solidFill>
            <a:ln w="25400">
              <a:noFill/>
              <a:prstDash val="solid"/>
            </a:ln>
          </p:spPr>
          <p:txBody>
            <a:bodyPr wrap="square" lIns="0" tIns="61650" rIns="0" bIns="61650">
              <a:spAutoFit/>
            </a:bodyPr>
            <a:lstStyle/>
            <a:p>
              <a:pPr algn="ctr" defTabSz="1043852" hangingPunct="0"/>
              <a:r>
                <a:rPr lang="ru-RU" sz="10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  Исходная логическая схема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7371A34-3023-4DDC-9FE4-D9BACAFEB8BB}"/>
                </a:ext>
              </a:extLst>
            </p:cNvPr>
            <p:cNvSpPr/>
            <p:nvPr/>
          </p:nvSpPr>
          <p:spPr>
            <a:xfrm>
              <a:off x="717271" y="1111892"/>
              <a:ext cx="334315" cy="334315"/>
            </a:xfrm>
            <a:prstGeom prst="ellipse">
              <a:avLst/>
            </a:prstGeom>
            <a:solidFill>
              <a:srgbClr val="0079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43CBF4-5BD5-4448-B1BC-6B1448B77228}"/>
              </a:ext>
            </a:extLst>
          </p:cNvPr>
          <p:cNvGrpSpPr/>
          <p:nvPr/>
        </p:nvGrpSpPr>
        <p:grpSpPr>
          <a:xfrm>
            <a:off x="8128946" y="979758"/>
            <a:ext cx="1015054" cy="752378"/>
            <a:chOff x="5221715" y="1104646"/>
            <a:chExt cx="1015054" cy="752378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47C65D9-07F8-451E-A5DB-1A904F5B8032}"/>
                </a:ext>
              </a:extLst>
            </p:cNvPr>
            <p:cNvSpPr/>
            <p:nvPr/>
          </p:nvSpPr>
          <p:spPr>
            <a:xfrm>
              <a:off x="5375368" y="1270855"/>
              <a:ext cx="861401" cy="586169"/>
            </a:xfrm>
            <a:prstGeom prst="rect">
              <a:avLst/>
            </a:prstGeom>
            <a:solidFill>
              <a:srgbClr val="7FBCB7"/>
            </a:solidFill>
            <a:ln w="25400">
              <a:noFill/>
              <a:prstDash val="solid"/>
            </a:ln>
          </p:spPr>
          <p:txBody>
            <a:bodyPr wrap="square" lIns="0" tIns="61650" rIns="0" bIns="61650">
              <a:spAutoFit/>
            </a:bodyPr>
            <a:lstStyle/>
            <a:p>
              <a:pPr algn="ctr" defTabSz="1043852" hangingPunct="0"/>
              <a:r>
                <a:rPr lang="ru-RU" sz="10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</a:t>
              </a:r>
              <a:r>
                <a:rPr lang="en-US" sz="10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ER </a:t>
              </a:r>
              <a:r>
                <a:rPr lang="ru-RU" sz="10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диаграмма</a:t>
              </a:r>
            </a:p>
            <a:p>
              <a:pPr algn="ctr" defTabSz="1043852" hangingPunct="0"/>
              <a:endParaRPr lang="ru-RU" sz="1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88FC9319-7A67-471E-B6BE-B5A9D516F30F}"/>
                </a:ext>
              </a:extLst>
            </p:cNvPr>
            <p:cNvSpPr/>
            <p:nvPr/>
          </p:nvSpPr>
          <p:spPr>
            <a:xfrm>
              <a:off x="5221715" y="1104646"/>
              <a:ext cx="334315" cy="334315"/>
            </a:xfrm>
            <a:prstGeom prst="ellipse">
              <a:avLst/>
            </a:prstGeom>
            <a:solidFill>
              <a:srgbClr val="0079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0765117-68F4-4AAE-BA72-B92C1D4230BB}"/>
              </a:ext>
            </a:extLst>
          </p:cNvPr>
          <p:cNvGrpSpPr/>
          <p:nvPr/>
        </p:nvGrpSpPr>
        <p:grpSpPr>
          <a:xfrm>
            <a:off x="8137804" y="3400538"/>
            <a:ext cx="1082786" cy="753491"/>
            <a:chOff x="5221715" y="3355028"/>
            <a:chExt cx="1082786" cy="75349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E0CF2CA-64F0-46CC-AF65-7DFA12571627}"/>
                </a:ext>
              </a:extLst>
            </p:cNvPr>
            <p:cNvSpPr/>
            <p:nvPr/>
          </p:nvSpPr>
          <p:spPr>
            <a:xfrm>
              <a:off x="5388873" y="3522350"/>
              <a:ext cx="915628" cy="586169"/>
            </a:xfrm>
            <a:prstGeom prst="rect">
              <a:avLst/>
            </a:prstGeom>
            <a:solidFill>
              <a:srgbClr val="7FBCB7"/>
            </a:solidFill>
            <a:ln w="25400">
              <a:noFill/>
              <a:prstDash val="solid"/>
            </a:ln>
          </p:spPr>
          <p:txBody>
            <a:bodyPr wrap="square" lIns="0" tIns="61650" rIns="0" bIns="61650">
              <a:spAutoFit/>
            </a:bodyPr>
            <a:lstStyle/>
            <a:p>
              <a:pPr algn="ctr" defTabSz="1043852" hangingPunct="0"/>
              <a:r>
                <a:rPr lang="ru-RU" sz="10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  Визуальная схема </a:t>
              </a:r>
              <a:r>
                <a:rPr lang="en-US" sz="1000" kern="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GraphQL</a:t>
              </a:r>
              <a:endParaRPr lang="ru-RU" sz="1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9D2586CC-7F91-4430-903B-05E3F6F3E8B8}"/>
                </a:ext>
              </a:extLst>
            </p:cNvPr>
            <p:cNvSpPr/>
            <p:nvPr/>
          </p:nvSpPr>
          <p:spPr>
            <a:xfrm>
              <a:off x="5221715" y="3355028"/>
              <a:ext cx="334315" cy="334315"/>
            </a:xfrm>
            <a:prstGeom prst="ellipse">
              <a:avLst/>
            </a:prstGeom>
            <a:solidFill>
              <a:srgbClr val="0079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8AA217-F2D4-4960-A583-A91946C4A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254" y="3795765"/>
            <a:ext cx="3435768" cy="174096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1A2D3F3-ACAD-4358-AE13-DA6FD2CFA171}"/>
              </a:ext>
            </a:extLst>
          </p:cNvPr>
          <p:cNvGrpSpPr/>
          <p:nvPr/>
        </p:nvGrpSpPr>
        <p:grpSpPr>
          <a:xfrm>
            <a:off x="906692" y="3377313"/>
            <a:ext cx="1039472" cy="753327"/>
            <a:chOff x="783681" y="3355192"/>
            <a:chExt cx="1039472" cy="753327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E6FB3F6-78F1-4032-BF47-019D8783288B}"/>
                </a:ext>
              </a:extLst>
            </p:cNvPr>
            <p:cNvSpPr/>
            <p:nvPr/>
          </p:nvSpPr>
          <p:spPr>
            <a:xfrm>
              <a:off x="923936" y="3522350"/>
              <a:ext cx="899217" cy="586169"/>
            </a:xfrm>
            <a:prstGeom prst="rect">
              <a:avLst/>
            </a:prstGeom>
            <a:solidFill>
              <a:srgbClr val="7FBCB7"/>
            </a:solidFill>
            <a:ln w="25400">
              <a:noFill/>
              <a:prstDash val="solid"/>
            </a:ln>
          </p:spPr>
          <p:txBody>
            <a:bodyPr wrap="square" lIns="0" tIns="61650" rIns="0" bIns="61650">
              <a:spAutoFit/>
            </a:bodyPr>
            <a:lstStyle/>
            <a:p>
              <a:pPr algn="ctr" defTabSz="1043852" hangingPunct="0"/>
              <a:r>
                <a:rPr lang="ru-RU" sz="10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  Код </a:t>
              </a:r>
              <a:r>
                <a:rPr lang="en-US" sz="1000" kern="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Helvetica Neue"/>
                </a:rPr>
                <a:t>GraphQL</a:t>
              </a:r>
              <a:endParaRPr lang="ru-RU" sz="1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  <a:p>
              <a:pPr algn="ctr" defTabSz="1043852" hangingPunct="0"/>
              <a:endParaRPr lang="ru-RU" sz="1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BCDC513-2D1F-4A7F-8C45-8684CC55CDA1}"/>
                </a:ext>
              </a:extLst>
            </p:cNvPr>
            <p:cNvSpPr/>
            <p:nvPr/>
          </p:nvSpPr>
          <p:spPr>
            <a:xfrm>
              <a:off x="783681" y="3355192"/>
              <a:ext cx="334315" cy="334315"/>
            </a:xfrm>
            <a:prstGeom prst="ellipse">
              <a:avLst/>
            </a:prstGeom>
            <a:solidFill>
              <a:srgbClr val="0079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263238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101241</TotalTime>
  <Words>2347</Words>
  <Application>Microsoft Office PowerPoint</Application>
  <PresentationFormat>Произвольный</PresentationFormat>
  <Paragraphs>316</Paragraphs>
  <Slides>16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Helvetica Neue Medium</vt:lpstr>
      <vt:lpstr>Montserrat SemiBold</vt:lpstr>
      <vt:lpstr>Tahoma</vt:lpstr>
      <vt:lpstr>Times New Roman</vt:lpstr>
      <vt:lpstr>Verdana</vt:lpstr>
      <vt:lpstr>Wingdings</vt:lpstr>
      <vt:lpstr>1_Специальное оформление</vt:lpstr>
      <vt:lpstr>2_Специальное оформление</vt:lpstr>
      <vt:lpstr>3_Специальное оформление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Зонова Мария Алексеевна</cp:lastModifiedBy>
  <cp:revision>1565</cp:revision>
  <cp:lastPrinted>2020-02-26T14:39:42Z</cp:lastPrinted>
  <dcterms:created xsi:type="dcterms:W3CDTF">2016-04-14T07:13:36Z</dcterms:created>
  <dcterms:modified xsi:type="dcterms:W3CDTF">2026-04-06T10:14:35Z</dcterms:modified>
</cp:coreProperties>
</file>