
<file path=[Content_Types].xml><?xml version="1.0" encoding="utf-8"?>
<Types xmlns="http://schemas.openxmlformats.org/package/2006/content-types">
  <Default Extension="fntdata" ContentType="application/x-fontdata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58" r:id="rId4"/>
    <p:sldId id="259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5143500" cy="9144000"/>
  <p:embeddedFontLst>
    <p:embeddedFont>
      <p:font typeface="Inter" panose="020B0604020202020204" charset="0"/>
      <p:regular r:id="rId35"/>
      <p:bold r:id="rId36"/>
      <p:italic r:id="rId37"/>
      <p:boldItalic r:id="rId38"/>
    </p:embeddedFont>
    <p:embeddedFont>
      <p:font typeface="Muller Bold" charset="-52"/>
      <p:bold r:id="rId39"/>
    </p:embeddedFont>
    <p:embeddedFont>
      <p:font typeface="Muller Regular" charset="-52"/>
      <p:regular r:id="rId4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2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0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813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24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6.png"/><Relationship Id="rId21" Type="http://schemas.openxmlformats.org/officeDocument/2006/relationships/image" Target="../media/image42.png"/><Relationship Id="rId42" Type="http://schemas.openxmlformats.org/officeDocument/2006/relationships/image" Target="../media/image72.png"/><Relationship Id="rId47" Type="http://schemas.openxmlformats.org/officeDocument/2006/relationships/image" Target="../media/image77.png"/><Relationship Id="rId63" Type="http://schemas.openxmlformats.org/officeDocument/2006/relationships/image" Target="../media/image93.png"/><Relationship Id="rId68" Type="http://schemas.openxmlformats.org/officeDocument/2006/relationships/image" Target="../media/image98.png"/><Relationship Id="rId16" Type="http://schemas.openxmlformats.org/officeDocument/2006/relationships/image" Target="../media/image52.png"/><Relationship Id="rId11" Type="http://schemas.openxmlformats.org/officeDocument/2006/relationships/image" Target="../media/image50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37" Type="http://schemas.openxmlformats.org/officeDocument/2006/relationships/image" Target="../media/image67.png"/><Relationship Id="rId40" Type="http://schemas.openxmlformats.org/officeDocument/2006/relationships/image" Target="../media/image70.png"/><Relationship Id="rId45" Type="http://schemas.openxmlformats.org/officeDocument/2006/relationships/image" Target="../media/image75.png"/><Relationship Id="rId53" Type="http://schemas.openxmlformats.org/officeDocument/2006/relationships/image" Target="../media/image83.png"/><Relationship Id="rId58" Type="http://schemas.openxmlformats.org/officeDocument/2006/relationships/image" Target="../media/image88.png"/><Relationship Id="rId66" Type="http://schemas.openxmlformats.org/officeDocument/2006/relationships/image" Target="../media/image96.png"/><Relationship Id="rId74" Type="http://schemas.openxmlformats.org/officeDocument/2006/relationships/image" Target="../media/image104.png"/><Relationship Id="rId79" Type="http://schemas.openxmlformats.org/officeDocument/2006/relationships/image" Target="../media/image45.png"/><Relationship Id="rId5" Type="http://schemas.openxmlformats.org/officeDocument/2006/relationships/image" Target="../media/image24.png"/><Relationship Id="rId61" Type="http://schemas.openxmlformats.org/officeDocument/2006/relationships/image" Target="../media/image91.png"/><Relationship Id="rId19" Type="http://schemas.openxmlformats.org/officeDocument/2006/relationships/image" Target="../media/image38.png"/><Relationship Id="rId14" Type="http://schemas.openxmlformats.org/officeDocument/2006/relationships/image" Target="../media/image51.png"/><Relationship Id="rId22" Type="http://schemas.openxmlformats.org/officeDocument/2006/relationships/image" Target="../media/image47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43" Type="http://schemas.openxmlformats.org/officeDocument/2006/relationships/image" Target="../media/image73.png"/><Relationship Id="rId48" Type="http://schemas.openxmlformats.org/officeDocument/2006/relationships/image" Target="../media/image78.png"/><Relationship Id="rId56" Type="http://schemas.openxmlformats.org/officeDocument/2006/relationships/image" Target="../media/image86.png"/><Relationship Id="rId64" Type="http://schemas.openxmlformats.org/officeDocument/2006/relationships/image" Target="../media/image94.png"/><Relationship Id="rId69" Type="http://schemas.openxmlformats.org/officeDocument/2006/relationships/image" Target="../media/image99.png"/><Relationship Id="rId77" Type="http://schemas.openxmlformats.org/officeDocument/2006/relationships/image" Target="../media/image107.png"/><Relationship Id="rId8" Type="http://schemas.openxmlformats.org/officeDocument/2006/relationships/image" Target="../media/image27.png"/><Relationship Id="rId51" Type="http://schemas.openxmlformats.org/officeDocument/2006/relationships/image" Target="../media/image81.png"/><Relationship Id="rId72" Type="http://schemas.openxmlformats.org/officeDocument/2006/relationships/image" Target="../media/image102.png"/><Relationship Id="rId3" Type="http://schemas.openxmlformats.org/officeDocument/2006/relationships/image" Target="../media/image22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38" Type="http://schemas.openxmlformats.org/officeDocument/2006/relationships/image" Target="../media/image68.png"/><Relationship Id="rId46" Type="http://schemas.openxmlformats.org/officeDocument/2006/relationships/image" Target="../media/image76.png"/><Relationship Id="rId59" Type="http://schemas.openxmlformats.org/officeDocument/2006/relationships/image" Target="../media/image89.png"/><Relationship Id="rId67" Type="http://schemas.openxmlformats.org/officeDocument/2006/relationships/image" Target="../media/image97.png"/><Relationship Id="rId20" Type="http://schemas.openxmlformats.org/officeDocument/2006/relationships/image" Target="../media/image39.png"/><Relationship Id="rId41" Type="http://schemas.openxmlformats.org/officeDocument/2006/relationships/image" Target="../media/image71.png"/><Relationship Id="rId54" Type="http://schemas.openxmlformats.org/officeDocument/2006/relationships/image" Target="../media/image84.png"/><Relationship Id="rId62" Type="http://schemas.openxmlformats.org/officeDocument/2006/relationships/image" Target="../media/image92.png"/><Relationship Id="rId70" Type="http://schemas.openxmlformats.org/officeDocument/2006/relationships/image" Target="../media/image100.png"/><Relationship Id="rId75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5" Type="http://schemas.openxmlformats.org/officeDocument/2006/relationships/image" Target="../media/image34.png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36" Type="http://schemas.openxmlformats.org/officeDocument/2006/relationships/image" Target="../media/image66.png"/><Relationship Id="rId49" Type="http://schemas.openxmlformats.org/officeDocument/2006/relationships/image" Target="../media/image79.png"/><Relationship Id="rId57" Type="http://schemas.openxmlformats.org/officeDocument/2006/relationships/image" Target="../media/image87.png"/><Relationship Id="rId10" Type="http://schemas.openxmlformats.org/officeDocument/2006/relationships/image" Target="../media/image29.png"/><Relationship Id="rId31" Type="http://schemas.openxmlformats.org/officeDocument/2006/relationships/image" Target="../media/image61.png"/><Relationship Id="rId44" Type="http://schemas.openxmlformats.org/officeDocument/2006/relationships/image" Target="../media/image74.png"/><Relationship Id="rId52" Type="http://schemas.openxmlformats.org/officeDocument/2006/relationships/image" Target="../media/image82.png"/><Relationship Id="rId60" Type="http://schemas.openxmlformats.org/officeDocument/2006/relationships/image" Target="../media/image90.png"/><Relationship Id="rId65" Type="http://schemas.openxmlformats.org/officeDocument/2006/relationships/image" Target="../media/image95.png"/><Relationship Id="rId73" Type="http://schemas.openxmlformats.org/officeDocument/2006/relationships/image" Target="../media/image103.png"/><Relationship Id="rId78" Type="http://schemas.openxmlformats.org/officeDocument/2006/relationships/image" Target="../media/image43.png"/><Relationship Id="rId4" Type="http://schemas.openxmlformats.org/officeDocument/2006/relationships/image" Target="../media/image23.png"/><Relationship Id="rId9" Type="http://schemas.openxmlformats.org/officeDocument/2006/relationships/image" Target="../media/image49.png"/><Relationship Id="rId13" Type="http://schemas.openxmlformats.org/officeDocument/2006/relationships/image" Target="../media/image44.png"/><Relationship Id="rId18" Type="http://schemas.openxmlformats.org/officeDocument/2006/relationships/image" Target="../media/image37.png"/><Relationship Id="rId39" Type="http://schemas.openxmlformats.org/officeDocument/2006/relationships/image" Target="../media/image69.png"/><Relationship Id="rId34" Type="http://schemas.openxmlformats.org/officeDocument/2006/relationships/image" Target="../media/image64.png"/><Relationship Id="rId50" Type="http://schemas.openxmlformats.org/officeDocument/2006/relationships/image" Target="../media/image80.png"/><Relationship Id="rId55" Type="http://schemas.openxmlformats.org/officeDocument/2006/relationships/image" Target="../media/image85.png"/><Relationship Id="rId76" Type="http://schemas.openxmlformats.org/officeDocument/2006/relationships/image" Target="../media/image106.png"/><Relationship Id="rId7" Type="http://schemas.openxmlformats.org/officeDocument/2006/relationships/image" Target="../media/image26.png"/><Relationship Id="rId71" Type="http://schemas.openxmlformats.org/officeDocument/2006/relationships/image" Target="../media/image101.png"/><Relationship Id="rId2" Type="http://schemas.openxmlformats.org/officeDocument/2006/relationships/notesSlide" Target="../notesSlides/notesSlide10.xml"/><Relationship Id="rId29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5.png"/><Relationship Id="rId21" Type="http://schemas.openxmlformats.org/officeDocument/2006/relationships/image" Target="../media/image110.png"/><Relationship Id="rId42" Type="http://schemas.openxmlformats.org/officeDocument/2006/relationships/image" Target="../media/image62.png"/><Relationship Id="rId47" Type="http://schemas.openxmlformats.org/officeDocument/2006/relationships/image" Target="../media/image67.png"/><Relationship Id="rId63" Type="http://schemas.openxmlformats.org/officeDocument/2006/relationships/image" Target="../media/image84.png"/><Relationship Id="rId68" Type="http://schemas.openxmlformats.org/officeDocument/2006/relationships/image" Target="../media/image89.png"/><Relationship Id="rId84" Type="http://schemas.openxmlformats.org/officeDocument/2006/relationships/image" Target="../media/image128.png"/><Relationship Id="rId16" Type="http://schemas.openxmlformats.org/officeDocument/2006/relationships/image" Target="../media/image35.png"/><Relationship Id="rId11" Type="http://schemas.openxmlformats.org/officeDocument/2006/relationships/image" Target="../media/image50.png"/><Relationship Id="rId32" Type="http://schemas.openxmlformats.org/officeDocument/2006/relationships/image" Target="../media/image47.png"/><Relationship Id="rId37" Type="http://schemas.openxmlformats.org/officeDocument/2006/relationships/image" Target="../media/image57.png"/><Relationship Id="rId53" Type="http://schemas.openxmlformats.org/officeDocument/2006/relationships/image" Target="../media/image74.png"/><Relationship Id="rId58" Type="http://schemas.openxmlformats.org/officeDocument/2006/relationships/image" Target="../media/image79.png"/><Relationship Id="rId74" Type="http://schemas.openxmlformats.org/officeDocument/2006/relationships/image" Target="../media/image95.png"/><Relationship Id="rId79" Type="http://schemas.openxmlformats.org/officeDocument/2006/relationships/image" Target="../media/image100.png"/><Relationship Id="rId5" Type="http://schemas.openxmlformats.org/officeDocument/2006/relationships/image" Target="../media/image24.png"/><Relationship Id="rId19" Type="http://schemas.openxmlformats.org/officeDocument/2006/relationships/image" Target="../media/image109.png"/><Relationship Id="rId14" Type="http://schemas.openxmlformats.org/officeDocument/2006/relationships/image" Target="../media/image51.png"/><Relationship Id="rId22" Type="http://schemas.openxmlformats.org/officeDocument/2006/relationships/image" Target="../media/image111.png"/><Relationship Id="rId27" Type="http://schemas.openxmlformats.org/officeDocument/2006/relationships/image" Target="../media/image116.png"/><Relationship Id="rId30" Type="http://schemas.openxmlformats.org/officeDocument/2006/relationships/image" Target="../media/image119.png"/><Relationship Id="rId35" Type="http://schemas.openxmlformats.org/officeDocument/2006/relationships/image" Target="../media/image55.png"/><Relationship Id="rId43" Type="http://schemas.openxmlformats.org/officeDocument/2006/relationships/image" Target="../media/image123.png"/><Relationship Id="rId48" Type="http://schemas.openxmlformats.org/officeDocument/2006/relationships/image" Target="../media/image68.png"/><Relationship Id="rId56" Type="http://schemas.openxmlformats.org/officeDocument/2006/relationships/image" Target="../media/image125.png"/><Relationship Id="rId64" Type="http://schemas.openxmlformats.org/officeDocument/2006/relationships/image" Target="../media/image85.png"/><Relationship Id="rId69" Type="http://schemas.openxmlformats.org/officeDocument/2006/relationships/image" Target="../media/image90.png"/><Relationship Id="rId77" Type="http://schemas.openxmlformats.org/officeDocument/2006/relationships/image" Target="../media/image98.png"/><Relationship Id="rId8" Type="http://schemas.openxmlformats.org/officeDocument/2006/relationships/image" Target="../media/image27.png"/><Relationship Id="rId51" Type="http://schemas.openxmlformats.org/officeDocument/2006/relationships/image" Target="../media/image72.png"/><Relationship Id="rId72" Type="http://schemas.openxmlformats.org/officeDocument/2006/relationships/image" Target="../media/image93.png"/><Relationship Id="rId80" Type="http://schemas.openxmlformats.org/officeDocument/2006/relationships/image" Target="../media/image101.png"/><Relationship Id="rId85" Type="http://schemas.openxmlformats.org/officeDocument/2006/relationships/image" Target="../media/image106.png"/><Relationship Id="rId3" Type="http://schemas.openxmlformats.org/officeDocument/2006/relationships/image" Target="../media/image22.png"/><Relationship Id="rId12" Type="http://schemas.openxmlformats.org/officeDocument/2006/relationships/image" Target="../media/image108.png"/><Relationship Id="rId17" Type="http://schemas.openxmlformats.org/officeDocument/2006/relationships/image" Target="../media/image36.png"/><Relationship Id="rId25" Type="http://schemas.openxmlformats.org/officeDocument/2006/relationships/image" Target="../media/image114.png"/><Relationship Id="rId33" Type="http://schemas.openxmlformats.org/officeDocument/2006/relationships/image" Target="../media/image53.png"/><Relationship Id="rId38" Type="http://schemas.openxmlformats.org/officeDocument/2006/relationships/image" Target="../media/image58.png"/><Relationship Id="rId46" Type="http://schemas.openxmlformats.org/officeDocument/2006/relationships/image" Target="../media/image66.png"/><Relationship Id="rId59" Type="http://schemas.openxmlformats.org/officeDocument/2006/relationships/image" Target="../media/image80.png"/><Relationship Id="rId67" Type="http://schemas.openxmlformats.org/officeDocument/2006/relationships/image" Target="../media/image88.png"/><Relationship Id="rId20" Type="http://schemas.openxmlformats.org/officeDocument/2006/relationships/image" Target="../media/image39.png"/><Relationship Id="rId41" Type="http://schemas.openxmlformats.org/officeDocument/2006/relationships/image" Target="../media/image61.png"/><Relationship Id="rId54" Type="http://schemas.openxmlformats.org/officeDocument/2006/relationships/image" Target="../media/image75.png"/><Relationship Id="rId62" Type="http://schemas.openxmlformats.org/officeDocument/2006/relationships/image" Target="../media/image126.png"/><Relationship Id="rId70" Type="http://schemas.openxmlformats.org/officeDocument/2006/relationships/image" Target="../media/image91.png"/><Relationship Id="rId75" Type="http://schemas.openxmlformats.org/officeDocument/2006/relationships/image" Target="../media/image96.png"/><Relationship Id="rId83" Type="http://schemas.openxmlformats.org/officeDocument/2006/relationships/image" Target="../media/image104.png"/><Relationship Id="rId88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5" Type="http://schemas.openxmlformats.org/officeDocument/2006/relationships/image" Target="../media/image34.png"/><Relationship Id="rId23" Type="http://schemas.openxmlformats.org/officeDocument/2006/relationships/image" Target="../media/image112.png"/><Relationship Id="rId28" Type="http://schemas.openxmlformats.org/officeDocument/2006/relationships/image" Target="../media/image117.png"/><Relationship Id="rId36" Type="http://schemas.openxmlformats.org/officeDocument/2006/relationships/image" Target="../media/image122.png"/><Relationship Id="rId49" Type="http://schemas.openxmlformats.org/officeDocument/2006/relationships/image" Target="../media/image124.png"/><Relationship Id="rId57" Type="http://schemas.openxmlformats.org/officeDocument/2006/relationships/image" Target="../media/image78.png"/><Relationship Id="rId10" Type="http://schemas.openxmlformats.org/officeDocument/2006/relationships/image" Target="../media/image29.png"/><Relationship Id="rId31" Type="http://schemas.openxmlformats.org/officeDocument/2006/relationships/image" Target="../media/image120.png"/><Relationship Id="rId44" Type="http://schemas.openxmlformats.org/officeDocument/2006/relationships/image" Target="../media/image64.png"/><Relationship Id="rId52" Type="http://schemas.openxmlformats.org/officeDocument/2006/relationships/image" Target="../media/image73.png"/><Relationship Id="rId60" Type="http://schemas.openxmlformats.org/officeDocument/2006/relationships/image" Target="../media/image81.png"/><Relationship Id="rId65" Type="http://schemas.openxmlformats.org/officeDocument/2006/relationships/image" Target="../media/image86.png"/><Relationship Id="rId73" Type="http://schemas.openxmlformats.org/officeDocument/2006/relationships/image" Target="../media/image94.png"/><Relationship Id="rId78" Type="http://schemas.openxmlformats.org/officeDocument/2006/relationships/image" Target="../media/image99.png"/><Relationship Id="rId81" Type="http://schemas.openxmlformats.org/officeDocument/2006/relationships/image" Target="../media/image102.png"/><Relationship Id="rId86" Type="http://schemas.openxmlformats.org/officeDocument/2006/relationships/image" Target="../media/image107.png"/><Relationship Id="rId4" Type="http://schemas.openxmlformats.org/officeDocument/2006/relationships/image" Target="../media/image23.png"/><Relationship Id="rId9" Type="http://schemas.openxmlformats.org/officeDocument/2006/relationships/image" Target="../media/image49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9" Type="http://schemas.openxmlformats.org/officeDocument/2006/relationships/image" Target="../media/image59.png"/><Relationship Id="rId34" Type="http://schemas.openxmlformats.org/officeDocument/2006/relationships/image" Target="../media/image121.png"/><Relationship Id="rId50" Type="http://schemas.openxmlformats.org/officeDocument/2006/relationships/image" Target="../media/image71.png"/><Relationship Id="rId55" Type="http://schemas.openxmlformats.org/officeDocument/2006/relationships/image" Target="../media/image76.png"/><Relationship Id="rId76" Type="http://schemas.openxmlformats.org/officeDocument/2006/relationships/image" Target="../media/image97.png"/><Relationship Id="rId7" Type="http://schemas.openxmlformats.org/officeDocument/2006/relationships/image" Target="../media/image26.png"/><Relationship Id="rId71" Type="http://schemas.openxmlformats.org/officeDocument/2006/relationships/image" Target="../media/image92.png"/><Relationship Id="rId2" Type="http://schemas.openxmlformats.org/officeDocument/2006/relationships/notesSlide" Target="../notesSlides/notesSlide11.xml"/><Relationship Id="rId29" Type="http://schemas.openxmlformats.org/officeDocument/2006/relationships/image" Target="../media/image118.png"/><Relationship Id="rId24" Type="http://schemas.openxmlformats.org/officeDocument/2006/relationships/image" Target="../media/image113.png"/><Relationship Id="rId40" Type="http://schemas.openxmlformats.org/officeDocument/2006/relationships/image" Target="../media/image60.png"/><Relationship Id="rId45" Type="http://schemas.openxmlformats.org/officeDocument/2006/relationships/image" Target="../media/image70.png"/><Relationship Id="rId66" Type="http://schemas.openxmlformats.org/officeDocument/2006/relationships/image" Target="../media/image127.png"/><Relationship Id="rId87" Type="http://schemas.openxmlformats.org/officeDocument/2006/relationships/image" Target="../media/image43.png"/><Relationship Id="rId61" Type="http://schemas.openxmlformats.org/officeDocument/2006/relationships/image" Target="../media/image82.png"/><Relationship Id="rId82" Type="http://schemas.openxmlformats.org/officeDocument/2006/relationships/image" Target="../media/image103.pn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5.png"/><Relationship Id="rId21" Type="http://schemas.openxmlformats.org/officeDocument/2006/relationships/image" Target="../media/image42.png"/><Relationship Id="rId42" Type="http://schemas.openxmlformats.org/officeDocument/2006/relationships/image" Target="../media/image62.png"/><Relationship Id="rId47" Type="http://schemas.openxmlformats.org/officeDocument/2006/relationships/image" Target="../media/image132.png"/><Relationship Id="rId63" Type="http://schemas.openxmlformats.org/officeDocument/2006/relationships/image" Target="../media/image82.png"/><Relationship Id="rId68" Type="http://schemas.openxmlformats.org/officeDocument/2006/relationships/image" Target="../media/image127.png"/><Relationship Id="rId84" Type="http://schemas.openxmlformats.org/officeDocument/2006/relationships/image" Target="../media/image103.png"/><Relationship Id="rId89" Type="http://schemas.openxmlformats.org/officeDocument/2006/relationships/image" Target="../media/image43.png"/><Relationship Id="rId16" Type="http://schemas.openxmlformats.org/officeDocument/2006/relationships/image" Target="../media/image35.png"/><Relationship Id="rId11" Type="http://schemas.openxmlformats.org/officeDocument/2006/relationships/image" Target="../media/image50.png"/><Relationship Id="rId32" Type="http://schemas.openxmlformats.org/officeDocument/2006/relationships/image" Target="../media/image47.png"/><Relationship Id="rId37" Type="http://schemas.openxmlformats.org/officeDocument/2006/relationships/image" Target="../media/image57.png"/><Relationship Id="rId53" Type="http://schemas.openxmlformats.org/officeDocument/2006/relationships/image" Target="../media/image134.png"/><Relationship Id="rId58" Type="http://schemas.openxmlformats.org/officeDocument/2006/relationships/image" Target="../media/image77.png"/><Relationship Id="rId74" Type="http://schemas.openxmlformats.org/officeDocument/2006/relationships/image" Target="../media/image93.png"/><Relationship Id="rId79" Type="http://schemas.openxmlformats.org/officeDocument/2006/relationships/image" Target="../media/image98.png"/><Relationship Id="rId5" Type="http://schemas.openxmlformats.org/officeDocument/2006/relationships/image" Target="../media/image24.png"/><Relationship Id="rId90" Type="http://schemas.openxmlformats.org/officeDocument/2006/relationships/image" Target="../media/image137.png"/><Relationship Id="rId14" Type="http://schemas.openxmlformats.org/officeDocument/2006/relationships/image" Target="../media/image33.png"/><Relationship Id="rId22" Type="http://schemas.openxmlformats.org/officeDocument/2006/relationships/image" Target="../media/image111.png"/><Relationship Id="rId27" Type="http://schemas.openxmlformats.org/officeDocument/2006/relationships/image" Target="../media/image116.png"/><Relationship Id="rId30" Type="http://schemas.openxmlformats.org/officeDocument/2006/relationships/image" Target="../media/image119.png"/><Relationship Id="rId35" Type="http://schemas.openxmlformats.org/officeDocument/2006/relationships/image" Target="../media/image130.png"/><Relationship Id="rId43" Type="http://schemas.openxmlformats.org/officeDocument/2006/relationships/image" Target="../media/image63.png"/><Relationship Id="rId48" Type="http://schemas.openxmlformats.org/officeDocument/2006/relationships/image" Target="../media/image67.png"/><Relationship Id="rId56" Type="http://schemas.openxmlformats.org/officeDocument/2006/relationships/image" Target="../media/image75.png"/><Relationship Id="rId64" Type="http://schemas.openxmlformats.org/officeDocument/2006/relationships/image" Target="../media/image126.png"/><Relationship Id="rId69" Type="http://schemas.openxmlformats.org/officeDocument/2006/relationships/image" Target="../media/image88.png"/><Relationship Id="rId77" Type="http://schemas.openxmlformats.org/officeDocument/2006/relationships/image" Target="../media/image96.png"/><Relationship Id="rId8" Type="http://schemas.openxmlformats.org/officeDocument/2006/relationships/image" Target="../media/image129.png"/><Relationship Id="rId51" Type="http://schemas.openxmlformats.org/officeDocument/2006/relationships/image" Target="../media/image71.png"/><Relationship Id="rId72" Type="http://schemas.openxmlformats.org/officeDocument/2006/relationships/image" Target="../media/image91.png"/><Relationship Id="rId80" Type="http://schemas.openxmlformats.org/officeDocument/2006/relationships/image" Target="../media/image99.png"/><Relationship Id="rId85" Type="http://schemas.openxmlformats.org/officeDocument/2006/relationships/image" Target="../media/image104.png"/><Relationship Id="rId3" Type="http://schemas.openxmlformats.org/officeDocument/2006/relationships/image" Target="../media/image22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114.png"/><Relationship Id="rId33" Type="http://schemas.openxmlformats.org/officeDocument/2006/relationships/image" Target="../media/image53.png"/><Relationship Id="rId38" Type="http://schemas.openxmlformats.org/officeDocument/2006/relationships/image" Target="../media/image58.png"/><Relationship Id="rId46" Type="http://schemas.openxmlformats.org/officeDocument/2006/relationships/image" Target="../media/image66.png"/><Relationship Id="rId59" Type="http://schemas.openxmlformats.org/officeDocument/2006/relationships/image" Target="../media/image78.png"/><Relationship Id="rId67" Type="http://schemas.openxmlformats.org/officeDocument/2006/relationships/image" Target="../media/image86.png"/><Relationship Id="rId20" Type="http://schemas.openxmlformats.org/officeDocument/2006/relationships/image" Target="../media/image39.png"/><Relationship Id="rId41" Type="http://schemas.openxmlformats.org/officeDocument/2006/relationships/image" Target="../media/image61.png"/><Relationship Id="rId54" Type="http://schemas.openxmlformats.org/officeDocument/2006/relationships/image" Target="../media/image135.png"/><Relationship Id="rId62" Type="http://schemas.openxmlformats.org/officeDocument/2006/relationships/image" Target="../media/image81.png"/><Relationship Id="rId70" Type="http://schemas.openxmlformats.org/officeDocument/2006/relationships/image" Target="../media/image89.png"/><Relationship Id="rId75" Type="http://schemas.openxmlformats.org/officeDocument/2006/relationships/image" Target="../media/image94.png"/><Relationship Id="rId83" Type="http://schemas.openxmlformats.org/officeDocument/2006/relationships/image" Target="../media/image102.png"/><Relationship Id="rId88" Type="http://schemas.openxmlformats.org/officeDocument/2006/relationships/image" Target="../media/image107.png"/><Relationship Id="rId91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5" Type="http://schemas.openxmlformats.org/officeDocument/2006/relationships/image" Target="../media/image34.png"/><Relationship Id="rId23" Type="http://schemas.openxmlformats.org/officeDocument/2006/relationships/image" Target="../media/image112.png"/><Relationship Id="rId28" Type="http://schemas.openxmlformats.org/officeDocument/2006/relationships/image" Target="../media/image117.png"/><Relationship Id="rId36" Type="http://schemas.openxmlformats.org/officeDocument/2006/relationships/image" Target="../media/image56.png"/><Relationship Id="rId49" Type="http://schemas.openxmlformats.org/officeDocument/2006/relationships/image" Target="../media/image133.png"/><Relationship Id="rId57" Type="http://schemas.openxmlformats.org/officeDocument/2006/relationships/image" Target="../media/image76.png"/><Relationship Id="rId10" Type="http://schemas.openxmlformats.org/officeDocument/2006/relationships/image" Target="../media/image29.png"/><Relationship Id="rId31" Type="http://schemas.openxmlformats.org/officeDocument/2006/relationships/image" Target="../media/image120.png"/><Relationship Id="rId44" Type="http://schemas.openxmlformats.org/officeDocument/2006/relationships/image" Target="../media/image131.png"/><Relationship Id="rId52" Type="http://schemas.openxmlformats.org/officeDocument/2006/relationships/image" Target="../media/image72.png"/><Relationship Id="rId60" Type="http://schemas.openxmlformats.org/officeDocument/2006/relationships/image" Target="../media/image79.png"/><Relationship Id="rId65" Type="http://schemas.openxmlformats.org/officeDocument/2006/relationships/image" Target="../media/image84.png"/><Relationship Id="rId73" Type="http://schemas.openxmlformats.org/officeDocument/2006/relationships/image" Target="../media/image92.png"/><Relationship Id="rId78" Type="http://schemas.openxmlformats.org/officeDocument/2006/relationships/image" Target="../media/image136.png"/><Relationship Id="rId81" Type="http://schemas.openxmlformats.org/officeDocument/2006/relationships/image" Target="../media/image100.png"/><Relationship Id="rId86" Type="http://schemas.openxmlformats.org/officeDocument/2006/relationships/image" Target="../media/image105.png"/><Relationship Id="rId4" Type="http://schemas.openxmlformats.org/officeDocument/2006/relationships/image" Target="../media/image23.png"/><Relationship Id="rId9" Type="http://schemas.openxmlformats.org/officeDocument/2006/relationships/image" Target="../media/image49.png"/><Relationship Id="rId13" Type="http://schemas.openxmlformats.org/officeDocument/2006/relationships/image" Target="../media/image44.png"/><Relationship Id="rId18" Type="http://schemas.openxmlformats.org/officeDocument/2006/relationships/image" Target="../media/image37.png"/><Relationship Id="rId39" Type="http://schemas.openxmlformats.org/officeDocument/2006/relationships/image" Target="../media/image59.png"/><Relationship Id="rId34" Type="http://schemas.openxmlformats.org/officeDocument/2006/relationships/image" Target="../media/image121.png"/><Relationship Id="rId50" Type="http://schemas.openxmlformats.org/officeDocument/2006/relationships/image" Target="../media/image69.png"/><Relationship Id="rId55" Type="http://schemas.openxmlformats.org/officeDocument/2006/relationships/image" Target="../media/image122.png"/><Relationship Id="rId76" Type="http://schemas.openxmlformats.org/officeDocument/2006/relationships/image" Target="../media/image95.png"/><Relationship Id="rId7" Type="http://schemas.openxmlformats.org/officeDocument/2006/relationships/image" Target="../media/image26.png"/><Relationship Id="rId71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29" Type="http://schemas.openxmlformats.org/officeDocument/2006/relationships/image" Target="../media/image118.png"/><Relationship Id="rId24" Type="http://schemas.openxmlformats.org/officeDocument/2006/relationships/image" Target="../media/image113.png"/><Relationship Id="rId40" Type="http://schemas.openxmlformats.org/officeDocument/2006/relationships/image" Target="../media/image60.png"/><Relationship Id="rId45" Type="http://schemas.openxmlformats.org/officeDocument/2006/relationships/image" Target="../media/image70.png"/><Relationship Id="rId66" Type="http://schemas.openxmlformats.org/officeDocument/2006/relationships/image" Target="../media/image85.png"/><Relationship Id="rId87" Type="http://schemas.openxmlformats.org/officeDocument/2006/relationships/image" Target="../media/image106.png"/><Relationship Id="rId61" Type="http://schemas.openxmlformats.org/officeDocument/2006/relationships/image" Target="../media/image80.png"/><Relationship Id="rId82" Type="http://schemas.openxmlformats.org/officeDocument/2006/relationships/image" Target="../media/image101.png"/><Relationship Id="rId1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5.png"/><Relationship Id="rId21" Type="http://schemas.openxmlformats.org/officeDocument/2006/relationships/image" Target="../media/image140.png"/><Relationship Id="rId42" Type="http://schemas.openxmlformats.org/officeDocument/2006/relationships/image" Target="../media/image142.png"/><Relationship Id="rId47" Type="http://schemas.openxmlformats.org/officeDocument/2006/relationships/image" Target="../media/image132.png"/><Relationship Id="rId63" Type="http://schemas.openxmlformats.org/officeDocument/2006/relationships/image" Target="../media/image83.png"/><Relationship Id="rId68" Type="http://schemas.openxmlformats.org/officeDocument/2006/relationships/image" Target="../media/image144.png"/><Relationship Id="rId84" Type="http://schemas.openxmlformats.org/officeDocument/2006/relationships/image" Target="../media/image149.png"/><Relationship Id="rId89" Type="http://schemas.openxmlformats.org/officeDocument/2006/relationships/image" Target="../media/image153.png"/><Relationship Id="rId16" Type="http://schemas.openxmlformats.org/officeDocument/2006/relationships/image" Target="../media/image35.png"/><Relationship Id="rId11" Type="http://schemas.openxmlformats.org/officeDocument/2006/relationships/image" Target="../media/image50.png"/><Relationship Id="rId32" Type="http://schemas.openxmlformats.org/officeDocument/2006/relationships/image" Target="../media/image47.png"/><Relationship Id="rId37" Type="http://schemas.openxmlformats.org/officeDocument/2006/relationships/image" Target="../media/image141.png"/><Relationship Id="rId53" Type="http://schemas.openxmlformats.org/officeDocument/2006/relationships/image" Target="../media/image73.png"/><Relationship Id="rId58" Type="http://schemas.openxmlformats.org/officeDocument/2006/relationships/image" Target="../media/image143.png"/><Relationship Id="rId74" Type="http://schemas.openxmlformats.org/officeDocument/2006/relationships/image" Target="../media/image94.png"/><Relationship Id="rId79" Type="http://schemas.openxmlformats.org/officeDocument/2006/relationships/image" Target="../media/image99.png"/><Relationship Id="rId5" Type="http://schemas.openxmlformats.org/officeDocument/2006/relationships/image" Target="../media/image24.png"/><Relationship Id="rId90" Type="http://schemas.openxmlformats.org/officeDocument/2006/relationships/image" Target="../media/image154.png"/><Relationship Id="rId95" Type="http://schemas.openxmlformats.org/officeDocument/2006/relationships/image" Target="../media/image156.png"/><Relationship Id="rId22" Type="http://schemas.openxmlformats.org/officeDocument/2006/relationships/image" Target="../media/image111.png"/><Relationship Id="rId27" Type="http://schemas.openxmlformats.org/officeDocument/2006/relationships/image" Target="../media/image116.png"/><Relationship Id="rId43" Type="http://schemas.openxmlformats.org/officeDocument/2006/relationships/image" Target="../media/image63.png"/><Relationship Id="rId48" Type="http://schemas.openxmlformats.org/officeDocument/2006/relationships/image" Target="../media/image67.png"/><Relationship Id="rId64" Type="http://schemas.openxmlformats.org/officeDocument/2006/relationships/image" Target="../media/image84.png"/><Relationship Id="rId69" Type="http://schemas.openxmlformats.org/officeDocument/2006/relationships/image" Target="../media/image145.png"/><Relationship Id="rId8" Type="http://schemas.openxmlformats.org/officeDocument/2006/relationships/image" Target="../media/image27.png"/><Relationship Id="rId51" Type="http://schemas.openxmlformats.org/officeDocument/2006/relationships/image" Target="../media/image71.png"/><Relationship Id="rId72" Type="http://schemas.openxmlformats.org/officeDocument/2006/relationships/image" Target="../media/image92.png"/><Relationship Id="rId80" Type="http://schemas.openxmlformats.org/officeDocument/2006/relationships/image" Target="../media/image100.png"/><Relationship Id="rId85" Type="http://schemas.openxmlformats.org/officeDocument/2006/relationships/image" Target="../media/image105.png"/><Relationship Id="rId93" Type="http://schemas.openxmlformats.org/officeDocument/2006/relationships/image" Target="../media/image155.png"/><Relationship Id="rId3" Type="http://schemas.openxmlformats.org/officeDocument/2006/relationships/image" Target="../media/image22.png"/><Relationship Id="rId12" Type="http://schemas.openxmlformats.org/officeDocument/2006/relationships/image" Target="../media/image108.png"/><Relationship Id="rId17" Type="http://schemas.openxmlformats.org/officeDocument/2006/relationships/image" Target="../media/image36.png"/><Relationship Id="rId25" Type="http://schemas.openxmlformats.org/officeDocument/2006/relationships/image" Target="../media/image114.png"/><Relationship Id="rId33" Type="http://schemas.openxmlformats.org/officeDocument/2006/relationships/image" Target="../media/image53.png"/><Relationship Id="rId38" Type="http://schemas.openxmlformats.org/officeDocument/2006/relationships/image" Target="../media/image58.png"/><Relationship Id="rId46" Type="http://schemas.openxmlformats.org/officeDocument/2006/relationships/image" Target="../media/image66.png"/><Relationship Id="rId59" Type="http://schemas.openxmlformats.org/officeDocument/2006/relationships/image" Target="../media/image79.png"/><Relationship Id="rId67" Type="http://schemas.openxmlformats.org/officeDocument/2006/relationships/image" Target="../media/image127.png"/><Relationship Id="rId20" Type="http://schemas.openxmlformats.org/officeDocument/2006/relationships/image" Target="../media/image39.png"/><Relationship Id="rId41" Type="http://schemas.openxmlformats.org/officeDocument/2006/relationships/image" Target="../media/image61.png"/><Relationship Id="rId54" Type="http://schemas.openxmlformats.org/officeDocument/2006/relationships/image" Target="../media/image74.png"/><Relationship Id="rId62" Type="http://schemas.openxmlformats.org/officeDocument/2006/relationships/image" Target="../media/image82.png"/><Relationship Id="rId70" Type="http://schemas.openxmlformats.org/officeDocument/2006/relationships/image" Target="../media/image90.png"/><Relationship Id="rId75" Type="http://schemas.openxmlformats.org/officeDocument/2006/relationships/image" Target="../media/image95.png"/><Relationship Id="rId83" Type="http://schemas.openxmlformats.org/officeDocument/2006/relationships/image" Target="../media/image103.png"/><Relationship Id="rId88" Type="http://schemas.openxmlformats.org/officeDocument/2006/relationships/image" Target="../media/image152.png"/><Relationship Id="rId91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5" Type="http://schemas.openxmlformats.org/officeDocument/2006/relationships/image" Target="../media/image34.png"/><Relationship Id="rId23" Type="http://schemas.openxmlformats.org/officeDocument/2006/relationships/image" Target="../media/image112.png"/><Relationship Id="rId28" Type="http://schemas.openxmlformats.org/officeDocument/2006/relationships/image" Target="../media/image117.png"/><Relationship Id="rId36" Type="http://schemas.openxmlformats.org/officeDocument/2006/relationships/image" Target="../media/image122.png"/><Relationship Id="rId49" Type="http://schemas.openxmlformats.org/officeDocument/2006/relationships/image" Target="../media/image68.png"/><Relationship Id="rId57" Type="http://schemas.openxmlformats.org/officeDocument/2006/relationships/image" Target="../media/image77.png"/><Relationship Id="rId10" Type="http://schemas.openxmlformats.org/officeDocument/2006/relationships/image" Target="../media/image29.png"/><Relationship Id="rId31" Type="http://schemas.openxmlformats.org/officeDocument/2006/relationships/image" Target="../media/image120.png"/><Relationship Id="rId44" Type="http://schemas.openxmlformats.org/officeDocument/2006/relationships/image" Target="../media/image64.png"/><Relationship Id="rId52" Type="http://schemas.openxmlformats.org/officeDocument/2006/relationships/image" Target="../media/image72.png"/><Relationship Id="rId60" Type="http://schemas.openxmlformats.org/officeDocument/2006/relationships/image" Target="../media/image80.png"/><Relationship Id="rId65" Type="http://schemas.openxmlformats.org/officeDocument/2006/relationships/image" Target="../media/image85.png"/><Relationship Id="rId73" Type="http://schemas.openxmlformats.org/officeDocument/2006/relationships/image" Target="../media/image147.png"/><Relationship Id="rId78" Type="http://schemas.openxmlformats.org/officeDocument/2006/relationships/image" Target="../media/image148.png"/><Relationship Id="rId81" Type="http://schemas.openxmlformats.org/officeDocument/2006/relationships/image" Target="../media/image101.png"/><Relationship Id="rId86" Type="http://schemas.openxmlformats.org/officeDocument/2006/relationships/image" Target="../media/image150.png"/><Relationship Id="rId94" Type="http://schemas.openxmlformats.org/officeDocument/2006/relationships/image" Target="../media/image45.png"/><Relationship Id="rId4" Type="http://schemas.openxmlformats.org/officeDocument/2006/relationships/image" Target="../media/image23.png"/><Relationship Id="rId9" Type="http://schemas.openxmlformats.org/officeDocument/2006/relationships/image" Target="../media/image49.png"/><Relationship Id="rId13" Type="http://schemas.openxmlformats.org/officeDocument/2006/relationships/image" Target="../media/image44.png"/><Relationship Id="rId18" Type="http://schemas.openxmlformats.org/officeDocument/2006/relationships/image" Target="../media/image37.png"/><Relationship Id="rId39" Type="http://schemas.openxmlformats.org/officeDocument/2006/relationships/image" Target="../media/image59.png"/><Relationship Id="rId34" Type="http://schemas.openxmlformats.org/officeDocument/2006/relationships/image" Target="../media/image121.png"/><Relationship Id="rId50" Type="http://schemas.openxmlformats.org/officeDocument/2006/relationships/image" Target="../media/image69.png"/><Relationship Id="rId55" Type="http://schemas.openxmlformats.org/officeDocument/2006/relationships/image" Target="../media/image75.png"/><Relationship Id="rId76" Type="http://schemas.openxmlformats.org/officeDocument/2006/relationships/image" Target="../media/image96.png"/><Relationship Id="rId7" Type="http://schemas.openxmlformats.org/officeDocument/2006/relationships/image" Target="../media/image139.png"/><Relationship Id="rId71" Type="http://schemas.openxmlformats.org/officeDocument/2006/relationships/image" Target="../media/image146.png"/><Relationship Id="rId92" Type="http://schemas.openxmlformats.org/officeDocument/2006/relationships/image" Target="../media/image137.png"/><Relationship Id="rId2" Type="http://schemas.openxmlformats.org/officeDocument/2006/relationships/notesSlide" Target="../notesSlides/notesSlide13.xml"/><Relationship Id="rId29" Type="http://schemas.openxmlformats.org/officeDocument/2006/relationships/image" Target="../media/image118.png"/><Relationship Id="rId24" Type="http://schemas.openxmlformats.org/officeDocument/2006/relationships/image" Target="../media/image113.png"/><Relationship Id="rId40" Type="http://schemas.openxmlformats.org/officeDocument/2006/relationships/image" Target="../media/image60.png"/><Relationship Id="rId45" Type="http://schemas.openxmlformats.org/officeDocument/2006/relationships/image" Target="../media/image65.png"/><Relationship Id="rId66" Type="http://schemas.openxmlformats.org/officeDocument/2006/relationships/image" Target="../media/image86.png"/><Relationship Id="rId87" Type="http://schemas.openxmlformats.org/officeDocument/2006/relationships/image" Target="../media/image151.png"/><Relationship Id="rId61" Type="http://schemas.openxmlformats.org/officeDocument/2006/relationships/image" Target="../media/image81.png"/><Relationship Id="rId82" Type="http://schemas.openxmlformats.org/officeDocument/2006/relationships/image" Target="../media/image102.png"/><Relationship Id="rId19" Type="http://schemas.openxmlformats.org/officeDocument/2006/relationships/image" Target="../media/image38.png"/><Relationship Id="rId14" Type="http://schemas.openxmlformats.org/officeDocument/2006/relationships/image" Target="../media/image51.png"/><Relationship Id="rId30" Type="http://schemas.openxmlformats.org/officeDocument/2006/relationships/image" Target="../media/image119.png"/><Relationship Id="rId35" Type="http://schemas.openxmlformats.org/officeDocument/2006/relationships/image" Target="../media/image55.png"/><Relationship Id="rId56" Type="http://schemas.openxmlformats.org/officeDocument/2006/relationships/image" Target="../media/image76.png"/><Relationship Id="rId77" Type="http://schemas.openxmlformats.org/officeDocument/2006/relationships/image" Target="../media/image1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7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68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12" Type="http://schemas.openxmlformats.org/officeDocument/2006/relationships/image" Target="../media/image17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5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30.png"/><Relationship Id="rId24" Type="http://schemas.openxmlformats.org/officeDocument/2006/relationships/image" Target="../media/image45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3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0050" y="819150"/>
            <a:ext cx="8339137" cy="728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455"/>
              </a:lnSpc>
              <a:buNone/>
            </a:pPr>
            <a:r>
              <a:rPr lang="en-US" sz="6199" b="1" kern="0" spc="-12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ТЕНЕВАЯ СТОРОНА</a:t>
            </a:r>
            <a:endParaRPr lang="en-US" sz="6199" dirty="0"/>
          </a:p>
        </p:txBody>
      </p:sp>
      <p:sp>
        <p:nvSpPr>
          <p:cNvPr id="3" name="Text 1"/>
          <p:cNvSpPr/>
          <p:nvPr/>
        </p:nvSpPr>
        <p:spPr>
          <a:xfrm>
            <a:off x="552450" y="1547813"/>
            <a:ext cx="789146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453"/>
              </a:lnSpc>
              <a:buNone/>
            </a:pPr>
            <a:r>
              <a:rPr lang="en-US" sz="4453" kern="0" spc="-312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РУКОВОДИТЕЛЯ В ТЕЛЕКОМЕ</a:t>
            </a:r>
            <a:endParaRPr lang="en-US" sz="4453" dirty="0"/>
          </a:p>
        </p:txBody>
      </p:sp>
      <p:sp>
        <p:nvSpPr>
          <p:cNvPr id="4" name="Text 2"/>
          <p:cNvSpPr/>
          <p:nvPr/>
        </p:nvSpPr>
        <p:spPr>
          <a:xfrm>
            <a:off x="552450" y="223838"/>
            <a:ext cx="2362200" cy="233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46"/>
              </a:lnSpc>
              <a:buNone/>
            </a:pPr>
            <a:r>
              <a:rPr lang="en-US" sz="1781" kern="0" spc="-36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@COACH_LOBOTOVA</a:t>
            </a:r>
            <a:endParaRPr lang="en-US" sz="1781" dirty="0"/>
          </a:p>
        </p:txBody>
      </p:sp>
      <p:sp>
        <p:nvSpPr>
          <p:cNvPr id="5" name="Text 3"/>
          <p:cNvSpPr/>
          <p:nvPr/>
        </p:nvSpPr>
        <p:spPr>
          <a:xfrm>
            <a:off x="7805738" y="252413"/>
            <a:ext cx="933450" cy="233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46"/>
              </a:lnSpc>
              <a:buNone/>
            </a:pPr>
            <a:r>
              <a:rPr lang="en-US" sz="1781" kern="0" spc="-36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04/2026</a:t>
            </a:r>
            <a:endParaRPr lang="en-US" sz="1781" dirty="0"/>
          </a:p>
        </p:txBody>
      </p:sp>
      <p:sp>
        <p:nvSpPr>
          <p:cNvPr id="6" name="Text 4"/>
          <p:cNvSpPr/>
          <p:nvPr/>
        </p:nvSpPr>
        <p:spPr>
          <a:xfrm>
            <a:off x="552450" y="3314700"/>
            <a:ext cx="36957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779"/>
              </a:lnSpc>
              <a:buNone/>
            </a:pPr>
            <a:r>
              <a:rPr lang="en-US" sz="2779" kern="0" spc="-83" dirty="0">
                <a:solidFill>
                  <a:srgbClr val="5E025A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 чём здесь силовой кабель?</a:t>
            </a:r>
            <a:endParaRPr lang="en-US" sz="2779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 r="9788" b="16539"/>
          <a:stretch/>
        </p:blipFill>
        <p:spPr>
          <a:xfrm>
            <a:off x="3262313" y="1147763"/>
            <a:ext cx="5881688" cy="399573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52450" y="4595813"/>
            <a:ext cx="2471738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60"/>
              </a:lnSpc>
              <a:buNone/>
            </a:pPr>
            <a:r>
              <a:rPr lang="en-US" sz="2102" kern="0" spc="-42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Наталья Лоботова</a:t>
            </a:r>
            <a:endParaRPr lang="en-US" sz="2102" dirty="0"/>
          </a:p>
        </p:txBody>
      </p:sp>
      <p:sp>
        <p:nvSpPr>
          <p:cNvPr id="9" name="Text 6"/>
          <p:cNvSpPr/>
          <p:nvPr/>
        </p:nvSpPr>
        <p:spPr>
          <a:xfrm>
            <a:off x="3328988" y="4581525"/>
            <a:ext cx="3095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18"/>
              </a:lnSpc>
              <a:buNone/>
            </a:pPr>
            <a:r>
              <a:rPr lang="en-US" sz="1318" kern="0" spc="-40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специалист в области развития потенциала человека</a:t>
            </a:r>
            <a:endParaRPr lang="en-US" sz="1318" dirty="0"/>
          </a:p>
        </p:txBody>
      </p:sp>
      <p:sp>
        <p:nvSpPr>
          <p:cNvPr id="10" name="Shape 7"/>
          <p:cNvSpPr/>
          <p:nvPr/>
        </p:nvSpPr>
        <p:spPr>
          <a:xfrm rot="5400000">
            <a:off x="2857500" y="4748213"/>
            <a:ext cx="561975" cy="0"/>
          </a:xfrm>
          <a:prstGeom prst="line">
            <a:avLst/>
          </a:prstGeom>
          <a:noFill/>
          <a:ln w="18097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r="3"/>
          <a:stretch/>
        </p:blipFill>
        <p:spPr>
          <a:xfrm>
            <a:off x="6017180" y="4567784"/>
            <a:ext cx="77521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 r="-1"/>
          <a:stretch/>
        </p:blipFill>
        <p:spPr>
          <a:xfrm>
            <a:off x="2457591" y="3371694"/>
            <a:ext cx="147103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41216" y="3569529"/>
            <a:ext cx="69810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1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50" y="3311747"/>
            <a:ext cx="233172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76798" y="3697553"/>
            <a:ext cx="165046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1" y="3612305"/>
            <a:ext cx="175896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56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 r="1"/>
          <a:stretch/>
        </p:blipFill>
        <p:spPr>
          <a:xfrm>
            <a:off x="6435484" y="4573200"/>
            <a:ext cx="204415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89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 r="1"/>
          <a:stretch/>
        </p:blipFill>
        <p:spPr>
          <a:xfrm>
            <a:off x="6216670" y="4836695"/>
            <a:ext cx="216368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r="1" b="24256"/>
          <a:stretch/>
        </p:blipFill>
        <p:spPr>
          <a:xfrm>
            <a:off x="6735889" y="4931773"/>
            <a:ext cx="295438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r="1" b="645"/>
          <a:stretch/>
        </p:blipFill>
        <p:spPr>
          <a:xfrm>
            <a:off x="6062107" y="4885976"/>
            <a:ext cx="235023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78" y="4257689"/>
            <a:ext cx="645849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4" y="4684365"/>
            <a:ext cx="303447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2" y="3620923"/>
            <a:ext cx="203039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3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 r="1"/>
          <a:stretch/>
        </p:blipFill>
        <p:spPr>
          <a:xfrm>
            <a:off x="2588064" y="3788527"/>
            <a:ext cx="158135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8" y="528638"/>
            <a:ext cx="722291" cy="2143125"/>
          </a:xfrm>
          <a:prstGeom prst="rect">
            <a:avLst/>
          </a:prstGeom>
        </p:spPr>
      </p:pic>
      <p:sp>
        <p:nvSpPr>
          <p:cNvPr id="21" name="Shape 0"/>
          <p:cNvSpPr/>
          <p:nvPr/>
        </p:nvSpPr>
        <p:spPr>
          <a:xfrm>
            <a:off x="1076325" y="1368221"/>
            <a:ext cx="1214438" cy="1214438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057275" y="1057275"/>
            <a:ext cx="1219200" cy="1524000"/>
          </a:xfrm>
          <a:prstGeom prst="rect">
            <a:avLst/>
          </a:prstGeom>
        </p:spPr>
      </p:pic>
      <p:sp>
        <p:nvSpPr>
          <p:cNvPr id="23" name="Shape 1"/>
          <p:cNvSpPr/>
          <p:nvPr/>
        </p:nvSpPr>
        <p:spPr>
          <a:xfrm>
            <a:off x="6872288" y="1314450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4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7010386" y="2255734"/>
            <a:ext cx="992723" cy="123764"/>
          </a:xfrm>
          <a:prstGeom prst="rect">
            <a:avLst/>
          </a:prstGeom>
        </p:spPr>
      </p:pic>
      <p:pic>
        <p:nvPicPr>
          <p:cNvPr id="25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7002242" y="2286677"/>
            <a:ext cx="359891" cy="50483"/>
          </a:xfrm>
          <a:prstGeom prst="rect">
            <a:avLst/>
          </a:prstGeom>
        </p:spPr>
      </p:pic>
      <p:pic>
        <p:nvPicPr>
          <p:cNvPr id="26" name="Image 22" descr="preencoded.png"/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7003414" y="2252762"/>
            <a:ext cx="358946" cy="59534"/>
          </a:xfrm>
          <a:prstGeom prst="rect">
            <a:avLst/>
          </a:prstGeom>
        </p:spPr>
      </p:pic>
      <p:pic>
        <p:nvPicPr>
          <p:cNvPr id="27" name="Image 23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7002242" y="2236191"/>
            <a:ext cx="371291" cy="47226"/>
          </a:xfrm>
          <a:prstGeom prst="rect">
            <a:avLst/>
          </a:prstGeom>
        </p:spPr>
      </p:pic>
      <p:pic>
        <p:nvPicPr>
          <p:cNvPr id="28" name="Image 24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7044584" y="2241079"/>
            <a:ext cx="283353" cy="35826"/>
          </a:xfrm>
          <a:prstGeom prst="rect">
            <a:avLst/>
          </a:prstGeom>
        </p:spPr>
      </p:pic>
      <p:pic>
        <p:nvPicPr>
          <p:cNvPr id="29" name="Image 2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223713" y="2239449"/>
            <a:ext cx="17913" cy="9771"/>
          </a:xfrm>
          <a:prstGeom prst="rect">
            <a:avLst/>
          </a:prstGeom>
        </p:spPr>
      </p:pic>
      <p:pic>
        <p:nvPicPr>
          <p:cNvPr id="30" name="Image 26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7124379" y="2268764"/>
            <a:ext cx="16285" cy="9771"/>
          </a:xfrm>
          <a:prstGeom prst="rect">
            <a:avLst/>
          </a:prstGeom>
        </p:spPr>
      </p:pic>
      <p:pic>
        <p:nvPicPr>
          <p:cNvPr id="31" name="Image 27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7173232" y="2236191"/>
            <a:ext cx="27684" cy="47226"/>
          </a:xfrm>
          <a:prstGeom prst="rect">
            <a:avLst/>
          </a:prstGeom>
        </p:spPr>
      </p:pic>
      <p:pic>
        <p:nvPicPr>
          <p:cNvPr id="32" name="Image 28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116235" y="2241079"/>
            <a:ext cx="140048" cy="35826"/>
          </a:xfrm>
          <a:prstGeom prst="rect">
            <a:avLst/>
          </a:prstGeom>
        </p:spPr>
      </p:pic>
      <p:pic>
        <p:nvPicPr>
          <p:cNvPr id="33" name="Image 29" descr="preencoded.png"/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7116235" y="2239449"/>
            <a:ext cx="141677" cy="39083"/>
          </a:xfrm>
          <a:prstGeom prst="rect">
            <a:avLst/>
          </a:prstGeom>
        </p:spPr>
      </p:pic>
      <p:pic>
        <p:nvPicPr>
          <p:cNvPr id="34" name="Image 30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7000875" y="2215023"/>
            <a:ext cx="361259" cy="50483"/>
          </a:xfrm>
          <a:prstGeom prst="rect">
            <a:avLst/>
          </a:prstGeom>
        </p:spPr>
      </p:pic>
      <p:pic>
        <p:nvPicPr>
          <p:cNvPr id="35" name="Image 31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7000875" y="2179197"/>
            <a:ext cx="361259" cy="61882"/>
          </a:xfrm>
          <a:prstGeom prst="rect">
            <a:avLst/>
          </a:prstGeom>
        </p:spPr>
      </p:pic>
      <p:pic>
        <p:nvPicPr>
          <p:cNvPr id="36" name="Image 32" descr="preencoded.png"/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7000875" y="2162912"/>
            <a:ext cx="371030" cy="47226"/>
          </a:xfrm>
          <a:prstGeom prst="rect">
            <a:avLst/>
          </a:prstGeom>
        </p:spPr>
      </p:pic>
      <p:pic>
        <p:nvPicPr>
          <p:cNvPr id="37" name="Image 33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7042956" y="2167798"/>
            <a:ext cx="284982" cy="35826"/>
          </a:xfrm>
          <a:prstGeom prst="rect">
            <a:avLst/>
          </a:prstGeom>
        </p:spPr>
      </p:pic>
      <p:pic>
        <p:nvPicPr>
          <p:cNvPr id="38" name="Image 34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222085" y="2166168"/>
            <a:ext cx="17913" cy="9771"/>
          </a:xfrm>
          <a:prstGeom prst="rect">
            <a:avLst/>
          </a:prstGeom>
        </p:spPr>
      </p:pic>
      <p:pic>
        <p:nvPicPr>
          <p:cNvPr id="39" name="Image 35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7122751" y="2195482"/>
            <a:ext cx="16285" cy="9771"/>
          </a:xfrm>
          <a:prstGeom prst="rect">
            <a:avLst/>
          </a:prstGeom>
        </p:spPr>
      </p:pic>
      <p:pic>
        <p:nvPicPr>
          <p:cNvPr id="40" name="Image 36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7171604" y="2162912"/>
            <a:ext cx="27684" cy="47226"/>
          </a:xfrm>
          <a:prstGeom prst="rect">
            <a:avLst/>
          </a:prstGeom>
        </p:spPr>
      </p:pic>
      <p:pic>
        <p:nvPicPr>
          <p:cNvPr id="41" name="Image 37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116235" y="2167798"/>
            <a:ext cx="138420" cy="35826"/>
          </a:xfrm>
          <a:prstGeom prst="rect">
            <a:avLst/>
          </a:prstGeom>
        </p:spPr>
      </p:pic>
      <p:pic>
        <p:nvPicPr>
          <p:cNvPr id="42" name="Image 38" descr="preencoded.png"/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7112980" y="2167798"/>
            <a:ext cx="143305" cy="37455"/>
          </a:xfrm>
          <a:prstGeom prst="rect">
            <a:avLst/>
          </a:prstGeom>
        </p:spPr>
      </p:pic>
      <p:pic>
        <p:nvPicPr>
          <p:cNvPr id="43" name="Image 39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002242" y="2143371"/>
            <a:ext cx="359891" cy="52111"/>
          </a:xfrm>
          <a:prstGeom prst="rect">
            <a:avLst/>
          </a:prstGeom>
        </p:spPr>
      </p:pic>
      <p:pic>
        <p:nvPicPr>
          <p:cNvPr id="44" name="Image 40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003247" y="2109778"/>
            <a:ext cx="358946" cy="59529"/>
          </a:xfrm>
          <a:prstGeom prst="rect">
            <a:avLst/>
          </a:prstGeom>
        </p:spPr>
      </p:pic>
      <p:pic>
        <p:nvPicPr>
          <p:cNvPr id="45" name="Image 41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002242" y="2091258"/>
            <a:ext cx="372919" cy="47226"/>
          </a:xfrm>
          <a:prstGeom prst="rect">
            <a:avLst/>
          </a:prstGeom>
        </p:spPr>
      </p:pic>
      <p:pic>
        <p:nvPicPr>
          <p:cNvPr id="46" name="Image 42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044584" y="2096144"/>
            <a:ext cx="284982" cy="37455"/>
          </a:xfrm>
          <a:prstGeom prst="rect">
            <a:avLst/>
          </a:prstGeom>
        </p:spPr>
      </p:pic>
      <p:pic>
        <p:nvPicPr>
          <p:cNvPr id="47" name="Image 43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225345" y="2094516"/>
            <a:ext cx="16285" cy="9771"/>
          </a:xfrm>
          <a:prstGeom prst="rect">
            <a:avLst/>
          </a:prstGeom>
        </p:spPr>
      </p:pic>
      <p:pic>
        <p:nvPicPr>
          <p:cNvPr id="48" name="Image 44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7124379" y="2123829"/>
            <a:ext cx="17913" cy="9771"/>
          </a:xfrm>
          <a:prstGeom prst="rect">
            <a:avLst/>
          </a:prstGeom>
        </p:spPr>
      </p:pic>
      <p:pic>
        <p:nvPicPr>
          <p:cNvPr id="49" name="Image 45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7174860" y="2091258"/>
            <a:ext cx="27684" cy="47226"/>
          </a:xfrm>
          <a:prstGeom prst="rect">
            <a:avLst/>
          </a:prstGeom>
        </p:spPr>
      </p:pic>
      <p:pic>
        <p:nvPicPr>
          <p:cNvPr id="50" name="Image 46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117863" y="2096144"/>
            <a:ext cx="140048" cy="37455"/>
          </a:xfrm>
          <a:prstGeom prst="rect">
            <a:avLst/>
          </a:prstGeom>
        </p:spPr>
      </p:pic>
      <p:pic>
        <p:nvPicPr>
          <p:cNvPr id="51" name="Image 47" descr="preencoded.png"/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7116235" y="2096144"/>
            <a:ext cx="143305" cy="37455"/>
          </a:xfrm>
          <a:prstGeom prst="rect">
            <a:avLst/>
          </a:prstGeom>
        </p:spPr>
      </p:pic>
      <p:pic>
        <p:nvPicPr>
          <p:cNvPr id="52" name="Image 48" descr="preencoded.png"/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7003870" y="2071718"/>
            <a:ext cx="359891" cy="50483"/>
          </a:xfrm>
          <a:prstGeom prst="rect">
            <a:avLst/>
          </a:prstGeom>
        </p:spPr>
      </p:pic>
      <p:pic>
        <p:nvPicPr>
          <p:cNvPr id="53" name="Image 49" descr="preencoded.png"/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7004228" y="2037773"/>
            <a:ext cx="358946" cy="59534"/>
          </a:xfrm>
          <a:prstGeom prst="rect">
            <a:avLst/>
          </a:prstGeom>
        </p:spPr>
      </p:pic>
      <p:pic>
        <p:nvPicPr>
          <p:cNvPr id="54" name="Image 50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002242" y="2019609"/>
            <a:ext cx="372919" cy="47226"/>
          </a:xfrm>
          <a:prstGeom prst="rect">
            <a:avLst/>
          </a:prstGeom>
        </p:spPr>
      </p:pic>
      <p:pic>
        <p:nvPicPr>
          <p:cNvPr id="55" name="Image 51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046212" y="2026121"/>
            <a:ext cx="283353" cy="35826"/>
          </a:xfrm>
          <a:prstGeom prst="rect">
            <a:avLst/>
          </a:prstGeom>
        </p:spPr>
      </p:pic>
      <p:pic>
        <p:nvPicPr>
          <p:cNvPr id="56" name="Image 52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225345" y="2022863"/>
            <a:ext cx="16285" cy="9771"/>
          </a:xfrm>
          <a:prstGeom prst="rect">
            <a:avLst/>
          </a:prstGeom>
        </p:spPr>
      </p:pic>
      <p:pic>
        <p:nvPicPr>
          <p:cNvPr id="57" name="Image 53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7124379" y="2053805"/>
            <a:ext cx="17913" cy="9771"/>
          </a:xfrm>
          <a:prstGeom prst="rect">
            <a:avLst/>
          </a:prstGeom>
        </p:spPr>
      </p:pic>
      <p:pic>
        <p:nvPicPr>
          <p:cNvPr id="58" name="Image 54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7174860" y="2019609"/>
            <a:ext cx="27684" cy="47226"/>
          </a:xfrm>
          <a:prstGeom prst="rect">
            <a:avLst/>
          </a:prstGeom>
        </p:spPr>
      </p:pic>
      <p:pic>
        <p:nvPicPr>
          <p:cNvPr id="59" name="Image 55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117863" y="2026121"/>
            <a:ext cx="140048" cy="35826"/>
          </a:xfrm>
          <a:prstGeom prst="rect">
            <a:avLst/>
          </a:prstGeom>
        </p:spPr>
      </p:pic>
      <p:pic>
        <p:nvPicPr>
          <p:cNvPr id="60" name="Image 56" descr="preencoded.png"/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7116235" y="2024493"/>
            <a:ext cx="143305" cy="37455"/>
          </a:xfrm>
          <a:prstGeom prst="rect">
            <a:avLst/>
          </a:prstGeom>
        </p:spPr>
      </p:pic>
      <p:pic>
        <p:nvPicPr>
          <p:cNvPr id="61" name="Image 57" descr="preencoded.png"/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7003870" y="2001692"/>
            <a:ext cx="359891" cy="52111"/>
          </a:xfrm>
          <a:prstGeom prst="rect">
            <a:avLst/>
          </a:prstGeom>
        </p:spPr>
      </p:pic>
      <p:pic>
        <p:nvPicPr>
          <p:cNvPr id="62" name="Image 58" descr="preencoded.png"/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7004484" y="1968245"/>
            <a:ext cx="358937" cy="59529"/>
          </a:xfrm>
          <a:prstGeom prst="rect">
            <a:avLst/>
          </a:prstGeom>
        </p:spPr>
      </p:pic>
      <p:pic>
        <p:nvPicPr>
          <p:cNvPr id="63" name="Image 59" descr="preencoded.png"/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7003870" y="1951211"/>
            <a:ext cx="371291" cy="47226"/>
          </a:xfrm>
          <a:prstGeom prst="rect">
            <a:avLst/>
          </a:prstGeom>
        </p:spPr>
      </p:pic>
      <p:pic>
        <p:nvPicPr>
          <p:cNvPr id="64" name="Image 60" descr="preencoded.png"/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7046212" y="1956095"/>
            <a:ext cx="284982" cy="35826"/>
          </a:xfrm>
          <a:prstGeom prst="rect">
            <a:avLst/>
          </a:prstGeom>
        </p:spPr>
      </p:pic>
      <p:pic>
        <p:nvPicPr>
          <p:cNvPr id="65" name="Image 61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225345" y="1954469"/>
            <a:ext cx="17913" cy="9771"/>
          </a:xfrm>
          <a:prstGeom prst="rect">
            <a:avLst/>
          </a:prstGeom>
        </p:spPr>
      </p:pic>
      <p:pic>
        <p:nvPicPr>
          <p:cNvPr id="66" name="Image 62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7126007" y="1983781"/>
            <a:ext cx="16285" cy="9771"/>
          </a:xfrm>
          <a:prstGeom prst="rect">
            <a:avLst/>
          </a:prstGeom>
        </p:spPr>
      </p:pic>
      <p:pic>
        <p:nvPicPr>
          <p:cNvPr id="67" name="Image 63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7174860" y="1951211"/>
            <a:ext cx="27684" cy="45597"/>
          </a:xfrm>
          <a:prstGeom prst="rect">
            <a:avLst/>
          </a:prstGeom>
        </p:spPr>
      </p:pic>
      <p:pic>
        <p:nvPicPr>
          <p:cNvPr id="68" name="Image 64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7119491" y="1956095"/>
            <a:ext cx="138420" cy="35826"/>
          </a:xfrm>
          <a:prstGeom prst="rect">
            <a:avLst/>
          </a:prstGeom>
        </p:spPr>
      </p:pic>
      <p:pic>
        <p:nvPicPr>
          <p:cNvPr id="69" name="Image 65" descr="preencoded.png"/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7117863" y="1954469"/>
            <a:ext cx="141677" cy="39083"/>
          </a:xfrm>
          <a:prstGeom prst="rect">
            <a:avLst/>
          </a:prstGeom>
        </p:spPr>
      </p:pic>
      <p:pic>
        <p:nvPicPr>
          <p:cNvPr id="70" name="Image 66" descr="preencoded.png"/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003870" y="1933298"/>
            <a:ext cx="359891" cy="50483"/>
          </a:xfrm>
          <a:prstGeom prst="rect">
            <a:avLst/>
          </a:prstGeom>
        </p:spPr>
      </p:pic>
      <p:pic>
        <p:nvPicPr>
          <p:cNvPr id="71" name="Image 67" descr="preencoded.png"/>
          <p:cNvPicPr>
            <a:picLocks noChangeAspect="1"/>
          </p:cNvPicPr>
          <p:nvPr/>
        </p:nvPicPr>
        <p:blipFill>
          <a:blip r:embed="rId52"/>
          <a:srcRect/>
          <a:stretch/>
        </p:blipFill>
        <p:spPr>
          <a:xfrm>
            <a:off x="7005005" y="1899349"/>
            <a:ext cx="358937" cy="59534"/>
          </a:xfrm>
          <a:prstGeom prst="rect">
            <a:avLst/>
          </a:prstGeom>
        </p:spPr>
      </p:pic>
      <p:pic>
        <p:nvPicPr>
          <p:cNvPr id="72" name="Image 68" descr="preencoded.png"/>
          <p:cNvPicPr>
            <a:picLocks noChangeAspect="1"/>
          </p:cNvPicPr>
          <p:nvPr/>
        </p:nvPicPr>
        <p:blipFill>
          <a:blip r:embed="rId53"/>
          <a:srcRect/>
          <a:stretch/>
        </p:blipFill>
        <p:spPr>
          <a:xfrm>
            <a:off x="7005498" y="1879557"/>
            <a:ext cx="371291" cy="45597"/>
          </a:xfrm>
          <a:prstGeom prst="rect">
            <a:avLst/>
          </a:prstGeom>
        </p:spPr>
      </p:pic>
      <p:pic>
        <p:nvPicPr>
          <p:cNvPr id="73" name="Image 69" descr="preencoded.png"/>
          <p:cNvPicPr>
            <a:picLocks noChangeAspect="1"/>
          </p:cNvPicPr>
          <p:nvPr/>
        </p:nvPicPr>
        <p:blipFill>
          <a:blip r:embed="rId54"/>
          <a:srcRect/>
          <a:stretch/>
        </p:blipFill>
        <p:spPr>
          <a:xfrm>
            <a:off x="7047840" y="1884443"/>
            <a:ext cx="284982" cy="35826"/>
          </a:xfrm>
          <a:prstGeom prst="rect">
            <a:avLst/>
          </a:prstGeom>
        </p:spPr>
      </p:pic>
      <p:pic>
        <p:nvPicPr>
          <p:cNvPr id="74" name="Image 70" descr="preencoded.png"/>
          <p:cNvPicPr>
            <a:picLocks noChangeAspect="1"/>
          </p:cNvPicPr>
          <p:nvPr/>
        </p:nvPicPr>
        <p:blipFill>
          <a:blip r:embed="rId55"/>
          <a:srcRect/>
          <a:stretch/>
        </p:blipFill>
        <p:spPr>
          <a:xfrm>
            <a:off x="7226973" y="1882811"/>
            <a:ext cx="17913" cy="9771"/>
          </a:xfrm>
          <a:prstGeom prst="rect">
            <a:avLst/>
          </a:prstGeom>
        </p:spPr>
      </p:pic>
      <p:pic>
        <p:nvPicPr>
          <p:cNvPr id="75" name="Image 71" descr="preencoded.png"/>
          <p:cNvPicPr>
            <a:picLocks noChangeAspect="1"/>
          </p:cNvPicPr>
          <p:nvPr/>
        </p:nvPicPr>
        <p:blipFill>
          <a:blip r:embed="rId56"/>
          <a:srcRect/>
          <a:stretch/>
        </p:blipFill>
        <p:spPr>
          <a:xfrm>
            <a:off x="7127635" y="1912127"/>
            <a:ext cx="16285" cy="9771"/>
          </a:xfrm>
          <a:prstGeom prst="rect">
            <a:avLst/>
          </a:prstGeom>
        </p:spPr>
      </p:pic>
      <p:pic>
        <p:nvPicPr>
          <p:cNvPr id="76" name="Image 72" descr="preencoded.png"/>
          <p:cNvPicPr>
            <a:picLocks noChangeAspect="1"/>
          </p:cNvPicPr>
          <p:nvPr/>
        </p:nvPicPr>
        <p:blipFill>
          <a:blip r:embed="rId57"/>
          <a:srcRect/>
          <a:stretch/>
        </p:blipFill>
        <p:spPr>
          <a:xfrm>
            <a:off x="7176488" y="1879557"/>
            <a:ext cx="27684" cy="45597"/>
          </a:xfrm>
          <a:prstGeom prst="rect">
            <a:avLst/>
          </a:prstGeom>
        </p:spPr>
      </p:pic>
      <p:pic>
        <p:nvPicPr>
          <p:cNvPr id="77" name="Image 73" descr="preencoded.png"/>
          <p:cNvPicPr>
            <a:picLocks noChangeAspect="1"/>
          </p:cNvPicPr>
          <p:nvPr/>
        </p:nvPicPr>
        <p:blipFill>
          <a:blip r:embed="rId58"/>
          <a:srcRect/>
          <a:stretch/>
        </p:blipFill>
        <p:spPr>
          <a:xfrm>
            <a:off x="7121119" y="1884443"/>
            <a:ext cx="138420" cy="35826"/>
          </a:xfrm>
          <a:prstGeom prst="rect">
            <a:avLst/>
          </a:prstGeom>
        </p:spPr>
      </p:pic>
      <p:pic>
        <p:nvPicPr>
          <p:cNvPr id="78" name="Image 74" descr="preencoded.png"/>
          <p:cNvPicPr>
            <a:picLocks noChangeAspect="1"/>
          </p:cNvPicPr>
          <p:nvPr/>
        </p:nvPicPr>
        <p:blipFill>
          <a:blip r:embed="rId59"/>
          <a:srcRect/>
          <a:stretch/>
        </p:blipFill>
        <p:spPr>
          <a:xfrm>
            <a:off x="7251399" y="1376363"/>
            <a:ext cx="674186" cy="1009650"/>
          </a:xfrm>
          <a:prstGeom prst="rect">
            <a:avLst/>
          </a:prstGeom>
        </p:spPr>
      </p:pic>
      <p:pic>
        <p:nvPicPr>
          <p:cNvPr id="79" name="Image 75" descr="preencoded.png"/>
          <p:cNvPicPr>
            <a:picLocks noChangeAspect="1"/>
          </p:cNvPicPr>
          <p:nvPr/>
        </p:nvPicPr>
        <p:blipFill>
          <a:blip r:embed="rId60"/>
          <a:srcRect/>
          <a:stretch/>
        </p:blipFill>
        <p:spPr>
          <a:xfrm>
            <a:off x="7467986" y="1649946"/>
            <a:ext cx="275211" cy="201930"/>
          </a:xfrm>
          <a:prstGeom prst="rect">
            <a:avLst/>
          </a:prstGeom>
        </p:spPr>
      </p:pic>
      <p:pic>
        <p:nvPicPr>
          <p:cNvPr id="80" name="Image 76" descr="preencoded.png"/>
          <p:cNvPicPr>
            <a:picLocks noChangeAspect="1"/>
          </p:cNvPicPr>
          <p:nvPr/>
        </p:nvPicPr>
        <p:blipFill>
          <a:blip r:embed="rId61"/>
          <a:srcRect/>
          <a:stretch/>
        </p:blipFill>
        <p:spPr>
          <a:xfrm>
            <a:off x="7352365" y="1376363"/>
            <a:ext cx="475513" cy="296381"/>
          </a:xfrm>
          <a:prstGeom prst="rect">
            <a:avLst/>
          </a:prstGeom>
        </p:spPr>
      </p:pic>
      <p:pic>
        <p:nvPicPr>
          <p:cNvPr id="81" name="Image 77" descr="preencoded.png"/>
          <p:cNvPicPr>
            <a:picLocks noChangeAspect="1"/>
          </p:cNvPicPr>
          <p:nvPr/>
        </p:nvPicPr>
        <p:blipFill>
          <a:blip r:embed="rId62"/>
          <a:srcRect/>
          <a:stretch/>
        </p:blipFill>
        <p:spPr>
          <a:xfrm>
            <a:off x="7445187" y="1457785"/>
            <a:ext cx="110736" cy="226357"/>
          </a:xfrm>
          <a:prstGeom prst="rect">
            <a:avLst/>
          </a:prstGeom>
        </p:spPr>
      </p:pic>
      <p:pic>
        <p:nvPicPr>
          <p:cNvPr id="82" name="Image 78" descr="preencoded.png"/>
          <p:cNvPicPr>
            <a:picLocks noChangeAspect="1"/>
          </p:cNvPicPr>
          <p:nvPr/>
        </p:nvPicPr>
        <p:blipFill>
          <a:blip r:embed="rId63"/>
          <a:srcRect/>
          <a:stretch/>
        </p:blipFill>
        <p:spPr>
          <a:xfrm>
            <a:off x="7588490" y="1425218"/>
            <a:ext cx="50483" cy="229614"/>
          </a:xfrm>
          <a:prstGeom prst="rect">
            <a:avLst/>
          </a:prstGeom>
        </p:spPr>
      </p:pic>
      <p:pic>
        <p:nvPicPr>
          <p:cNvPr id="83" name="Image 79" descr="preencoded.png"/>
          <p:cNvPicPr>
            <a:picLocks noChangeAspect="1"/>
          </p:cNvPicPr>
          <p:nvPr/>
        </p:nvPicPr>
        <p:blipFill>
          <a:blip r:embed="rId64"/>
          <a:srcRect/>
          <a:stretch/>
        </p:blipFill>
        <p:spPr>
          <a:xfrm>
            <a:off x="7655258" y="1434989"/>
            <a:ext cx="118878" cy="216586"/>
          </a:xfrm>
          <a:prstGeom prst="rect">
            <a:avLst/>
          </a:prstGeom>
        </p:spPr>
      </p:pic>
      <p:pic>
        <p:nvPicPr>
          <p:cNvPr id="84" name="Image 80" descr="preencoded.png"/>
          <p:cNvPicPr>
            <a:picLocks noChangeAspect="1"/>
          </p:cNvPicPr>
          <p:nvPr/>
        </p:nvPicPr>
        <p:blipFill>
          <a:blip r:embed="rId65"/>
          <a:srcRect/>
          <a:stretch/>
        </p:blipFill>
        <p:spPr>
          <a:xfrm>
            <a:off x="7645487" y="1667859"/>
            <a:ext cx="177503" cy="244270"/>
          </a:xfrm>
          <a:prstGeom prst="rect">
            <a:avLst/>
          </a:prstGeom>
        </p:spPr>
      </p:pic>
      <p:pic>
        <p:nvPicPr>
          <p:cNvPr id="85" name="Image 81" descr="preencoded.png"/>
          <p:cNvPicPr>
            <a:picLocks noChangeAspect="1"/>
          </p:cNvPicPr>
          <p:nvPr/>
        </p:nvPicPr>
        <p:blipFill>
          <a:blip r:embed="rId66"/>
          <a:srcRect/>
          <a:stretch/>
        </p:blipFill>
        <p:spPr>
          <a:xfrm>
            <a:off x="7564064" y="1658087"/>
            <a:ext cx="76538" cy="252413"/>
          </a:xfrm>
          <a:prstGeom prst="rect">
            <a:avLst/>
          </a:prstGeom>
        </p:spPr>
      </p:pic>
      <p:pic>
        <p:nvPicPr>
          <p:cNvPr id="86" name="Image 82" descr="preencoded.png"/>
          <p:cNvPicPr>
            <a:picLocks noChangeAspect="1"/>
          </p:cNvPicPr>
          <p:nvPr/>
        </p:nvPicPr>
        <p:blipFill>
          <a:blip r:embed="rId67"/>
          <a:srcRect/>
          <a:stretch/>
        </p:blipFill>
        <p:spPr>
          <a:xfrm>
            <a:off x="7401218" y="1658087"/>
            <a:ext cx="156333" cy="258926"/>
          </a:xfrm>
          <a:prstGeom prst="rect">
            <a:avLst/>
          </a:prstGeom>
        </p:spPr>
      </p:pic>
      <p:pic>
        <p:nvPicPr>
          <p:cNvPr id="87" name="Image 83" descr="preencoded.png"/>
          <p:cNvPicPr>
            <a:picLocks noChangeAspect="1"/>
          </p:cNvPicPr>
          <p:nvPr/>
        </p:nvPicPr>
        <p:blipFill>
          <a:blip r:embed="rId68"/>
          <a:srcRect/>
          <a:stretch/>
        </p:blipFill>
        <p:spPr>
          <a:xfrm>
            <a:off x="7485897" y="1659717"/>
            <a:ext cx="223100" cy="32569"/>
          </a:xfrm>
          <a:prstGeom prst="rect">
            <a:avLst/>
          </a:prstGeom>
        </p:spPr>
      </p:pic>
      <p:pic>
        <p:nvPicPr>
          <p:cNvPr id="88" name="Image 84" descr="preencoded.png"/>
          <p:cNvPicPr>
            <a:picLocks noChangeAspect="1"/>
          </p:cNvPicPr>
          <p:nvPr/>
        </p:nvPicPr>
        <p:blipFill>
          <a:blip r:embed="rId69"/>
          <a:srcRect/>
          <a:stretch/>
        </p:blipFill>
        <p:spPr>
          <a:xfrm>
            <a:off x="7485897" y="1635289"/>
            <a:ext cx="223100" cy="32569"/>
          </a:xfrm>
          <a:prstGeom prst="rect">
            <a:avLst/>
          </a:prstGeom>
        </p:spPr>
      </p:pic>
      <p:pic>
        <p:nvPicPr>
          <p:cNvPr id="89" name="Image 85" descr="preencoded.png"/>
          <p:cNvPicPr>
            <a:picLocks noChangeAspect="1"/>
          </p:cNvPicPr>
          <p:nvPr/>
        </p:nvPicPr>
        <p:blipFill>
          <a:blip r:embed="rId70"/>
          <a:srcRect/>
          <a:stretch/>
        </p:blipFill>
        <p:spPr>
          <a:xfrm>
            <a:off x="7459842" y="1990295"/>
            <a:ext cx="254041" cy="254041"/>
          </a:xfrm>
          <a:prstGeom prst="rect">
            <a:avLst/>
          </a:prstGeom>
        </p:spPr>
      </p:pic>
      <p:pic>
        <p:nvPicPr>
          <p:cNvPr id="90" name="Image 86" descr="preencoded.png"/>
          <p:cNvPicPr>
            <a:picLocks noChangeAspect="1"/>
          </p:cNvPicPr>
          <p:nvPr/>
        </p:nvPicPr>
        <p:blipFill>
          <a:blip r:embed="rId71"/>
          <a:srcRect r="1" b="1"/>
          <a:stretch/>
        </p:blipFill>
        <p:spPr>
          <a:xfrm>
            <a:off x="7490147" y="2021630"/>
            <a:ext cx="192565" cy="192251"/>
          </a:xfrm>
          <a:prstGeom prst="rect">
            <a:avLst/>
          </a:prstGeom>
        </p:spPr>
      </p:pic>
      <p:pic>
        <p:nvPicPr>
          <p:cNvPr id="91" name="Image 87" descr="preencoded.png"/>
          <p:cNvPicPr>
            <a:picLocks noChangeAspect="1"/>
          </p:cNvPicPr>
          <p:nvPr/>
        </p:nvPicPr>
        <p:blipFill>
          <a:blip r:embed="rId72"/>
          <a:srcRect/>
          <a:stretch/>
        </p:blipFill>
        <p:spPr>
          <a:xfrm>
            <a:off x="7616056" y="2054758"/>
            <a:ext cx="9694" cy="31234"/>
          </a:xfrm>
          <a:prstGeom prst="rect">
            <a:avLst/>
          </a:prstGeom>
        </p:spPr>
      </p:pic>
      <p:pic>
        <p:nvPicPr>
          <p:cNvPr id="92" name="Image 88" descr="preencoded.png"/>
          <p:cNvPicPr>
            <a:picLocks noChangeAspect="1"/>
          </p:cNvPicPr>
          <p:nvPr/>
        </p:nvPicPr>
        <p:blipFill>
          <a:blip r:embed="rId73"/>
          <a:srcRect/>
          <a:stretch/>
        </p:blipFill>
        <p:spPr>
          <a:xfrm>
            <a:off x="7543442" y="2148706"/>
            <a:ext cx="9694" cy="31240"/>
          </a:xfrm>
          <a:prstGeom prst="rect">
            <a:avLst/>
          </a:prstGeom>
        </p:spPr>
      </p:pic>
      <p:pic>
        <p:nvPicPr>
          <p:cNvPr id="93" name="Image 89" descr="preencoded.png"/>
          <p:cNvPicPr>
            <a:picLocks noChangeAspect="1"/>
          </p:cNvPicPr>
          <p:nvPr/>
        </p:nvPicPr>
        <p:blipFill>
          <a:blip r:embed="rId74"/>
          <a:srcRect/>
          <a:stretch/>
        </p:blipFill>
        <p:spPr>
          <a:xfrm>
            <a:off x="7582091" y="2037187"/>
            <a:ext cx="11736" cy="164030"/>
          </a:xfrm>
          <a:prstGeom prst="rect">
            <a:avLst/>
          </a:prstGeom>
        </p:spPr>
      </p:pic>
      <p:pic>
        <p:nvPicPr>
          <p:cNvPr id="94" name="Image 90" descr="preencoded.png"/>
          <p:cNvPicPr>
            <a:picLocks noChangeAspect="1"/>
          </p:cNvPicPr>
          <p:nvPr/>
        </p:nvPicPr>
        <p:blipFill>
          <a:blip r:embed="rId75"/>
          <a:srcRect/>
          <a:stretch/>
        </p:blipFill>
        <p:spPr>
          <a:xfrm>
            <a:off x="7539637" y="2057060"/>
            <a:ext cx="96080" cy="123764"/>
          </a:xfrm>
          <a:prstGeom prst="rect">
            <a:avLst/>
          </a:prstGeom>
        </p:spPr>
      </p:pic>
      <p:pic>
        <p:nvPicPr>
          <p:cNvPr id="95" name="Image 91" descr="preencoded.png"/>
          <p:cNvPicPr>
            <a:picLocks noChangeAspect="1"/>
          </p:cNvPicPr>
          <p:nvPr/>
        </p:nvPicPr>
        <p:blipFill>
          <a:blip r:embed="rId76"/>
          <a:srcRect/>
          <a:stretch/>
        </p:blipFill>
        <p:spPr>
          <a:xfrm>
            <a:off x="7465944" y="1997387"/>
            <a:ext cx="241046" cy="240906"/>
          </a:xfrm>
          <a:prstGeom prst="rect">
            <a:avLst/>
          </a:prstGeom>
        </p:spPr>
      </p:pic>
      <p:pic>
        <p:nvPicPr>
          <p:cNvPr id="96" name="Image 92" descr="preencoded.png"/>
          <p:cNvPicPr>
            <a:picLocks noChangeAspect="1"/>
          </p:cNvPicPr>
          <p:nvPr/>
        </p:nvPicPr>
        <p:blipFill>
          <a:blip r:embed="rId77"/>
          <a:srcRect/>
          <a:stretch/>
        </p:blipFill>
        <p:spPr>
          <a:xfrm>
            <a:off x="7368648" y="1449644"/>
            <a:ext cx="425030" cy="449457"/>
          </a:xfrm>
          <a:prstGeom prst="rect">
            <a:avLst/>
          </a:prstGeom>
        </p:spPr>
      </p:pic>
      <p:sp>
        <p:nvSpPr>
          <p:cNvPr id="97" name="Shape 2"/>
          <p:cNvSpPr/>
          <p:nvPr/>
        </p:nvSpPr>
        <p:spPr>
          <a:xfrm>
            <a:off x="2338388" y="261937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8" name="Shape 3"/>
          <p:cNvSpPr/>
          <p:nvPr/>
        </p:nvSpPr>
        <p:spPr>
          <a:xfrm>
            <a:off x="2386013" y="-104775"/>
            <a:ext cx="1357313" cy="1695450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99" name="Image 93" descr="preencoded.png"/>
          <p:cNvPicPr>
            <a:picLocks noChangeAspect="1"/>
          </p:cNvPicPr>
          <p:nvPr/>
        </p:nvPicPr>
        <p:blipFill>
          <a:blip r:embed="rId78"/>
          <a:srcRect/>
          <a:stretch/>
        </p:blipFill>
        <p:spPr>
          <a:xfrm>
            <a:off x="2014538" y="323850"/>
            <a:ext cx="1985963" cy="1095375"/>
          </a:xfrm>
          <a:prstGeom prst="rect">
            <a:avLst/>
          </a:prstGeom>
        </p:spPr>
      </p:pic>
      <p:sp>
        <p:nvSpPr>
          <p:cNvPr id="100" name="Shape 4"/>
          <p:cNvSpPr/>
          <p:nvPr/>
        </p:nvSpPr>
        <p:spPr>
          <a:xfrm>
            <a:off x="5567363" y="238125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01" name="Image 94" descr="preencoded.png"/>
          <p:cNvPicPr>
            <a:picLocks noChangeAspect="1"/>
          </p:cNvPicPr>
          <p:nvPr/>
        </p:nvPicPr>
        <p:blipFill>
          <a:blip r:embed="rId79"/>
          <a:srcRect b="1779"/>
          <a:stretch/>
        </p:blipFill>
        <p:spPr>
          <a:xfrm>
            <a:off x="5567363" y="-23812"/>
            <a:ext cx="1290638" cy="13144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r="3"/>
          <a:stretch/>
        </p:blipFill>
        <p:spPr>
          <a:xfrm>
            <a:off x="6017180" y="4567784"/>
            <a:ext cx="77521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 r="-1"/>
          <a:stretch/>
        </p:blipFill>
        <p:spPr>
          <a:xfrm>
            <a:off x="2457591" y="3371694"/>
            <a:ext cx="147103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41216" y="3569529"/>
            <a:ext cx="69810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1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50" y="3311747"/>
            <a:ext cx="233172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76798" y="3697553"/>
            <a:ext cx="165046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1" y="3612305"/>
            <a:ext cx="175896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56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 r="1"/>
          <a:stretch/>
        </p:blipFill>
        <p:spPr>
          <a:xfrm>
            <a:off x="6435484" y="4573200"/>
            <a:ext cx="204415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89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 r="1"/>
          <a:stretch/>
        </p:blipFill>
        <p:spPr>
          <a:xfrm>
            <a:off x="6216670" y="4836695"/>
            <a:ext cx="216368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r="1" b="24256"/>
          <a:stretch/>
        </p:blipFill>
        <p:spPr>
          <a:xfrm>
            <a:off x="6735889" y="4931773"/>
            <a:ext cx="295438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r="1" b="645"/>
          <a:stretch/>
        </p:blipFill>
        <p:spPr>
          <a:xfrm>
            <a:off x="6062107" y="4885976"/>
            <a:ext cx="235023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78" y="4257689"/>
            <a:ext cx="645849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4" y="4684365"/>
            <a:ext cx="303447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2" y="3620923"/>
            <a:ext cx="203039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3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 r="1"/>
          <a:stretch/>
        </p:blipFill>
        <p:spPr>
          <a:xfrm>
            <a:off x="2588064" y="3788527"/>
            <a:ext cx="158135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8" y="528638"/>
            <a:ext cx="722291" cy="2143125"/>
          </a:xfrm>
          <a:prstGeom prst="rect">
            <a:avLst/>
          </a:prstGeom>
        </p:spPr>
      </p:pic>
      <p:sp>
        <p:nvSpPr>
          <p:cNvPr id="21" name="Shape 0"/>
          <p:cNvSpPr/>
          <p:nvPr/>
        </p:nvSpPr>
        <p:spPr>
          <a:xfrm>
            <a:off x="1433513" y="3057525"/>
            <a:ext cx="952500" cy="9525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16370" y="3248767"/>
            <a:ext cx="382804" cy="613597"/>
          </a:xfrm>
          <a:prstGeom prst="rect">
            <a:avLst/>
          </a:prstGeom>
        </p:spPr>
      </p:pic>
      <p:pic>
        <p:nvPicPr>
          <p:cNvPr id="23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47800" y="3303496"/>
            <a:ext cx="319306" cy="503651"/>
          </a:xfrm>
          <a:prstGeom prst="rect">
            <a:avLst/>
          </a:prstGeom>
        </p:spPr>
      </p:pic>
      <p:pic>
        <p:nvPicPr>
          <p:cNvPr id="24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747805" y="3303482"/>
            <a:ext cx="151340" cy="503551"/>
          </a:xfrm>
          <a:prstGeom prst="rect">
            <a:avLst/>
          </a:prstGeom>
        </p:spPr>
      </p:pic>
      <p:pic>
        <p:nvPicPr>
          <p:cNvPr id="25" name="Image 22" descr="preencoded.png"/>
          <p:cNvPicPr>
            <a:picLocks noChangeAspect="1"/>
          </p:cNvPicPr>
          <p:nvPr/>
        </p:nvPicPr>
        <p:blipFill>
          <a:blip r:embed="rId25"/>
          <a:srcRect r="-1"/>
          <a:stretch/>
        </p:blipFill>
        <p:spPr>
          <a:xfrm>
            <a:off x="1724332" y="3815181"/>
            <a:ext cx="366289" cy="38791"/>
          </a:xfrm>
          <a:prstGeom prst="rect">
            <a:avLst/>
          </a:prstGeom>
        </p:spPr>
      </p:pic>
      <p:pic>
        <p:nvPicPr>
          <p:cNvPr id="26" name="Image 23" descr="preencoded.png"/>
          <p:cNvPicPr>
            <a:picLocks noChangeAspect="1"/>
          </p:cNvPicPr>
          <p:nvPr/>
        </p:nvPicPr>
        <p:blipFill>
          <a:blip r:embed="rId26"/>
          <a:srcRect r="-1" b="3"/>
          <a:stretch/>
        </p:blipFill>
        <p:spPr>
          <a:xfrm>
            <a:off x="1724332" y="3257176"/>
            <a:ext cx="366243" cy="38512"/>
          </a:xfrm>
          <a:prstGeom prst="rect">
            <a:avLst/>
          </a:prstGeom>
        </p:spPr>
      </p:pic>
      <p:pic>
        <p:nvPicPr>
          <p:cNvPr id="27" name="Image 24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762860" y="3400365"/>
            <a:ext cx="289540" cy="394901"/>
          </a:xfrm>
          <a:prstGeom prst="rect">
            <a:avLst/>
          </a:prstGeom>
        </p:spPr>
      </p:pic>
      <p:pic>
        <p:nvPicPr>
          <p:cNvPr id="28" name="Image 2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771608" y="3408562"/>
            <a:ext cx="271849" cy="378654"/>
          </a:xfrm>
          <a:prstGeom prst="rect">
            <a:avLst/>
          </a:prstGeom>
        </p:spPr>
      </p:pic>
      <p:pic>
        <p:nvPicPr>
          <p:cNvPr id="29" name="Image 26" descr="preencoded.png"/>
          <p:cNvPicPr>
            <a:picLocks noChangeAspect="1"/>
          </p:cNvPicPr>
          <p:nvPr/>
        </p:nvPicPr>
        <p:blipFill>
          <a:blip r:embed="rId29"/>
          <a:srcRect r="1"/>
          <a:stretch/>
        </p:blipFill>
        <p:spPr>
          <a:xfrm>
            <a:off x="1792788" y="3408562"/>
            <a:ext cx="106319" cy="120390"/>
          </a:xfrm>
          <a:prstGeom prst="rect">
            <a:avLst/>
          </a:prstGeom>
        </p:spPr>
      </p:pic>
      <p:pic>
        <p:nvPicPr>
          <p:cNvPr id="30" name="Image 27" descr="preencoded.png"/>
          <p:cNvPicPr>
            <a:picLocks noChangeAspect="1"/>
          </p:cNvPicPr>
          <p:nvPr/>
        </p:nvPicPr>
        <p:blipFill>
          <a:blip r:embed="rId30"/>
          <a:srcRect r="1"/>
          <a:stretch/>
        </p:blipFill>
        <p:spPr>
          <a:xfrm>
            <a:off x="1724332" y="3257176"/>
            <a:ext cx="109551" cy="38526"/>
          </a:xfrm>
          <a:prstGeom prst="rect">
            <a:avLst/>
          </a:prstGeom>
        </p:spPr>
      </p:pic>
      <p:pic>
        <p:nvPicPr>
          <p:cNvPr id="31" name="Image 28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1724341" y="3815197"/>
            <a:ext cx="44844" cy="38791"/>
          </a:xfrm>
          <a:prstGeom prst="rect">
            <a:avLst/>
          </a:prstGeom>
        </p:spPr>
      </p:pic>
      <p:sp>
        <p:nvSpPr>
          <p:cNvPr id="32" name="Shape 1"/>
          <p:cNvSpPr/>
          <p:nvPr/>
        </p:nvSpPr>
        <p:spPr>
          <a:xfrm>
            <a:off x="1076325" y="1368221"/>
            <a:ext cx="1214438" cy="1214438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3" name="Image 29" descr="preencoded.png"/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1057275" y="1057275"/>
            <a:ext cx="1219200" cy="1524000"/>
          </a:xfrm>
          <a:prstGeom prst="rect">
            <a:avLst/>
          </a:prstGeom>
        </p:spPr>
      </p:pic>
      <p:sp>
        <p:nvSpPr>
          <p:cNvPr id="34" name="Shape 2"/>
          <p:cNvSpPr/>
          <p:nvPr/>
        </p:nvSpPr>
        <p:spPr>
          <a:xfrm>
            <a:off x="6872288" y="1314450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5" name="Image 30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7010386" y="2255734"/>
            <a:ext cx="992723" cy="123764"/>
          </a:xfrm>
          <a:prstGeom prst="rect">
            <a:avLst/>
          </a:prstGeom>
        </p:spPr>
      </p:pic>
      <p:pic>
        <p:nvPicPr>
          <p:cNvPr id="36" name="Image 31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7002242" y="2286677"/>
            <a:ext cx="359891" cy="50483"/>
          </a:xfrm>
          <a:prstGeom prst="rect">
            <a:avLst/>
          </a:prstGeom>
        </p:spPr>
      </p:pic>
      <p:pic>
        <p:nvPicPr>
          <p:cNvPr id="37" name="Image 32" descr="preencoded.png"/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7003414" y="2252762"/>
            <a:ext cx="358946" cy="59534"/>
          </a:xfrm>
          <a:prstGeom prst="rect">
            <a:avLst/>
          </a:prstGeom>
        </p:spPr>
      </p:pic>
      <p:pic>
        <p:nvPicPr>
          <p:cNvPr id="38" name="Image 33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7002242" y="2236191"/>
            <a:ext cx="371291" cy="47226"/>
          </a:xfrm>
          <a:prstGeom prst="rect">
            <a:avLst/>
          </a:prstGeom>
        </p:spPr>
      </p:pic>
      <p:pic>
        <p:nvPicPr>
          <p:cNvPr id="39" name="Image 34" descr="preencoded.png"/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7044584" y="2241079"/>
            <a:ext cx="283353" cy="35826"/>
          </a:xfrm>
          <a:prstGeom prst="rect">
            <a:avLst/>
          </a:prstGeom>
        </p:spPr>
      </p:pic>
      <p:pic>
        <p:nvPicPr>
          <p:cNvPr id="40" name="Image 35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3713" y="2239449"/>
            <a:ext cx="17913" cy="9771"/>
          </a:xfrm>
          <a:prstGeom prst="rect">
            <a:avLst/>
          </a:prstGeom>
        </p:spPr>
      </p:pic>
      <p:pic>
        <p:nvPicPr>
          <p:cNvPr id="41" name="Image 36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9" y="2268764"/>
            <a:ext cx="16285" cy="9771"/>
          </a:xfrm>
          <a:prstGeom prst="rect">
            <a:avLst/>
          </a:prstGeom>
        </p:spPr>
      </p:pic>
      <p:pic>
        <p:nvPicPr>
          <p:cNvPr id="42" name="Image 37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3232" y="2236191"/>
            <a:ext cx="27684" cy="47226"/>
          </a:xfrm>
          <a:prstGeom prst="rect">
            <a:avLst/>
          </a:prstGeom>
        </p:spPr>
      </p:pic>
      <p:pic>
        <p:nvPicPr>
          <p:cNvPr id="43" name="Image 38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6235" y="2241079"/>
            <a:ext cx="140048" cy="35826"/>
          </a:xfrm>
          <a:prstGeom prst="rect">
            <a:avLst/>
          </a:prstGeom>
        </p:spPr>
      </p:pic>
      <p:pic>
        <p:nvPicPr>
          <p:cNvPr id="44" name="Image 39" descr="preencoded.png"/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7116235" y="2239449"/>
            <a:ext cx="141677" cy="39083"/>
          </a:xfrm>
          <a:prstGeom prst="rect">
            <a:avLst/>
          </a:prstGeom>
        </p:spPr>
      </p:pic>
      <p:pic>
        <p:nvPicPr>
          <p:cNvPr id="45" name="Image 40" descr="preencoded.png"/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7000875" y="2215023"/>
            <a:ext cx="361259" cy="50483"/>
          </a:xfrm>
          <a:prstGeom prst="rect">
            <a:avLst/>
          </a:prstGeom>
        </p:spPr>
      </p:pic>
      <p:pic>
        <p:nvPicPr>
          <p:cNvPr id="46" name="Image 41" descr="preencoded.png"/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7000875" y="2179197"/>
            <a:ext cx="361259" cy="61882"/>
          </a:xfrm>
          <a:prstGeom prst="rect">
            <a:avLst/>
          </a:prstGeom>
        </p:spPr>
      </p:pic>
      <p:pic>
        <p:nvPicPr>
          <p:cNvPr id="47" name="Image 42" descr="preencoded.png"/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7000875" y="2162912"/>
            <a:ext cx="371030" cy="47226"/>
          </a:xfrm>
          <a:prstGeom prst="rect">
            <a:avLst/>
          </a:prstGeom>
        </p:spPr>
      </p:pic>
      <p:pic>
        <p:nvPicPr>
          <p:cNvPr id="48" name="Image 43" descr="preencoded.png"/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7042956" y="2167798"/>
            <a:ext cx="284982" cy="35826"/>
          </a:xfrm>
          <a:prstGeom prst="rect">
            <a:avLst/>
          </a:prstGeom>
        </p:spPr>
      </p:pic>
      <p:pic>
        <p:nvPicPr>
          <p:cNvPr id="49" name="Image 44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2085" y="2166168"/>
            <a:ext cx="17913" cy="9771"/>
          </a:xfrm>
          <a:prstGeom prst="rect">
            <a:avLst/>
          </a:prstGeom>
        </p:spPr>
      </p:pic>
      <p:pic>
        <p:nvPicPr>
          <p:cNvPr id="50" name="Image 45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2751" y="2195482"/>
            <a:ext cx="16285" cy="9771"/>
          </a:xfrm>
          <a:prstGeom prst="rect">
            <a:avLst/>
          </a:prstGeom>
        </p:spPr>
      </p:pic>
      <p:pic>
        <p:nvPicPr>
          <p:cNvPr id="51" name="Image 46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1604" y="2162912"/>
            <a:ext cx="27684" cy="47226"/>
          </a:xfrm>
          <a:prstGeom prst="rect">
            <a:avLst/>
          </a:prstGeom>
        </p:spPr>
      </p:pic>
      <p:pic>
        <p:nvPicPr>
          <p:cNvPr id="52" name="Image 47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6235" y="2167798"/>
            <a:ext cx="138420" cy="35826"/>
          </a:xfrm>
          <a:prstGeom prst="rect">
            <a:avLst/>
          </a:prstGeom>
        </p:spPr>
      </p:pic>
      <p:pic>
        <p:nvPicPr>
          <p:cNvPr id="53" name="Image 48" descr="preencoded.png"/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7112980" y="2167798"/>
            <a:ext cx="143305" cy="37455"/>
          </a:xfrm>
          <a:prstGeom prst="rect">
            <a:avLst/>
          </a:prstGeom>
        </p:spPr>
      </p:pic>
      <p:pic>
        <p:nvPicPr>
          <p:cNvPr id="54" name="Image 49" descr="preencoded.png"/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7002242" y="2143371"/>
            <a:ext cx="359891" cy="52111"/>
          </a:xfrm>
          <a:prstGeom prst="rect">
            <a:avLst/>
          </a:prstGeom>
        </p:spPr>
      </p:pic>
      <p:pic>
        <p:nvPicPr>
          <p:cNvPr id="55" name="Image 50" descr="preencoded.png"/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7003247" y="2109778"/>
            <a:ext cx="358946" cy="59529"/>
          </a:xfrm>
          <a:prstGeom prst="rect">
            <a:avLst/>
          </a:prstGeom>
        </p:spPr>
      </p:pic>
      <p:pic>
        <p:nvPicPr>
          <p:cNvPr id="56" name="Image 51" descr="preencoded.png"/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7002242" y="2091258"/>
            <a:ext cx="372919" cy="47226"/>
          </a:xfrm>
          <a:prstGeom prst="rect">
            <a:avLst/>
          </a:prstGeom>
        </p:spPr>
      </p:pic>
      <p:pic>
        <p:nvPicPr>
          <p:cNvPr id="57" name="Image 52" descr="preencoded.png"/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7044584" y="2096144"/>
            <a:ext cx="284982" cy="37455"/>
          </a:xfrm>
          <a:prstGeom prst="rect">
            <a:avLst/>
          </a:prstGeom>
        </p:spPr>
      </p:pic>
      <p:pic>
        <p:nvPicPr>
          <p:cNvPr id="58" name="Image 53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2094516"/>
            <a:ext cx="16285" cy="9771"/>
          </a:xfrm>
          <a:prstGeom prst="rect">
            <a:avLst/>
          </a:prstGeom>
        </p:spPr>
      </p:pic>
      <p:pic>
        <p:nvPicPr>
          <p:cNvPr id="59" name="Image 54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9" y="2123829"/>
            <a:ext cx="17913" cy="9771"/>
          </a:xfrm>
          <a:prstGeom prst="rect">
            <a:avLst/>
          </a:prstGeom>
        </p:spPr>
      </p:pic>
      <p:pic>
        <p:nvPicPr>
          <p:cNvPr id="60" name="Image 55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0" y="2091258"/>
            <a:ext cx="27684" cy="47226"/>
          </a:xfrm>
          <a:prstGeom prst="rect">
            <a:avLst/>
          </a:prstGeom>
        </p:spPr>
      </p:pic>
      <p:pic>
        <p:nvPicPr>
          <p:cNvPr id="61" name="Image 56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7863" y="2096144"/>
            <a:ext cx="140048" cy="37455"/>
          </a:xfrm>
          <a:prstGeom prst="rect">
            <a:avLst/>
          </a:prstGeom>
        </p:spPr>
      </p:pic>
      <p:pic>
        <p:nvPicPr>
          <p:cNvPr id="62" name="Image 57" descr="preencoded.png"/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116235" y="2096144"/>
            <a:ext cx="143305" cy="37455"/>
          </a:xfrm>
          <a:prstGeom prst="rect">
            <a:avLst/>
          </a:prstGeom>
        </p:spPr>
      </p:pic>
      <p:pic>
        <p:nvPicPr>
          <p:cNvPr id="63" name="Image 58" descr="preencoded.png"/>
          <p:cNvPicPr>
            <a:picLocks noChangeAspect="1"/>
          </p:cNvPicPr>
          <p:nvPr/>
        </p:nvPicPr>
        <p:blipFill>
          <a:blip r:embed="rId52"/>
          <a:srcRect/>
          <a:stretch/>
        </p:blipFill>
        <p:spPr>
          <a:xfrm>
            <a:off x="7003870" y="2071718"/>
            <a:ext cx="359891" cy="50483"/>
          </a:xfrm>
          <a:prstGeom prst="rect">
            <a:avLst/>
          </a:prstGeom>
        </p:spPr>
      </p:pic>
      <p:pic>
        <p:nvPicPr>
          <p:cNvPr id="64" name="Image 59" descr="preencoded.png"/>
          <p:cNvPicPr>
            <a:picLocks noChangeAspect="1"/>
          </p:cNvPicPr>
          <p:nvPr/>
        </p:nvPicPr>
        <p:blipFill>
          <a:blip r:embed="rId53"/>
          <a:srcRect/>
          <a:stretch/>
        </p:blipFill>
        <p:spPr>
          <a:xfrm>
            <a:off x="7004228" y="2037773"/>
            <a:ext cx="358946" cy="59534"/>
          </a:xfrm>
          <a:prstGeom prst="rect">
            <a:avLst/>
          </a:prstGeom>
        </p:spPr>
      </p:pic>
      <p:pic>
        <p:nvPicPr>
          <p:cNvPr id="65" name="Image 60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7002242" y="2019609"/>
            <a:ext cx="372919" cy="47226"/>
          </a:xfrm>
          <a:prstGeom prst="rect">
            <a:avLst/>
          </a:prstGeom>
        </p:spPr>
      </p:pic>
      <p:pic>
        <p:nvPicPr>
          <p:cNvPr id="66" name="Image 61" descr="preencoded.png"/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7046212" y="2026121"/>
            <a:ext cx="283353" cy="35826"/>
          </a:xfrm>
          <a:prstGeom prst="rect">
            <a:avLst/>
          </a:prstGeom>
        </p:spPr>
      </p:pic>
      <p:pic>
        <p:nvPicPr>
          <p:cNvPr id="67" name="Image 62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2022863"/>
            <a:ext cx="16285" cy="9771"/>
          </a:xfrm>
          <a:prstGeom prst="rect">
            <a:avLst/>
          </a:prstGeom>
        </p:spPr>
      </p:pic>
      <p:pic>
        <p:nvPicPr>
          <p:cNvPr id="68" name="Image 63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9" y="2053805"/>
            <a:ext cx="17913" cy="9771"/>
          </a:xfrm>
          <a:prstGeom prst="rect">
            <a:avLst/>
          </a:prstGeom>
        </p:spPr>
      </p:pic>
      <p:pic>
        <p:nvPicPr>
          <p:cNvPr id="69" name="Image 64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0" y="2019609"/>
            <a:ext cx="27684" cy="47226"/>
          </a:xfrm>
          <a:prstGeom prst="rect">
            <a:avLst/>
          </a:prstGeom>
        </p:spPr>
      </p:pic>
      <p:pic>
        <p:nvPicPr>
          <p:cNvPr id="70" name="Image 65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7863" y="2026121"/>
            <a:ext cx="140048" cy="35826"/>
          </a:xfrm>
          <a:prstGeom prst="rect">
            <a:avLst/>
          </a:prstGeom>
        </p:spPr>
      </p:pic>
      <p:pic>
        <p:nvPicPr>
          <p:cNvPr id="71" name="Image 66" descr="preencoded.png"/>
          <p:cNvPicPr>
            <a:picLocks noChangeAspect="1"/>
          </p:cNvPicPr>
          <p:nvPr/>
        </p:nvPicPr>
        <p:blipFill>
          <a:blip r:embed="rId54"/>
          <a:srcRect/>
          <a:stretch/>
        </p:blipFill>
        <p:spPr>
          <a:xfrm>
            <a:off x="7116235" y="2024493"/>
            <a:ext cx="143305" cy="37455"/>
          </a:xfrm>
          <a:prstGeom prst="rect">
            <a:avLst/>
          </a:prstGeom>
        </p:spPr>
      </p:pic>
      <p:pic>
        <p:nvPicPr>
          <p:cNvPr id="72" name="Image 67" descr="preencoded.png"/>
          <p:cNvPicPr>
            <a:picLocks noChangeAspect="1"/>
          </p:cNvPicPr>
          <p:nvPr/>
        </p:nvPicPr>
        <p:blipFill>
          <a:blip r:embed="rId55"/>
          <a:srcRect/>
          <a:stretch/>
        </p:blipFill>
        <p:spPr>
          <a:xfrm>
            <a:off x="7003870" y="2001692"/>
            <a:ext cx="359891" cy="52111"/>
          </a:xfrm>
          <a:prstGeom prst="rect">
            <a:avLst/>
          </a:prstGeom>
        </p:spPr>
      </p:pic>
      <p:pic>
        <p:nvPicPr>
          <p:cNvPr id="73" name="Image 68" descr="preencoded.png"/>
          <p:cNvPicPr>
            <a:picLocks noChangeAspect="1"/>
          </p:cNvPicPr>
          <p:nvPr/>
        </p:nvPicPr>
        <p:blipFill>
          <a:blip r:embed="rId56"/>
          <a:srcRect/>
          <a:stretch/>
        </p:blipFill>
        <p:spPr>
          <a:xfrm>
            <a:off x="7004484" y="1968245"/>
            <a:ext cx="358937" cy="59529"/>
          </a:xfrm>
          <a:prstGeom prst="rect">
            <a:avLst/>
          </a:prstGeom>
        </p:spPr>
      </p:pic>
      <p:pic>
        <p:nvPicPr>
          <p:cNvPr id="74" name="Image 69" descr="preencoded.png"/>
          <p:cNvPicPr>
            <a:picLocks noChangeAspect="1"/>
          </p:cNvPicPr>
          <p:nvPr/>
        </p:nvPicPr>
        <p:blipFill>
          <a:blip r:embed="rId57"/>
          <a:srcRect/>
          <a:stretch/>
        </p:blipFill>
        <p:spPr>
          <a:xfrm>
            <a:off x="7003870" y="1951211"/>
            <a:ext cx="371291" cy="47226"/>
          </a:xfrm>
          <a:prstGeom prst="rect">
            <a:avLst/>
          </a:prstGeom>
        </p:spPr>
      </p:pic>
      <p:pic>
        <p:nvPicPr>
          <p:cNvPr id="75" name="Image 70" descr="preencoded.png"/>
          <p:cNvPicPr>
            <a:picLocks noChangeAspect="1"/>
          </p:cNvPicPr>
          <p:nvPr/>
        </p:nvPicPr>
        <p:blipFill>
          <a:blip r:embed="rId58"/>
          <a:srcRect/>
          <a:stretch/>
        </p:blipFill>
        <p:spPr>
          <a:xfrm>
            <a:off x="7046212" y="1956095"/>
            <a:ext cx="284982" cy="35826"/>
          </a:xfrm>
          <a:prstGeom prst="rect">
            <a:avLst/>
          </a:prstGeom>
        </p:spPr>
      </p:pic>
      <p:pic>
        <p:nvPicPr>
          <p:cNvPr id="76" name="Image 71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1954469"/>
            <a:ext cx="17913" cy="9771"/>
          </a:xfrm>
          <a:prstGeom prst="rect">
            <a:avLst/>
          </a:prstGeom>
        </p:spPr>
      </p:pic>
      <p:pic>
        <p:nvPicPr>
          <p:cNvPr id="77" name="Image 72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6007" y="1983781"/>
            <a:ext cx="16285" cy="9771"/>
          </a:xfrm>
          <a:prstGeom prst="rect">
            <a:avLst/>
          </a:prstGeom>
        </p:spPr>
      </p:pic>
      <p:pic>
        <p:nvPicPr>
          <p:cNvPr id="78" name="Image 73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0" y="1951211"/>
            <a:ext cx="27684" cy="45597"/>
          </a:xfrm>
          <a:prstGeom prst="rect">
            <a:avLst/>
          </a:prstGeom>
        </p:spPr>
      </p:pic>
      <p:pic>
        <p:nvPicPr>
          <p:cNvPr id="79" name="Image 74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9491" y="1956095"/>
            <a:ext cx="138420" cy="35826"/>
          </a:xfrm>
          <a:prstGeom prst="rect">
            <a:avLst/>
          </a:prstGeom>
        </p:spPr>
      </p:pic>
      <p:pic>
        <p:nvPicPr>
          <p:cNvPr id="80" name="Image 75" descr="preencoded.png"/>
          <p:cNvPicPr>
            <a:picLocks noChangeAspect="1"/>
          </p:cNvPicPr>
          <p:nvPr/>
        </p:nvPicPr>
        <p:blipFill>
          <a:blip r:embed="rId59"/>
          <a:srcRect/>
          <a:stretch/>
        </p:blipFill>
        <p:spPr>
          <a:xfrm>
            <a:off x="7117863" y="1954469"/>
            <a:ext cx="141677" cy="39083"/>
          </a:xfrm>
          <a:prstGeom prst="rect">
            <a:avLst/>
          </a:prstGeom>
        </p:spPr>
      </p:pic>
      <p:pic>
        <p:nvPicPr>
          <p:cNvPr id="81" name="Image 76" descr="preencoded.png"/>
          <p:cNvPicPr>
            <a:picLocks noChangeAspect="1"/>
          </p:cNvPicPr>
          <p:nvPr/>
        </p:nvPicPr>
        <p:blipFill>
          <a:blip r:embed="rId60"/>
          <a:srcRect/>
          <a:stretch/>
        </p:blipFill>
        <p:spPr>
          <a:xfrm>
            <a:off x="7003870" y="1933298"/>
            <a:ext cx="359891" cy="50483"/>
          </a:xfrm>
          <a:prstGeom prst="rect">
            <a:avLst/>
          </a:prstGeom>
        </p:spPr>
      </p:pic>
      <p:pic>
        <p:nvPicPr>
          <p:cNvPr id="82" name="Image 77" descr="preencoded.png"/>
          <p:cNvPicPr>
            <a:picLocks noChangeAspect="1"/>
          </p:cNvPicPr>
          <p:nvPr/>
        </p:nvPicPr>
        <p:blipFill>
          <a:blip r:embed="rId61"/>
          <a:srcRect/>
          <a:stretch/>
        </p:blipFill>
        <p:spPr>
          <a:xfrm>
            <a:off x="7005005" y="1899349"/>
            <a:ext cx="358937" cy="59534"/>
          </a:xfrm>
          <a:prstGeom prst="rect">
            <a:avLst/>
          </a:prstGeom>
        </p:spPr>
      </p:pic>
      <p:pic>
        <p:nvPicPr>
          <p:cNvPr id="83" name="Image 78" descr="preencoded.png"/>
          <p:cNvPicPr>
            <a:picLocks noChangeAspect="1"/>
          </p:cNvPicPr>
          <p:nvPr/>
        </p:nvPicPr>
        <p:blipFill>
          <a:blip r:embed="rId62"/>
          <a:srcRect/>
          <a:stretch/>
        </p:blipFill>
        <p:spPr>
          <a:xfrm>
            <a:off x="7005498" y="1879557"/>
            <a:ext cx="371291" cy="45597"/>
          </a:xfrm>
          <a:prstGeom prst="rect">
            <a:avLst/>
          </a:prstGeom>
        </p:spPr>
      </p:pic>
      <p:pic>
        <p:nvPicPr>
          <p:cNvPr id="84" name="Image 79" descr="preencoded.png"/>
          <p:cNvPicPr>
            <a:picLocks noChangeAspect="1"/>
          </p:cNvPicPr>
          <p:nvPr/>
        </p:nvPicPr>
        <p:blipFill>
          <a:blip r:embed="rId63"/>
          <a:srcRect/>
          <a:stretch/>
        </p:blipFill>
        <p:spPr>
          <a:xfrm>
            <a:off x="7047840" y="1884443"/>
            <a:ext cx="284982" cy="35826"/>
          </a:xfrm>
          <a:prstGeom prst="rect">
            <a:avLst/>
          </a:prstGeom>
        </p:spPr>
      </p:pic>
      <p:pic>
        <p:nvPicPr>
          <p:cNvPr id="85" name="Image 80" descr="preencoded.png"/>
          <p:cNvPicPr>
            <a:picLocks noChangeAspect="1"/>
          </p:cNvPicPr>
          <p:nvPr/>
        </p:nvPicPr>
        <p:blipFill>
          <a:blip r:embed="rId64"/>
          <a:srcRect/>
          <a:stretch/>
        </p:blipFill>
        <p:spPr>
          <a:xfrm>
            <a:off x="7226973" y="1882811"/>
            <a:ext cx="17913" cy="9771"/>
          </a:xfrm>
          <a:prstGeom prst="rect">
            <a:avLst/>
          </a:prstGeom>
        </p:spPr>
      </p:pic>
      <p:pic>
        <p:nvPicPr>
          <p:cNvPr id="86" name="Image 81" descr="preencoded.png"/>
          <p:cNvPicPr>
            <a:picLocks noChangeAspect="1"/>
          </p:cNvPicPr>
          <p:nvPr/>
        </p:nvPicPr>
        <p:blipFill>
          <a:blip r:embed="rId65"/>
          <a:srcRect/>
          <a:stretch/>
        </p:blipFill>
        <p:spPr>
          <a:xfrm>
            <a:off x="7127635" y="1912127"/>
            <a:ext cx="16285" cy="9771"/>
          </a:xfrm>
          <a:prstGeom prst="rect">
            <a:avLst/>
          </a:prstGeom>
        </p:spPr>
      </p:pic>
      <p:pic>
        <p:nvPicPr>
          <p:cNvPr id="87" name="Image 82" descr="preencoded.png"/>
          <p:cNvPicPr>
            <a:picLocks noChangeAspect="1"/>
          </p:cNvPicPr>
          <p:nvPr/>
        </p:nvPicPr>
        <p:blipFill>
          <a:blip r:embed="rId66"/>
          <a:srcRect/>
          <a:stretch/>
        </p:blipFill>
        <p:spPr>
          <a:xfrm>
            <a:off x="7176488" y="1879557"/>
            <a:ext cx="27684" cy="45597"/>
          </a:xfrm>
          <a:prstGeom prst="rect">
            <a:avLst/>
          </a:prstGeom>
        </p:spPr>
      </p:pic>
      <p:pic>
        <p:nvPicPr>
          <p:cNvPr id="88" name="Image 83" descr="preencoded.png"/>
          <p:cNvPicPr>
            <a:picLocks noChangeAspect="1"/>
          </p:cNvPicPr>
          <p:nvPr/>
        </p:nvPicPr>
        <p:blipFill>
          <a:blip r:embed="rId67"/>
          <a:srcRect/>
          <a:stretch/>
        </p:blipFill>
        <p:spPr>
          <a:xfrm>
            <a:off x="7121119" y="1884443"/>
            <a:ext cx="138420" cy="35826"/>
          </a:xfrm>
          <a:prstGeom prst="rect">
            <a:avLst/>
          </a:prstGeom>
        </p:spPr>
      </p:pic>
      <p:pic>
        <p:nvPicPr>
          <p:cNvPr id="89" name="Image 84" descr="preencoded.png"/>
          <p:cNvPicPr>
            <a:picLocks noChangeAspect="1"/>
          </p:cNvPicPr>
          <p:nvPr/>
        </p:nvPicPr>
        <p:blipFill>
          <a:blip r:embed="rId68"/>
          <a:srcRect/>
          <a:stretch/>
        </p:blipFill>
        <p:spPr>
          <a:xfrm>
            <a:off x="7251399" y="1376363"/>
            <a:ext cx="674186" cy="1009650"/>
          </a:xfrm>
          <a:prstGeom prst="rect">
            <a:avLst/>
          </a:prstGeom>
        </p:spPr>
      </p:pic>
      <p:pic>
        <p:nvPicPr>
          <p:cNvPr id="90" name="Image 85" descr="preencoded.png"/>
          <p:cNvPicPr>
            <a:picLocks noChangeAspect="1"/>
          </p:cNvPicPr>
          <p:nvPr/>
        </p:nvPicPr>
        <p:blipFill>
          <a:blip r:embed="rId69"/>
          <a:srcRect/>
          <a:stretch/>
        </p:blipFill>
        <p:spPr>
          <a:xfrm>
            <a:off x="7467986" y="1649946"/>
            <a:ext cx="275211" cy="201930"/>
          </a:xfrm>
          <a:prstGeom prst="rect">
            <a:avLst/>
          </a:prstGeom>
        </p:spPr>
      </p:pic>
      <p:pic>
        <p:nvPicPr>
          <p:cNvPr id="91" name="Image 86" descr="preencoded.png"/>
          <p:cNvPicPr>
            <a:picLocks noChangeAspect="1"/>
          </p:cNvPicPr>
          <p:nvPr/>
        </p:nvPicPr>
        <p:blipFill>
          <a:blip r:embed="rId70"/>
          <a:srcRect/>
          <a:stretch/>
        </p:blipFill>
        <p:spPr>
          <a:xfrm>
            <a:off x="7352365" y="1376363"/>
            <a:ext cx="475513" cy="296381"/>
          </a:xfrm>
          <a:prstGeom prst="rect">
            <a:avLst/>
          </a:prstGeom>
        </p:spPr>
      </p:pic>
      <p:pic>
        <p:nvPicPr>
          <p:cNvPr id="92" name="Image 87" descr="preencoded.png"/>
          <p:cNvPicPr>
            <a:picLocks noChangeAspect="1"/>
          </p:cNvPicPr>
          <p:nvPr/>
        </p:nvPicPr>
        <p:blipFill>
          <a:blip r:embed="rId71"/>
          <a:srcRect/>
          <a:stretch/>
        </p:blipFill>
        <p:spPr>
          <a:xfrm>
            <a:off x="7445187" y="1457785"/>
            <a:ext cx="110736" cy="226357"/>
          </a:xfrm>
          <a:prstGeom prst="rect">
            <a:avLst/>
          </a:prstGeom>
        </p:spPr>
      </p:pic>
      <p:pic>
        <p:nvPicPr>
          <p:cNvPr id="93" name="Image 88" descr="preencoded.png"/>
          <p:cNvPicPr>
            <a:picLocks noChangeAspect="1"/>
          </p:cNvPicPr>
          <p:nvPr/>
        </p:nvPicPr>
        <p:blipFill>
          <a:blip r:embed="rId72"/>
          <a:srcRect/>
          <a:stretch/>
        </p:blipFill>
        <p:spPr>
          <a:xfrm>
            <a:off x="7588490" y="1425218"/>
            <a:ext cx="50483" cy="229614"/>
          </a:xfrm>
          <a:prstGeom prst="rect">
            <a:avLst/>
          </a:prstGeom>
        </p:spPr>
      </p:pic>
      <p:pic>
        <p:nvPicPr>
          <p:cNvPr id="94" name="Image 89" descr="preencoded.png"/>
          <p:cNvPicPr>
            <a:picLocks noChangeAspect="1"/>
          </p:cNvPicPr>
          <p:nvPr/>
        </p:nvPicPr>
        <p:blipFill>
          <a:blip r:embed="rId73"/>
          <a:srcRect/>
          <a:stretch/>
        </p:blipFill>
        <p:spPr>
          <a:xfrm>
            <a:off x="7655258" y="1434989"/>
            <a:ext cx="118878" cy="216586"/>
          </a:xfrm>
          <a:prstGeom prst="rect">
            <a:avLst/>
          </a:prstGeom>
        </p:spPr>
      </p:pic>
      <p:pic>
        <p:nvPicPr>
          <p:cNvPr id="95" name="Image 90" descr="preencoded.png"/>
          <p:cNvPicPr>
            <a:picLocks noChangeAspect="1"/>
          </p:cNvPicPr>
          <p:nvPr/>
        </p:nvPicPr>
        <p:blipFill>
          <a:blip r:embed="rId74"/>
          <a:srcRect/>
          <a:stretch/>
        </p:blipFill>
        <p:spPr>
          <a:xfrm>
            <a:off x="7645487" y="1667859"/>
            <a:ext cx="177503" cy="244270"/>
          </a:xfrm>
          <a:prstGeom prst="rect">
            <a:avLst/>
          </a:prstGeom>
        </p:spPr>
      </p:pic>
      <p:pic>
        <p:nvPicPr>
          <p:cNvPr id="96" name="Image 91" descr="preencoded.png"/>
          <p:cNvPicPr>
            <a:picLocks noChangeAspect="1"/>
          </p:cNvPicPr>
          <p:nvPr/>
        </p:nvPicPr>
        <p:blipFill>
          <a:blip r:embed="rId75"/>
          <a:srcRect/>
          <a:stretch/>
        </p:blipFill>
        <p:spPr>
          <a:xfrm>
            <a:off x="7564064" y="1658087"/>
            <a:ext cx="76538" cy="252413"/>
          </a:xfrm>
          <a:prstGeom prst="rect">
            <a:avLst/>
          </a:prstGeom>
        </p:spPr>
      </p:pic>
      <p:pic>
        <p:nvPicPr>
          <p:cNvPr id="97" name="Image 92" descr="preencoded.png"/>
          <p:cNvPicPr>
            <a:picLocks noChangeAspect="1"/>
          </p:cNvPicPr>
          <p:nvPr/>
        </p:nvPicPr>
        <p:blipFill>
          <a:blip r:embed="rId76"/>
          <a:srcRect/>
          <a:stretch/>
        </p:blipFill>
        <p:spPr>
          <a:xfrm>
            <a:off x="7401218" y="1658087"/>
            <a:ext cx="156333" cy="258926"/>
          </a:xfrm>
          <a:prstGeom prst="rect">
            <a:avLst/>
          </a:prstGeom>
        </p:spPr>
      </p:pic>
      <p:pic>
        <p:nvPicPr>
          <p:cNvPr id="98" name="Image 93" descr="preencoded.png"/>
          <p:cNvPicPr>
            <a:picLocks noChangeAspect="1"/>
          </p:cNvPicPr>
          <p:nvPr/>
        </p:nvPicPr>
        <p:blipFill>
          <a:blip r:embed="rId77"/>
          <a:srcRect/>
          <a:stretch/>
        </p:blipFill>
        <p:spPr>
          <a:xfrm>
            <a:off x="7485897" y="1659717"/>
            <a:ext cx="223100" cy="32569"/>
          </a:xfrm>
          <a:prstGeom prst="rect">
            <a:avLst/>
          </a:prstGeom>
        </p:spPr>
      </p:pic>
      <p:pic>
        <p:nvPicPr>
          <p:cNvPr id="99" name="Image 94" descr="preencoded.png"/>
          <p:cNvPicPr>
            <a:picLocks noChangeAspect="1"/>
          </p:cNvPicPr>
          <p:nvPr/>
        </p:nvPicPr>
        <p:blipFill>
          <a:blip r:embed="rId78"/>
          <a:srcRect/>
          <a:stretch/>
        </p:blipFill>
        <p:spPr>
          <a:xfrm>
            <a:off x="7485897" y="1635289"/>
            <a:ext cx="223100" cy="32569"/>
          </a:xfrm>
          <a:prstGeom prst="rect">
            <a:avLst/>
          </a:prstGeom>
        </p:spPr>
      </p:pic>
      <p:pic>
        <p:nvPicPr>
          <p:cNvPr id="100" name="Image 95" descr="preencoded.png"/>
          <p:cNvPicPr>
            <a:picLocks noChangeAspect="1"/>
          </p:cNvPicPr>
          <p:nvPr/>
        </p:nvPicPr>
        <p:blipFill>
          <a:blip r:embed="rId79"/>
          <a:srcRect/>
          <a:stretch/>
        </p:blipFill>
        <p:spPr>
          <a:xfrm>
            <a:off x="7459842" y="1990295"/>
            <a:ext cx="254041" cy="254041"/>
          </a:xfrm>
          <a:prstGeom prst="rect">
            <a:avLst/>
          </a:prstGeom>
        </p:spPr>
      </p:pic>
      <p:pic>
        <p:nvPicPr>
          <p:cNvPr id="101" name="Image 96" descr="preencoded.png"/>
          <p:cNvPicPr>
            <a:picLocks noChangeAspect="1"/>
          </p:cNvPicPr>
          <p:nvPr/>
        </p:nvPicPr>
        <p:blipFill>
          <a:blip r:embed="rId80"/>
          <a:srcRect r="1" b="1"/>
          <a:stretch/>
        </p:blipFill>
        <p:spPr>
          <a:xfrm>
            <a:off x="7490147" y="2021630"/>
            <a:ext cx="192565" cy="192251"/>
          </a:xfrm>
          <a:prstGeom prst="rect">
            <a:avLst/>
          </a:prstGeom>
        </p:spPr>
      </p:pic>
      <p:pic>
        <p:nvPicPr>
          <p:cNvPr id="102" name="Image 97" descr="preencoded.png"/>
          <p:cNvPicPr>
            <a:picLocks noChangeAspect="1"/>
          </p:cNvPicPr>
          <p:nvPr/>
        </p:nvPicPr>
        <p:blipFill>
          <a:blip r:embed="rId81"/>
          <a:srcRect/>
          <a:stretch/>
        </p:blipFill>
        <p:spPr>
          <a:xfrm>
            <a:off x="7616056" y="2054758"/>
            <a:ext cx="9694" cy="31234"/>
          </a:xfrm>
          <a:prstGeom prst="rect">
            <a:avLst/>
          </a:prstGeom>
        </p:spPr>
      </p:pic>
      <p:pic>
        <p:nvPicPr>
          <p:cNvPr id="103" name="Image 98" descr="preencoded.png"/>
          <p:cNvPicPr>
            <a:picLocks noChangeAspect="1"/>
          </p:cNvPicPr>
          <p:nvPr/>
        </p:nvPicPr>
        <p:blipFill>
          <a:blip r:embed="rId82"/>
          <a:srcRect/>
          <a:stretch/>
        </p:blipFill>
        <p:spPr>
          <a:xfrm>
            <a:off x="7543442" y="2148706"/>
            <a:ext cx="9694" cy="31240"/>
          </a:xfrm>
          <a:prstGeom prst="rect">
            <a:avLst/>
          </a:prstGeom>
        </p:spPr>
      </p:pic>
      <p:pic>
        <p:nvPicPr>
          <p:cNvPr id="104" name="Image 99" descr="preencoded.png"/>
          <p:cNvPicPr>
            <a:picLocks noChangeAspect="1"/>
          </p:cNvPicPr>
          <p:nvPr/>
        </p:nvPicPr>
        <p:blipFill>
          <a:blip r:embed="rId83"/>
          <a:srcRect/>
          <a:stretch/>
        </p:blipFill>
        <p:spPr>
          <a:xfrm>
            <a:off x="7582091" y="2037187"/>
            <a:ext cx="11736" cy="164030"/>
          </a:xfrm>
          <a:prstGeom prst="rect">
            <a:avLst/>
          </a:prstGeom>
        </p:spPr>
      </p:pic>
      <p:pic>
        <p:nvPicPr>
          <p:cNvPr id="105" name="Image 100" descr="preencoded.png"/>
          <p:cNvPicPr>
            <a:picLocks noChangeAspect="1"/>
          </p:cNvPicPr>
          <p:nvPr/>
        </p:nvPicPr>
        <p:blipFill>
          <a:blip r:embed="rId84"/>
          <a:srcRect/>
          <a:stretch/>
        </p:blipFill>
        <p:spPr>
          <a:xfrm>
            <a:off x="7539637" y="2057060"/>
            <a:ext cx="96080" cy="123764"/>
          </a:xfrm>
          <a:prstGeom prst="rect">
            <a:avLst/>
          </a:prstGeom>
        </p:spPr>
      </p:pic>
      <p:pic>
        <p:nvPicPr>
          <p:cNvPr id="106" name="Image 101" descr="preencoded.png"/>
          <p:cNvPicPr>
            <a:picLocks noChangeAspect="1"/>
          </p:cNvPicPr>
          <p:nvPr/>
        </p:nvPicPr>
        <p:blipFill>
          <a:blip r:embed="rId85"/>
          <a:srcRect/>
          <a:stretch/>
        </p:blipFill>
        <p:spPr>
          <a:xfrm>
            <a:off x="7465944" y="1997387"/>
            <a:ext cx="241046" cy="240906"/>
          </a:xfrm>
          <a:prstGeom prst="rect">
            <a:avLst/>
          </a:prstGeom>
        </p:spPr>
      </p:pic>
      <p:pic>
        <p:nvPicPr>
          <p:cNvPr id="107" name="Image 102" descr="preencoded.png"/>
          <p:cNvPicPr>
            <a:picLocks noChangeAspect="1"/>
          </p:cNvPicPr>
          <p:nvPr/>
        </p:nvPicPr>
        <p:blipFill>
          <a:blip r:embed="rId86"/>
          <a:srcRect/>
          <a:stretch/>
        </p:blipFill>
        <p:spPr>
          <a:xfrm>
            <a:off x="7368648" y="1449644"/>
            <a:ext cx="425030" cy="449457"/>
          </a:xfrm>
          <a:prstGeom prst="rect">
            <a:avLst/>
          </a:prstGeom>
        </p:spPr>
      </p:pic>
      <p:sp>
        <p:nvSpPr>
          <p:cNvPr id="108" name="Shape 3"/>
          <p:cNvSpPr/>
          <p:nvPr/>
        </p:nvSpPr>
        <p:spPr>
          <a:xfrm>
            <a:off x="2338388" y="261937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9" name="Shape 4"/>
          <p:cNvSpPr/>
          <p:nvPr/>
        </p:nvSpPr>
        <p:spPr>
          <a:xfrm>
            <a:off x="2386013" y="-104775"/>
            <a:ext cx="1357313" cy="1695450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110" name="Image 103" descr="preencoded.png"/>
          <p:cNvPicPr>
            <a:picLocks noChangeAspect="1"/>
          </p:cNvPicPr>
          <p:nvPr/>
        </p:nvPicPr>
        <p:blipFill>
          <a:blip r:embed="rId87"/>
          <a:srcRect/>
          <a:stretch/>
        </p:blipFill>
        <p:spPr>
          <a:xfrm>
            <a:off x="2014538" y="323850"/>
            <a:ext cx="1985963" cy="1095375"/>
          </a:xfrm>
          <a:prstGeom prst="rect">
            <a:avLst/>
          </a:prstGeom>
        </p:spPr>
      </p:pic>
      <p:sp>
        <p:nvSpPr>
          <p:cNvPr id="111" name="Shape 5"/>
          <p:cNvSpPr/>
          <p:nvPr/>
        </p:nvSpPr>
        <p:spPr>
          <a:xfrm>
            <a:off x="5567363" y="238125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12" name="Image 104" descr="preencoded.png"/>
          <p:cNvPicPr>
            <a:picLocks noChangeAspect="1"/>
          </p:cNvPicPr>
          <p:nvPr/>
        </p:nvPicPr>
        <p:blipFill>
          <a:blip r:embed="rId88"/>
          <a:srcRect b="1779"/>
          <a:stretch/>
        </p:blipFill>
        <p:spPr>
          <a:xfrm>
            <a:off x="5567363" y="-23812"/>
            <a:ext cx="1290638" cy="13144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r="3"/>
          <a:stretch/>
        </p:blipFill>
        <p:spPr>
          <a:xfrm>
            <a:off x="6017180" y="4567784"/>
            <a:ext cx="77521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 r="-1"/>
          <a:stretch/>
        </p:blipFill>
        <p:spPr>
          <a:xfrm>
            <a:off x="2457591" y="3371694"/>
            <a:ext cx="147103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41216" y="3569529"/>
            <a:ext cx="69810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1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50" y="3311747"/>
            <a:ext cx="233172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76798" y="3697553"/>
            <a:ext cx="165046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1" y="3612305"/>
            <a:ext cx="175896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56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 r="1"/>
          <a:stretch/>
        </p:blipFill>
        <p:spPr>
          <a:xfrm>
            <a:off x="6435484" y="4573200"/>
            <a:ext cx="204415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89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 r="1"/>
          <a:stretch/>
        </p:blipFill>
        <p:spPr>
          <a:xfrm>
            <a:off x="6216670" y="4836695"/>
            <a:ext cx="216368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r="1" b="24256"/>
          <a:stretch/>
        </p:blipFill>
        <p:spPr>
          <a:xfrm>
            <a:off x="6735889" y="4931773"/>
            <a:ext cx="295438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r="1" b="645"/>
          <a:stretch/>
        </p:blipFill>
        <p:spPr>
          <a:xfrm>
            <a:off x="6062107" y="4885976"/>
            <a:ext cx="235023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78" y="4257689"/>
            <a:ext cx="645849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4" y="4684365"/>
            <a:ext cx="303447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2" y="3620923"/>
            <a:ext cx="203039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3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 r="1"/>
          <a:stretch/>
        </p:blipFill>
        <p:spPr>
          <a:xfrm>
            <a:off x="2588064" y="3788527"/>
            <a:ext cx="158135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8" y="528638"/>
            <a:ext cx="722291" cy="2143125"/>
          </a:xfrm>
          <a:prstGeom prst="rect">
            <a:avLst/>
          </a:prstGeom>
        </p:spPr>
      </p:pic>
      <p:sp>
        <p:nvSpPr>
          <p:cNvPr id="21" name="Shape 0"/>
          <p:cNvSpPr/>
          <p:nvPr/>
        </p:nvSpPr>
        <p:spPr>
          <a:xfrm>
            <a:off x="1433513" y="3057525"/>
            <a:ext cx="952500" cy="9525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16370" y="3248767"/>
            <a:ext cx="382804" cy="613597"/>
          </a:xfrm>
          <a:prstGeom prst="rect">
            <a:avLst/>
          </a:prstGeom>
        </p:spPr>
      </p:pic>
      <p:pic>
        <p:nvPicPr>
          <p:cNvPr id="23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47800" y="3303496"/>
            <a:ext cx="319306" cy="503651"/>
          </a:xfrm>
          <a:prstGeom prst="rect">
            <a:avLst/>
          </a:prstGeom>
        </p:spPr>
      </p:pic>
      <p:pic>
        <p:nvPicPr>
          <p:cNvPr id="24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747805" y="3303482"/>
            <a:ext cx="151340" cy="503551"/>
          </a:xfrm>
          <a:prstGeom prst="rect">
            <a:avLst/>
          </a:prstGeom>
        </p:spPr>
      </p:pic>
      <p:pic>
        <p:nvPicPr>
          <p:cNvPr id="25" name="Image 22" descr="preencoded.png"/>
          <p:cNvPicPr>
            <a:picLocks noChangeAspect="1"/>
          </p:cNvPicPr>
          <p:nvPr/>
        </p:nvPicPr>
        <p:blipFill>
          <a:blip r:embed="rId25"/>
          <a:srcRect r="-1"/>
          <a:stretch/>
        </p:blipFill>
        <p:spPr>
          <a:xfrm>
            <a:off x="1724332" y="3815181"/>
            <a:ext cx="366289" cy="38791"/>
          </a:xfrm>
          <a:prstGeom prst="rect">
            <a:avLst/>
          </a:prstGeom>
        </p:spPr>
      </p:pic>
      <p:pic>
        <p:nvPicPr>
          <p:cNvPr id="26" name="Image 23" descr="preencoded.png"/>
          <p:cNvPicPr>
            <a:picLocks noChangeAspect="1"/>
          </p:cNvPicPr>
          <p:nvPr/>
        </p:nvPicPr>
        <p:blipFill>
          <a:blip r:embed="rId26"/>
          <a:srcRect r="-1" b="3"/>
          <a:stretch/>
        </p:blipFill>
        <p:spPr>
          <a:xfrm>
            <a:off x="1724332" y="3257176"/>
            <a:ext cx="366243" cy="38512"/>
          </a:xfrm>
          <a:prstGeom prst="rect">
            <a:avLst/>
          </a:prstGeom>
        </p:spPr>
      </p:pic>
      <p:pic>
        <p:nvPicPr>
          <p:cNvPr id="27" name="Image 24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762860" y="3400365"/>
            <a:ext cx="289540" cy="394901"/>
          </a:xfrm>
          <a:prstGeom prst="rect">
            <a:avLst/>
          </a:prstGeom>
        </p:spPr>
      </p:pic>
      <p:pic>
        <p:nvPicPr>
          <p:cNvPr id="28" name="Image 2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771608" y="3408562"/>
            <a:ext cx="271849" cy="378654"/>
          </a:xfrm>
          <a:prstGeom prst="rect">
            <a:avLst/>
          </a:prstGeom>
        </p:spPr>
      </p:pic>
      <p:pic>
        <p:nvPicPr>
          <p:cNvPr id="29" name="Image 26" descr="preencoded.png"/>
          <p:cNvPicPr>
            <a:picLocks noChangeAspect="1"/>
          </p:cNvPicPr>
          <p:nvPr/>
        </p:nvPicPr>
        <p:blipFill>
          <a:blip r:embed="rId29"/>
          <a:srcRect r="1"/>
          <a:stretch/>
        </p:blipFill>
        <p:spPr>
          <a:xfrm>
            <a:off x="1792788" y="3408562"/>
            <a:ext cx="106319" cy="120390"/>
          </a:xfrm>
          <a:prstGeom prst="rect">
            <a:avLst/>
          </a:prstGeom>
        </p:spPr>
      </p:pic>
      <p:pic>
        <p:nvPicPr>
          <p:cNvPr id="30" name="Image 27" descr="preencoded.png"/>
          <p:cNvPicPr>
            <a:picLocks noChangeAspect="1"/>
          </p:cNvPicPr>
          <p:nvPr/>
        </p:nvPicPr>
        <p:blipFill>
          <a:blip r:embed="rId30"/>
          <a:srcRect r="1"/>
          <a:stretch/>
        </p:blipFill>
        <p:spPr>
          <a:xfrm>
            <a:off x="1724332" y="3257176"/>
            <a:ext cx="109551" cy="38526"/>
          </a:xfrm>
          <a:prstGeom prst="rect">
            <a:avLst/>
          </a:prstGeom>
        </p:spPr>
      </p:pic>
      <p:pic>
        <p:nvPicPr>
          <p:cNvPr id="31" name="Image 28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1724341" y="3815197"/>
            <a:ext cx="44844" cy="38791"/>
          </a:xfrm>
          <a:prstGeom prst="rect">
            <a:avLst/>
          </a:prstGeom>
        </p:spPr>
      </p:pic>
      <p:sp>
        <p:nvSpPr>
          <p:cNvPr id="32" name="Shape 1"/>
          <p:cNvSpPr/>
          <p:nvPr/>
        </p:nvSpPr>
        <p:spPr>
          <a:xfrm>
            <a:off x="1076325" y="1368221"/>
            <a:ext cx="1214438" cy="1214438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3" name="Image 29" descr="preencoded.png"/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1057275" y="1057275"/>
            <a:ext cx="1219200" cy="1524000"/>
          </a:xfrm>
          <a:prstGeom prst="rect">
            <a:avLst/>
          </a:prstGeom>
        </p:spPr>
      </p:pic>
      <p:sp>
        <p:nvSpPr>
          <p:cNvPr id="34" name="Shape 2"/>
          <p:cNvSpPr/>
          <p:nvPr/>
        </p:nvSpPr>
        <p:spPr>
          <a:xfrm>
            <a:off x="6872288" y="1314450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5" name="Image 30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7010386" y="2255734"/>
            <a:ext cx="992723" cy="123764"/>
          </a:xfrm>
          <a:prstGeom prst="rect">
            <a:avLst/>
          </a:prstGeom>
        </p:spPr>
      </p:pic>
      <p:pic>
        <p:nvPicPr>
          <p:cNvPr id="36" name="Image 31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7002242" y="2286677"/>
            <a:ext cx="359891" cy="50483"/>
          </a:xfrm>
          <a:prstGeom prst="rect">
            <a:avLst/>
          </a:prstGeom>
        </p:spPr>
      </p:pic>
      <p:pic>
        <p:nvPicPr>
          <p:cNvPr id="37" name="Image 32" descr="preencoded.png"/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7003414" y="2252762"/>
            <a:ext cx="358946" cy="59534"/>
          </a:xfrm>
          <a:prstGeom prst="rect">
            <a:avLst/>
          </a:prstGeom>
        </p:spPr>
      </p:pic>
      <p:pic>
        <p:nvPicPr>
          <p:cNvPr id="38" name="Image 33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7002242" y="2236191"/>
            <a:ext cx="371291" cy="47226"/>
          </a:xfrm>
          <a:prstGeom prst="rect">
            <a:avLst/>
          </a:prstGeom>
        </p:spPr>
      </p:pic>
      <p:pic>
        <p:nvPicPr>
          <p:cNvPr id="39" name="Image 34" descr="preencoded.png"/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7044584" y="2241079"/>
            <a:ext cx="283353" cy="35826"/>
          </a:xfrm>
          <a:prstGeom prst="rect">
            <a:avLst/>
          </a:prstGeom>
        </p:spPr>
      </p:pic>
      <p:pic>
        <p:nvPicPr>
          <p:cNvPr id="40" name="Image 35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3713" y="2239449"/>
            <a:ext cx="17913" cy="9771"/>
          </a:xfrm>
          <a:prstGeom prst="rect">
            <a:avLst/>
          </a:prstGeom>
        </p:spPr>
      </p:pic>
      <p:pic>
        <p:nvPicPr>
          <p:cNvPr id="41" name="Image 36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9" y="2268764"/>
            <a:ext cx="16285" cy="9771"/>
          </a:xfrm>
          <a:prstGeom prst="rect">
            <a:avLst/>
          </a:prstGeom>
        </p:spPr>
      </p:pic>
      <p:pic>
        <p:nvPicPr>
          <p:cNvPr id="42" name="Image 37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3232" y="2236191"/>
            <a:ext cx="27684" cy="47226"/>
          </a:xfrm>
          <a:prstGeom prst="rect">
            <a:avLst/>
          </a:prstGeom>
        </p:spPr>
      </p:pic>
      <p:pic>
        <p:nvPicPr>
          <p:cNvPr id="43" name="Image 38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6235" y="2241079"/>
            <a:ext cx="140048" cy="35826"/>
          </a:xfrm>
          <a:prstGeom prst="rect">
            <a:avLst/>
          </a:prstGeom>
        </p:spPr>
      </p:pic>
      <p:pic>
        <p:nvPicPr>
          <p:cNvPr id="44" name="Image 39" descr="preencoded.png"/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7116235" y="2239449"/>
            <a:ext cx="141677" cy="39083"/>
          </a:xfrm>
          <a:prstGeom prst="rect">
            <a:avLst/>
          </a:prstGeom>
        </p:spPr>
      </p:pic>
      <p:pic>
        <p:nvPicPr>
          <p:cNvPr id="45" name="Image 40" descr="preencoded.png"/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7000875" y="2215023"/>
            <a:ext cx="361259" cy="50483"/>
          </a:xfrm>
          <a:prstGeom prst="rect">
            <a:avLst/>
          </a:prstGeom>
        </p:spPr>
      </p:pic>
      <p:pic>
        <p:nvPicPr>
          <p:cNvPr id="46" name="Image 41" descr="preencoded.png"/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7000875" y="2179197"/>
            <a:ext cx="361259" cy="61882"/>
          </a:xfrm>
          <a:prstGeom prst="rect">
            <a:avLst/>
          </a:prstGeom>
        </p:spPr>
      </p:pic>
      <p:pic>
        <p:nvPicPr>
          <p:cNvPr id="47" name="Image 42" descr="preencoded.png"/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7000875" y="2162912"/>
            <a:ext cx="371030" cy="47226"/>
          </a:xfrm>
          <a:prstGeom prst="rect">
            <a:avLst/>
          </a:prstGeom>
        </p:spPr>
      </p:pic>
      <p:pic>
        <p:nvPicPr>
          <p:cNvPr id="48" name="Image 43" descr="preencoded.png"/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7042956" y="2167798"/>
            <a:ext cx="284982" cy="35826"/>
          </a:xfrm>
          <a:prstGeom prst="rect">
            <a:avLst/>
          </a:prstGeom>
        </p:spPr>
      </p:pic>
      <p:pic>
        <p:nvPicPr>
          <p:cNvPr id="49" name="Image 44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2085" y="2166168"/>
            <a:ext cx="17913" cy="9771"/>
          </a:xfrm>
          <a:prstGeom prst="rect">
            <a:avLst/>
          </a:prstGeom>
        </p:spPr>
      </p:pic>
      <p:pic>
        <p:nvPicPr>
          <p:cNvPr id="50" name="Image 45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2751" y="2195482"/>
            <a:ext cx="16285" cy="9771"/>
          </a:xfrm>
          <a:prstGeom prst="rect">
            <a:avLst/>
          </a:prstGeom>
        </p:spPr>
      </p:pic>
      <p:pic>
        <p:nvPicPr>
          <p:cNvPr id="51" name="Image 46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1604" y="2162912"/>
            <a:ext cx="27684" cy="47226"/>
          </a:xfrm>
          <a:prstGeom prst="rect">
            <a:avLst/>
          </a:prstGeom>
        </p:spPr>
      </p:pic>
      <p:pic>
        <p:nvPicPr>
          <p:cNvPr id="52" name="Image 47" descr="preencoded.png"/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7116235" y="2167798"/>
            <a:ext cx="138420" cy="35826"/>
          </a:xfrm>
          <a:prstGeom prst="rect">
            <a:avLst/>
          </a:prstGeom>
        </p:spPr>
      </p:pic>
      <p:pic>
        <p:nvPicPr>
          <p:cNvPr id="53" name="Image 48" descr="preencoded.png"/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7112980" y="2167798"/>
            <a:ext cx="143305" cy="37455"/>
          </a:xfrm>
          <a:prstGeom prst="rect">
            <a:avLst/>
          </a:prstGeom>
        </p:spPr>
      </p:pic>
      <p:pic>
        <p:nvPicPr>
          <p:cNvPr id="54" name="Image 49" descr="preencoded.png"/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7002242" y="2143371"/>
            <a:ext cx="359891" cy="52111"/>
          </a:xfrm>
          <a:prstGeom prst="rect">
            <a:avLst/>
          </a:prstGeom>
        </p:spPr>
      </p:pic>
      <p:pic>
        <p:nvPicPr>
          <p:cNvPr id="55" name="Image 50" descr="preencoded.png"/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7003247" y="2109778"/>
            <a:ext cx="358946" cy="59529"/>
          </a:xfrm>
          <a:prstGeom prst="rect">
            <a:avLst/>
          </a:prstGeom>
        </p:spPr>
      </p:pic>
      <p:pic>
        <p:nvPicPr>
          <p:cNvPr id="56" name="Image 51" descr="preencoded.png"/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7002242" y="2091258"/>
            <a:ext cx="372919" cy="47226"/>
          </a:xfrm>
          <a:prstGeom prst="rect">
            <a:avLst/>
          </a:prstGeom>
        </p:spPr>
      </p:pic>
      <p:pic>
        <p:nvPicPr>
          <p:cNvPr id="57" name="Image 52" descr="preencoded.png"/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044584" y="2096144"/>
            <a:ext cx="284982" cy="37455"/>
          </a:xfrm>
          <a:prstGeom prst="rect">
            <a:avLst/>
          </a:prstGeom>
        </p:spPr>
      </p:pic>
      <p:pic>
        <p:nvPicPr>
          <p:cNvPr id="58" name="Image 53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2094516"/>
            <a:ext cx="16285" cy="9771"/>
          </a:xfrm>
          <a:prstGeom prst="rect">
            <a:avLst/>
          </a:prstGeom>
        </p:spPr>
      </p:pic>
      <p:pic>
        <p:nvPicPr>
          <p:cNvPr id="59" name="Image 54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9" y="2123829"/>
            <a:ext cx="17913" cy="9771"/>
          </a:xfrm>
          <a:prstGeom prst="rect">
            <a:avLst/>
          </a:prstGeom>
        </p:spPr>
      </p:pic>
      <p:pic>
        <p:nvPicPr>
          <p:cNvPr id="60" name="Image 55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0" y="2091258"/>
            <a:ext cx="27684" cy="47226"/>
          </a:xfrm>
          <a:prstGeom prst="rect">
            <a:avLst/>
          </a:prstGeom>
        </p:spPr>
      </p:pic>
      <p:pic>
        <p:nvPicPr>
          <p:cNvPr id="61" name="Image 56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7863" y="2096144"/>
            <a:ext cx="140048" cy="37455"/>
          </a:xfrm>
          <a:prstGeom prst="rect">
            <a:avLst/>
          </a:prstGeom>
        </p:spPr>
      </p:pic>
      <p:pic>
        <p:nvPicPr>
          <p:cNvPr id="62" name="Image 57" descr="preencoded.png"/>
          <p:cNvPicPr>
            <a:picLocks noChangeAspect="1"/>
          </p:cNvPicPr>
          <p:nvPr/>
        </p:nvPicPr>
        <p:blipFill>
          <a:blip r:embed="rId52"/>
          <a:srcRect/>
          <a:stretch/>
        </p:blipFill>
        <p:spPr>
          <a:xfrm>
            <a:off x="7116235" y="2096144"/>
            <a:ext cx="143305" cy="37455"/>
          </a:xfrm>
          <a:prstGeom prst="rect">
            <a:avLst/>
          </a:prstGeom>
        </p:spPr>
      </p:pic>
      <p:pic>
        <p:nvPicPr>
          <p:cNvPr id="63" name="Image 58" descr="preencoded.png"/>
          <p:cNvPicPr>
            <a:picLocks noChangeAspect="1"/>
          </p:cNvPicPr>
          <p:nvPr/>
        </p:nvPicPr>
        <p:blipFill>
          <a:blip r:embed="rId53"/>
          <a:srcRect/>
          <a:stretch/>
        </p:blipFill>
        <p:spPr>
          <a:xfrm>
            <a:off x="7003870" y="2071718"/>
            <a:ext cx="359891" cy="50483"/>
          </a:xfrm>
          <a:prstGeom prst="rect">
            <a:avLst/>
          </a:prstGeom>
        </p:spPr>
      </p:pic>
      <p:pic>
        <p:nvPicPr>
          <p:cNvPr id="64" name="Image 59" descr="preencoded.png"/>
          <p:cNvPicPr>
            <a:picLocks noChangeAspect="1"/>
          </p:cNvPicPr>
          <p:nvPr/>
        </p:nvPicPr>
        <p:blipFill>
          <a:blip r:embed="rId54"/>
          <a:srcRect/>
          <a:stretch/>
        </p:blipFill>
        <p:spPr>
          <a:xfrm>
            <a:off x="7004228" y="2037773"/>
            <a:ext cx="358946" cy="59534"/>
          </a:xfrm>
          <a:prstGeom prst="rect">
            <a:avLst/>
          </a:prstGeom>
        </p:spPr>
      </p:pic>
      <p:pic>
        <p:nvPicPr>
          <p:cNvPr id="65" name="Image 60" descr="preencoded.png"/>
          <p:cNvPicPr>
            <a:picLocks noChangeAspect="1"/>
          </p:cNvPicPr>
          <p:nvPr/>
        </p:nvPicPr>
        <p:blipFill>
          <a:blip r:embed="rId55"/>
          <a:srcRect/>
          <a:stretch/>
        </p:blipFill>
        <p:spPr>
          <a:xfrm>
            <a:off x="7002242" y="2019609"/>
            <a:ext cx="372919" cy="47226"/>
          </a:xfrm>
          <a:prstGeom prst="rect">
            <a:avLst/>
          </a:prstGeom>
        </p:spPr>
      </p:pic>
      <p:pic>
        <p:nvPicPr>
          <p:cNvPr id="66" name="Image 61" descr="preencoded.png"/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046212" y="2026121"/>
            <a:ext cx="283353" cy="35826"/>
          </a:xfrm>
          <a:prstGeom prst="rect">
            <a:avLst/>
          </a:prstGeom>
        </p:spPr>
      </p:pic>
      <p:pic>
        <p:nvPicPr>
          <p:cNvPr id="67" name="Image 62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2022863"/>
            <a:ext cx="16285" cy="9771"/>
          </a:xfrm>
          <a:prstGeom prst="rect">
            <a:avLst/>
          </a:prstGeom>
        </p:spPr>
      </p:pic>
      <p:pic>
        <p:nvPicPr>
          <p:cNvPr id="68" name="Image 63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9" y="2053805"/>
            <a:ext cx="17913" cy="9771"/>
          </a:xfrm>
          <a:prstGeom prst="rect">
            <a:avLst/>
          </a:prstGeom>
        </p:spPr>
      </p:pic>
      <p:pic>
        <p:nvPicPr>
          <p:cNvPr id="69" name="Image 64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0" y="2019609"/>
            <a:ext cx="27684" cy="47226"/>
          </a:xfrm>
          <a:prstGeom prst="rect">
            <a:avLst/>
          </a:prstGeom>
        </p:spPr>
      </p:pic>
      <p:pic>
        <p:nvPicPr>
          <p:cNvPr id="70" name="Image 65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7863" y="2026121"/>
            <a:ext cx="140048" cy="35826"/>
          </a:xfrm>
          <a:prstGeom prst="rect">
            <a:avLst/>
          </a:prstGeom>
        </p:spPr>
      </p:pic>
      <p:pic>
        <p:nvPicPr>
          <p:cNvPr id="71" name="Image 66" descr="preencoded.png"/>
          <p:cNvPicPr>
            <a:picLocks noChangeAspect="1"/>
          </p:cNvPicPr>
          <p:nvPr/>
        </p:nvPicPr>
        <p:blipFill>
          <a:blip r:embed="rId56"/>
          <a:srcRect/>
          <a:stretch/>
        </p:blipFill>
        <p:spPr>
          <a:xfrm>
            <a:off x="7116235" y="2024493"/>
            <a:ext cx="143305" cy="37455"/>
          </a:xfrm>
          <a:prstGeom prst="rect">
            <a:avLst/>
          </a:prstGeom>
        </p:spPr>
      </p:pic>
      <p:pic>
        <p:nvPicPr>
          <p:cNvPr id="72" name="Image 67" descr="preencoded.png"/>
          <p:cNvPicPr>
            <a:picLocks noChangeAspect="1"/>
          </p:cNvPicPr>
          <p:nvPr/>
        </p:nvPicPr>
        <p:blipFill>
          <a:blip r:embed="rId57"/>
          <a:srcRect/>
          <a:stretch/>
        </p:blipFill>
        <p:spPr>
          <a:xfrm>
            <a:off x="7003870" y="2001692"/>
            <a:ext cx="359891" cy="52111"/>
          </a:xfrm>
          <a:prstGeom prst="rect">
            <a:avLst/>
          </a:prstGeom>
        </p:spPr>
      </p:pic>
      <p:pic>
        <p:nvPicPr>
          <p:cNvPr id="73" name="Image 68" descr="preencoded.png"/>
          <p:cNvPicPr>
            <a:picLocks noChangeAspect="1"/>
          </p:cNvPicPr>
          <p:nvPr/>
        </p:nvPicPr>
        <p:blipFill>
          <a:blip r:embed="rId58"/>
          <a:srcRect/>
          <a:stretch/>
        </p:blipFill>
        <p:spPr>
          <a:xfrm>
            <a:off x="7004484" y="1968245"/>
            <a:ext cx="358937" cy="59529"/>
          </a:xfrm>
          <a:prstGeom prst="rect">
            <a:avLst/>
          </a:prstGeom>
        </p:spPr>
      </p:pic>
      <p:pic>
        <p:nvPicPr>
          <p:cNvPr id="74" name="Image 69" descr="preencoded.png"/>
          <p:cNvPicPr>
            <a:picLocks noChangeAspect="1"/>
          </p:cNvPicPr>
          <p:nvPr/>
        </p:nvPicPr>
        <p:blipFill>
          <a:blip r:embed="rId59"/>
          <a:srcRect/>
          <a:stretch/>
        </p:blipFill>
        <p:spPr>
          <a:xfrm>
            <a:off x="7003870" y="1951211"/>
            <a:ext cx="371291" cy="47226"/>
          </a:xfrm>
          <a:prstGeom prst="rect">
            <a:avLst/>
          </a:prstGeom>
        </p:spPr>
      </p:pic>
      <p:pic>
        <p:nvPicPr>
          <p:cNvPr id="75" name="Image 70" descr="preencoded.png"/>
          <p:cNvPicPr>
            <a:picLocks noChangeAspect="1"/>
          </p:cNvPicPr>
          <p:nvPr/>
        </p:nvPicPr>
        <p:blipFill>
          <a:blip r:embed="rId60"/>
          <a:srcRect/>
          <a:stretch/>
        </p:blipFill>
        <p:spPr>
          <a:xfrm>
            <a:off x="7046212" y="1956095"/>
            <a:ext cx="284982" cy="35826"/>
          </a:xfrm>
          <a:prstGeom prst="rect">
            <a:avLst/>
          </a:prstGeom>
        </p:spPr>
      </p:pic>
      <p:pic>
        <p:nvPicPr>
          <p:cNvPr id="76" name="Image 71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1954469"/>
            <a:ext cx="17913" cy="9771"/>
          </a:xfrm>
          <a:prstGeom prst="rect">
            <a:avLst/>
          </a:prstGeom>
        </p:spPr>
      </p:pic>
      <p:pic>
        <p:nvPicPr>
          <p:cNvPr id="77" name="Image 72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6007" y="1983781"/>
            <a:ext cx="16285" cy="9771"/>
          </a:xfrm>
          <a:prstGeom prst="rect">
            <a:avLst/>
          </a:prstGeom>
        </p:spPr>
      </p:pic>
      <p:pic>
        <p:nvPicPr>
          <p:cNvPr id="78" name="Image 73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0" y="1951211"/>
            <a:ext cx="27684" cy="45597"/>
          </a:xfrm>
          <a:prstGeom prst="rect">
            <a:avLst/>
          </a:prstGeom>
        </p:spPr>
      </p:pic>
      <p:pic>
        <p:nvPicPr>
          <p:cNvPr id="79" name="Image 74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9491" y="1956095"/>
            <a:ext cx="138420" cy="35826"/>
          </a:xfrm>
          <a:prstGeom prst="rect">
            <a:avLst/>
          </a:prstGeom>
        </p:spPr>
      </p:pic>
      <p:pic>
        <p:nvPicPr>
          <p:cNvPr id="80" name="Image 75" descr="preencoded.png"/>
          <p:cNvPicPr>
            <a:picLocks noChangeAspect="1"/>
          </p:cNvPicPr>
          <p:nvPr/>
        </p:nvPicPr>
        <p:blipFill>
          <a:blip r:embed="rId61"/>
          <a:srcRect/>
          <a:stretch/>
        </p:blipFill>
        <p:spPr>
          <a:xfrm>
            <a:off x="7117863" y="1954469"/>
            <a:ext cx="141677" cy="39083"/>
          </a:xfrm>
          <a:prstGeom prst="rect">
            <a:avLst/>
          </a:prstGeom>
        </p:spPr>
      </p:pic>
      <p:pic>
        <p:nvPicPr>
          <p:cNvPr id="81" name="Image 76" descr="preencoded.png"/>
          <p:cNvPicPr>
            <a:picLocks noChangeAspect="1"/>
          </p:cNvPicPr>
          <p:nvPr/>
        </p:nvPicPr>
        <p:blipFill>
          <a:blip r:embed="rId62"/>
          <a:srcRect/>
          <a:stretch/>
        </p:blipFill>
        <p:spPr>
          <a:xfrm>
            <a:off x="7003870" y="1933298"/>
            <a:ext cx="359891" cy="50483"/>
          </a:xfrm>
          <a:prstGeom prst="rect">
            <a:avLst/>
          </a:prstGeom>
        </p:spPr>
      </p:pic>
      <p:pic>
        <p:nvPicPr>
          <p:cNvPr id="82" name="Image 77" descr="preencoded.png"/>
          <p:cNvPicPr>
            <a:picLocks noChangeAspect="1"/>
          </p:cNvPicPr>
          <p:nvPr/>
        </p:nvPicPr>
        <p:blipFill>
          <a:blip r:embed="rId63"/>
          <a:srcRect/>
          <a:stretch/>
        </p:blipFill>
        <p:spPr>
          <a:xfrm>
            <a:off x="7005005" y="1899349"/>
            <a:ext cx="358937" cy="59534"/>
          </a:xfrm>
          <a:prstGeom prst="rect">
            <a:avLst/>
          </a:prstGeom>
        </p:spPr>
      </p:pic>
      <p:pic>
        <p:nvPicPr>
          <p:cNvPr id="83" name="Image 78" descr="preencoded.png"/>
          <p:cNvPicPr>
            <a:picLocks noChangeAspect="1"/>
          </p:cNvPicPr>
          <p:nvPr/>
        </p:nvPicPr>
        <p:blipFill>
          <a:blip r:embed="rId64"/>
          <a:srcRect/>
          <a:stretch/>
        </p:blipFill>
        <p:spPr>
          <a:xfrm>
            <a:off x="7005498" y="1879557"/>
            <a:ext cx="371291" cy="45597"/>
          </a:xfrm>
          <a:prstGeom prst="rect">
            <a:avLst/>
          </a:prstGeom>
        </p:spPr>
      </p:pic>
      <p:pic>
        <p:nvPicPr>
          <p:cNvPr id="84" name="Image 79" descr="preencoded.png"/>
          <p:cNvPicPr>
            <a:picLocks noChangeAspect="1"/>
          </p:cNvPicPr>
          <p:nvPr/>
        </p:nvPicPr>
        <p:blipFill>
          <a:blip r:embed="rId65"/>
          <a:srcRect/>
          <a:stretch/>
        </p:blipFill>
        <p:spPr>
          <a:xfrm>
            <a:off x="7047840" y="1884443"/>
            <a:ext cx="284982" cy="35826"/>
          </a:xfrm>
          <a:prstGeom prst="rect">
            <a:avLst/>
          </a:prstGeom>
        </p:spPr>
      </p:pic>
      <p:pic>
        <p:nvPicPr>
          <p:cNvPr id="85" name="Image 80" descr="preencoded.png"/>
          <p:cNvPicPr>
            <a:picLocks noChangeAspect="1"/>
          </p:cNvPicPr>
          <p:nvPr/>
        </p:nvPicPr>
        <p:blipFill>
          <a:blip r:embed="rId66"/>
          <a:srcRect/>
          <a:stretch/>
        </p:blipFill>
        <p:spPr>
          <a:xfrm>
            <a:off x="7226973" y="1882811"/>
            <a:ext cx="17913" cy="9771"/>
          </a:xfrm>
          <a:prstGeom prst="rect">
            <a:avLst/>
          </a:prstGeom>
        </p:spPr>
      </p:pic>
      <p:pic>
        <p:nvPicPr>
          <p:cNvPr id="86" name="Image 81" descr="preencoded.png"/>
          <p:cNvPicPr>
            <a:picLocks noChangeAspect="1"/>
          </p:cNvPicPr>
          <p:nvPr/>
        </p:nvPicPr>
        <p:blipFill>
          <a:blip r:embed="rId67"/>
          <a:srcRect/>
          <a:stretch/>
        </p:blipFill>
        <p:spPr>
          <a:xfrm>
            <a:off x="7127635" y="1912127"/>
            <a:ext cx="16285" cy="9771"/>
          </a:xfrm>
          <a:prstGeom prst="rect">
            <a:avLst/>
          </a:prstGeom>
        </p:spPr>
      </p:pic>
      <p:pic>
        <p:nvPicPr>
          <p:cNvPr id="87" name="Image 82" descr="preencoded.png"/>
          <p:cNvPicPr>
            <a:picLocks noChangeAspect="1"/>
          </p:cNvPicPr>
          <p:nvPr/>
        </p:nvPicPr>
        <p:blipFill>
          <a:blip r:embed="rId68"/>
          <a:srcRect/>
          <a:stretch/>
        </p:blipFill>
        <p:spPr>
          <a:xfrm>
            <a:off x="7176488" y="1879557"/>
            <a:ext cx="27684" cy="45597"/>
          </a:xfrm>
          <a:prstGeom prst="rect">
            <a:avLst/>
          </a:prstGeom>
        </p:spPr>
      </p:pic>
      <p:pic>
        <p:nvPicPr>
          <p:cNvPr id="88" name="Image 83" descr="preencoded.png"/>
          <p:cNvPicPr>
            <a:picLocks noChangeAspect="1"/>
          </p:cNvPicPr>
          <p:nvPr/>
        </p:nvPicPr>
        <p:blipFill>
          <a:blip r:embed="rId69"/>
          <a:srcRect/>
          <a:stretch/>
        </p:blipFill>
        <p:spPr>
          <a:xfrm>
            <a:off x="7121119" y="1884443"/>
            <a:ext cx="138420" cy="35826"/>
          </a:xfrm>
          <a:prstGeom prst="rect">
            <a:avLst/>
          </a:prstGeom>
        </p:spPr>
      </p:pic>
      <p:pic>
        <p:nvPicPr>
          <p:cNvPr id="89" name="Image 84" descr="preencoded.png"/>
          <p:cNvPicPr>
            <a:picLocks noChangeAspect="1"/>
          </p:cNvPicPr>
          <p:nvPr/>
        </p:nvPicPr>
        <p:blipFill>
          <a:blip r:embed="rId70"/>
          <a:srcRect/>
          <a:stretch/>
        </p:blipFill>
        <p:spPr>
          <a:xfrm>
            <a:off x="7251399" y="1376363"/>
            <a:ext cx="674186" cy="1009650"/>
          </a:xfrm>
          <a:prstGeom prst="rect">
            <a:avLst/>
          </a:prstGeom>
        </p:spPr>
      </p:pic>
      <p:pic>
        <p:nvPicPr>
          <p:cNvPr id="90" name="Image 85" descr="preencoded.png"/>
          <p:cNvPicPr>
            <a:picLocks noChangeAspect="1"/>
          </p:cNvPicPr>
          <p:nvPr/>
        </p:nvPicPr>
        <p:blipFill>
          <a:blip r:embed="rId71"/>
          <a:srcRect/>
          <a:stretch/>
        </p:blipFill>
        <p:spPr>
          <a:xfrm>
            <a:off x="7467986" y="1649946"/>
            <a:ext cx="275211" cy="201930"/>
          </a:xfrm>
          <a:prstGeom prst="rect">
            <a:avLst/>
          </a:prstGeom>
        </p:spPr>
      </p:pic>
      <p:pic>
        <p:nvPicPr>
          <p:cNvPr id="91" name="Image 86" descr="preencoded.png"/>
          <p:cNvPicPr>
            <a:picLocks noChangeAspect="1"/>
          </p:cNvPicPr>
          <p:nvPr/>
        </p:nvPicPr>
        <p:blipFill>
          <a:blip r:embed="rId72"/>
          <a:srcRect/>
          <a:stretch/>
        </p:blipFill>
        <p:spPr>
          <a:xfrm>
            <a:off x="7352365" y="1376363"/>
            <a:ext cx="475513" cy="296381"/>
          </a:xfrm>
          <a:prstGeom prst="rect">
            <a:avLst/>
          </a:prstGeom>
        </p:spPr>
      </p:pic>
      <p:pic>
        <p:nvPicPr>
          <p:cNvPr id="92" name="Image 87" descr="preencoded.png"/>
          <p:cNvPicPr>
            <a:picLocks noChangeAspect="1"/>
          </p:cNvPicPr>
          <p:nvPr/>
        </p:nvPicPr>
        <p:blipFill>
          <a:blip r:embed="rId73"/>
          <a:srcRect/>
          <a:stretch/>
        </p:blipFill>
        <p:spPr>
          <a:xfrm>
            <a:off x="7445187" y="1457785"/>
            <a:ext cx="110736" cy="226357"/>
          </a:xfrm>
          <a:prstGeom prst="rect">
            <a:avLst/>
          </a:prstGeom>
        </p:spPr>
      </p:pic>
      <p:pic>
        <p:nvPicPr>
          <p:cNvPr id="93" name="Image 88" descr="preencoded.png"/>
          <p:cNvPicPr>
            <a:picLocks noChangeAspect="1"/>
          </p:cNvPicPr>
          <p:nvPr/>
        </p:nvPicPr>
        <p:blipFill>
          <a:blip r:embed="rId74"/>
          <a:srcRect/>
          <a:stretch/>
        </p:blipFill>
        <p:spPr>
          <a:xfrm>
            <a:off x="7588490" y="1425218"/>
            <a:ext cx="50483" cy="229614"/>
          </a:xfrm>
          <a:prstGeom prst="rect">
            <a:avLst/>
          </a:prstGeom>
        </p:spPr>
      </p:pic>
      <p:pic>
        <p:nvPicPr>
          <p:cNvPr id="94" name="Image 89" descr="preencoded.png"/>
          <p:cNvPicPr>
            <a:picLocks noChangeAspect="1"/>
          </p:cNvPicPr>
          <p:nvPr/>
        </p:nvPicPr>
        <p:blipFill>
          <a:blip r:embed="rId75"/>
          <a:srcRect/>
          <a:stretch/>
        </p:blipFill>
        <p:spPr>
          <a:xfrm>
            <a:off x="7655258" y="1434989"/>
            <a:ext cx="118878" cy="216586"/>
          </a:xfrm>
          <a:prstGeom prst="rect">
            <a:avLst/>
          </a:prstGeom>
        </p:spPr>
      </p:pic>
      <p:pic>
        <p:nvPicPr>
          <p:cNvPr id="95" name="Image 90" descr="preencoded.png"/>
          <p:cNvPicPr>
            <a:picLocks noChangeAspect="1"/>
          </p:cNvPicPr>
          <p:nvPr/>
        </p:nvPicPr>
        <p:blipFill>
          <a:blip r:embed="rId76"/>
          <a:srcRect/>
          <a:stretch/>
        </p:blipFill>
        <p:spPr>
          <a:xfrm>
            <a:off x="7645487" y="1667859"/>
            <a:ext cx="177503" cy="244270"/>
          </a:xfrm>
          <a:prstGeom prst="rect">
            <a:avLst/>
          </a:prstGeom>
        </p:spPr>
      </p:pic>
      <p:pic>
        <p:nvPicPr>
          <p:cNvPr id="96" name="Image 91" descr="preencoded.png"/>
          <p:cNvPicPr>
            <a:picLocks noChangeAspect="1"/>
          </p:cNvPicPr>
          <p:nvPr/>
        </p:nvPicPr>
        <p:blipFill>
          <a:blip r:embed="rId77"/>
          <a:srcRect/>
          <a:stretch/>
        </p:blipFill>
        <p:spPr>
          <a:xfrm>
            <a:off x="7564064" y="1658087"/>
            <a:ext cx="76538" cy="252413"/>
          </a:xfrm>
          <a:prstGeom prst="rect">
            <a:avLst/>
          </a:prstGeom>
        </p:spPr>
      </p:pic>
      <p:pic>
        <p:nvPicPr>
          <p:cNvPr id="97" name="Image 92" descr="preencoded.png"/>
          <p:cNvPicPr>
            <a:picLocks noChangeAspect="1"/>
          </p:cNvPicPr>
          <p:nvPr/>
        </p:nvPicPr>
        <p:blipFill>
          <a:blip r:embed="rId78"/>
          <a:srcRect/>
          <a:stretch/>
        </p:blipFill>
        <p:spPr>
          <a:xfrm>
            <a:off x="7401218" y="1658087"/>
            <a:ext cx="156333" cy="258926"/>
          </a:xfrm>
          <a:prstGeom prst="rect">
            <a:avLst/>
          </a:prstGeom>
        </p:spPr>
      </p:pic>
      <p:pic>
        <p:nvPicPr>
          <p:cNvPr id="98" name="Image 93" descr="preencoded.png"/>
          <p:cNvPicPr>
            <a:picLocks noChangeAspect="1"/>
          </p:cNvPicPr>
          <p:nvPr/>
        </p:nvPicPr>
        <p:blipFill>
          <a:blip r:embed="rId79"/>
          <a:srcRect/>
          <a:stretch/>
        </p:blipFill>
        <p:spPr>
          <a:xfrm>
            <a:off x="7485897" y="1659717"/>
            <a:ext cx="223100" cy="32569"/>
          </a:xfrm>
          <a:prstGeom prst="rect">
            <a:avLst/>
          </a:prstGeom>
        </p:spPr>
      </p:pic>
      <p:pic>
        <p:nvPicPr>
          <p:cNvPr id="99" name="Image 94" descr="preencoded.png"/>
          <p:cNvPicPr>
            <a:picLocks noChangeAspect="1"/>
          </p:cNvPicPr>
          <p:nvPr/>
        </p:nvPicPr>
        <p:blipFill>
          <a:blip r:embed="rId80"/>
          <a:srcRect/>
          <a:stretch/>
        </p:blipFill>
        <p:spPr>
          <a:xfrm>
            <a:off x="7485897" y="1635289"/>
            <a:ext cx="223100" cy="32569"/>
          </a:xfrm>
          <a:prstGeom prst="rect">
            <a:avLst/>
          </a:prstGeom>
        </p:spPr>
      </p:pic>
      <p:pic>
        <p:nvPicPr>
          <p:cNvPr id="100" name="Image 95" descr="preencoded.png"/>
          <p:cNvPicPr>
            <a:picLocks noChangeAspect="1"/>
          </p:cNvPicPr>
          <p:nvPr/>
        </p:nvPicPr>
        <p:blipFill>
          <a:blip r:embed="rId81"/>
          <a:srcRect/>
          <a:stretch/>
        </p:blipFill>
        <p:spPr>
          <a:xfrm>
            <a:off x="7459842" y="1990295"/>
            <a:ext cx="254041" cy="254041"/>
          </a:xfrm>
          <a:prstGeom prst="rect">
            <a:avLst/>
          </a:prstGeom>
        </p:spPr>
      </p:pic>
      <p:pic>
        <p:nvPicPr>
          <p:cNvPr id="101" name="Image 96" descr="preencoded.png"/>
          <p:cNvPicPr>
            <a:picLocks noChangeAspect="1"/>
          </p:cNvPicPr>
          <p:nvPr/>
        </p:nvPicPr>
        <p:blipFill>
          <a:blip r:embed="rId82"/>
          <a:srcRect r="1" b="1"/>
          <a:stretch/>
        </p:blipFill>
        <p:spPr>
          <a:xfrm>
            <a:off x="7490147" y="2021630"/>
            <a:ext cx="192565" cy="192251"/>
          </a:xfrm>
          <a:prstGeom prst="rect">
            <a:avLst/>
          </a:prstGeom>
        </p:spPr>
      </p:pic>
      <p:pic>
        <p:nvPicPr>
          <p:cNvPr id="102" name="Image 97" descr="preencoded.png"/>
          <p:cNvPicPr>
            <a:picLocks noChangeAspect="1"/>
          </p:cNvPicPr>
          <p:nvPr/>
        </p:nvPicPr>
        <p:blipFill>
          <a:blip r:embed="rId83"/>
          <a:srcRect/>
          <a:stretch/>
        </p:blipFill>
        <p:spPr>
          <a:xfrm>
            <a:off x="7616056" y="2054758"/>
            <a:ext cx="9694" cy="31234"/>
          </a:xfrm>
          <a:prstGeom prst="rect">
            <a:avLst/>
          </a:prstGeom>
        </p:spPr>
      </p:pic>
      <p:pic>
        <p:nvPicPr>
          <p:cNvPr id="103" name="Image 98" descr="preencoded.png"/>
          <p:cNvPicPr>
            <a:picLocks noChangeAspect="1"/>
          </p:cNvPicPr>
          <p:nvPr/>
        </p:nvPicPr>
        <p:blipFill>
          <a:blip r:embed="rId84"/>
          <a:srcRect/>
          <a:stretch/>
        </p:blipFill>
        <p:spPr>
          <a:xfrm>
            <a:off x="7543442" y="2148706"/>
            <a:ext cx="9694" cy="31240"/>
          </a:xfrm>
          <a:prstGeom prst="rect">
            <a:avLst/>
          </a:prstGeom>
        </p:spPr>
      </p:pic>
      <p:pic>
        <p:nvPicPr>
          <p:cNvPr id="104" name="Image 99" descr="preencoded.png"/>
          <p:cNvPicPr>
            <a:picLocks noChangeAspect="1"/>
          </p:cNvPicPr>
          <p:nvPr/>
        </p:nvPicPr>
        <p:blipFill>
          <a:blip r:embed="rId85"/>
          <a:srcRect/>
          <a:stretch/>
        </p:blipFill>
        <p:spPr>
          <a:xfrm>
            <a:off x="7582091" y="2037187"/>
            <a:ext cx="11736" cy="164030"/>
          </a:xfrm>
          <a:prstGeom prst="rect">
            <a:avLst/>
          </a:prstGeom>
        </p:spPr>
      </p:pic>
      <p:pic>
        <p:nvPicPr>
          <p:cNvPr id="105" name="Image 100" descr="preencoded.png"/>
          <p:cNvPicPr>
            <a:picLocks noChangeAspect="1"/>
          </p:cNvPicPr>
          <p:nvPr/>
        </p:nvPicPr>
        <p:blipFill>
          <a:blip r:embed="rId86"/>
          <a:srcRect/>
          <a:stretch/>
        </p:blipFill>
        <p:spPr>
          <a:xfrm>
            <a:off x="7539637" y="2057060"/>
            <a:ext cx="96080" cy="123764"/>
          </a:xfrm>
          <a:prstGeom prst="rect">
            <a:avLst/>
          </a:prstGeom>
        </p:spPr>
      </p:pic>
      <p:pic>
        <p:nvPicPr>
          <p:cNvPr id="106" name="Image 101" descr="preencoded.png"/>
          <p:cNvPicPr>
            <a:picLocks noChangeAspect="1"/>
          </p:cNvPicPr>
          <p:nvPr/>
        </p:nvPicPr>
        <p:blipFill>
          <a:blip r:embed="rId87"/>
          <a:srcRect/>
          <a:stretch/>
        </p:blipFill>
        <p:spPr>
          <a:xfrm>
            <a:off x="7465944" y="1997387"/>
            <a:ext cx="241046" cy="240906"/>
          </a:xfrm>
          <a:prstGeom prst="rect">
            <a:avLst/>
          </a:prstGeom>
        </p:spPr>
      </p:pic>
      <p:pic>
        <p:nvPicPr>
          <p:cNvPr id="107" name="Image 102" descr="preencoded.png"/>
          <p:cNvPicPr>
            <a:picLocks noChangeAspect="1"/>
          </p:cNvPicPr>
          <p:nvPr/>
        </p:nvPicPr>
        <p:blipFill>
          <a:blip r:embed="rId88"/>
          <a:srcRect/>
          <a:stretch/>
        </p:blipFill>
        <p:spPr>
          <a:xfrm>
            <a:off x="7368648" y="1449644"/>
            <a:ext cx="425030" cy="449457"/>
          </a:xfrm>
          <a:prstGeom prst="rect">
            <a:avLst/>
          </a:prstGeom>
        </p:spPr>
      </p:pic>
      <p:sp>
        <p:nvSpPr>
          <p:cNvPr id="108" name="Shape 3"/>
          <p:cNvSpPr/>
          <p:nvPr/>
        </p:nvSpPr>
        <p:spPr>
          <a:xfrm>
            <a:off x="2338388" y="261937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9" name="Shape 4"/>
          <p:cNvSpPr/>
          <p:nvPr/>
        </p:nvSpPr>
        <p:spPr>
          <a:xfrm>
            <a:off x="2386013" y="-104775"/>
            <a:ext cx="1357313" cy="1695450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110" name="Image 103" descr="preencoded.png"/>
          <p:cNvPicPr>
            <a:picLocks noChangeAspect="1"/>
          </p:cNvPicPr>
          <p:nvPr/>
        </p:nvPicPr>
        <p:blipFill>
          <a:blip r:embed="rId89"/>
          <a:srcRect/>
          <a:stretch/>
        </p:blipFill>
        <p:spPr>
          <a:xfrm>
            <a:off x="2014538" y="323850"/>
            <a:ext cx="1985963" cy="1095375"/>
          </a:xfrm>
          <a:prstGeom prst="rect">
            <a:avLst/>
          </a:prstGeom>
        </p:spPr>
      </p:pic>
      <p:sp>
        <p:nvSpPr>
          <p:cNvPr id="111" name="Shape 5"/>
          <p:cNvSpPr/>
          <p:nvPr/>
        </p:nvSpPr>
        <p:spPr>
          <a:xfrm>
            <a:off x="6977063" y="2820925"/>
            <a:ext cx="1066587" cy="1066586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2" name="Shape 6"/>
          <p:cNvSpPr/>
          <p:nvPr/>
        </p:nvSpPr>
        <p:spPr>
          <a:xfrm>
            <a:off x="7017465" y="2509838"/>
            <a:ext cx="1151429" cy="1438275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113" name="Image 104" descr="preencoded.png"/>
          <p:cNvPicPr>
            <a:picLocks noChangeAspect="1"/>
          </p:cNvPicPr>
          <p:nvPr/>
        </p:nvPicPr>
        <p:blipFill>
          <a:blip r:embed="rId90"/>
          <a:srcRect/>
          <a:stretch/>
        </p:blipFill>
        <p:spPr>
          <a:xfrm>
            <a:off x="7172325" y="2690813"/>
            <a:ext cx="809625" cy="1276350"/>
          </a:xfrm>
          <a:prstGeom prst="rect">
            <a:avLst/>
          </a:prstGeom>
        </p:spPr>
      </p:pic>
      <p:sp>
        <p:nvSpPr>
          <p:cNvPr id="114" name="Shape 7"/>
          <p:cNvSpPr/>
          <p:nvPr/>
        </p:nvSpPr>
        <p:spPr>
          <a:xfrm>
            <a:off x="5567363" y="238125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15" name="Image 105" descr="preencoded.png"/>
          <p:cNvPicPr>
            <a:picLocks noChangeAspect="1"/>
          </p:cNvPicPr>
          <p:nvPr/>
        </p:nvPicPr>
        <p:blipFill>
          <a:blip r:embed="rId91"/>
          <a:srcRect b="1779"/>
          <a:stretch/>
        </p:blipFill>
        <p:spPr>
          <a:xfrm>
            <a:off x="5567363" y="-23812"/>
            <a:ext cx="1290638" cy="13144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r="3"/>
          <a:stretch/>
        </p:blipFill>
        <p:spPr>
          <a:xfrm>
            <a:off x="6017184" y="4567784"/>
            <a:ext cx="77521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 r="-1"/>
          <a:stretch/>
        </p:blipFill>
        <p:spPr>
          <a:xfrm>
            <a:off x="2457591" y="3371694"/>
            <a:ext cx="147103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41216" y="3569529"/>
            <a:ext cx="69810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1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45" y="3311747"/>
            <a:ext cx="233176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 r="1"/>
          <a:stretch/>
        </p:blipFill>
        <p:spPr>
          <a:xfrm>
            <a:off x="5176798" y="3697553"/>
            <a:ext cx="165041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6" y="3612305"/>
            <a:ext cx="175896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56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 r="1"/>
          <a:stretch/>
        </p:blipFill>
        <p:spPr>
          <a:xfrm>
            <a:off x="6435484" y="4573200"/>
            <a:ext cx="204415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94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 r="1"/>
          <a:stretch/>
        </p:blipFill>
        <p:spPr>
          <a:xfrm>
            <a:off x="6216670" y="4836695"/>
            <a:ext cx="216368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r="-1" b="24256"/>
          <a:stretch/>
        </p:blipFill>
        <p:spPr>
          <a:xfrm>
            <a:off x="6735889" y="4931773"/>
            <a:ext cx="295442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r="-1" b="645"/>
          <a:stretch/>
        </p:blipFill>
        <p:spPr>
          <a:xfrm>
            <a:off x="6062107" y="4885976"/>
            <a:ext cx="235028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78" y="4257689"/>
            <a:ext cx="645849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4" y="4684365"/>
            <a:ext cx="303447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2" y="3620923"/>
            <a:ext cx="203039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3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 r="1"/>
          <a:stretch/>
        </p:blipFill>
        <p:spPr>
          <a:xfrm>
            <a:off x="2588064" y="3788527"/>
            <a:ext cx="158135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8" y="528638"/>
            <a:ext cx="722291" cy="2143125"/>
          </a:xfrm>
          <a:prstGeom prst="rect">
            <a:avLst/>
          </a:prstGeom>
        </p:spPr>
      </p:pic>
      <p:sp>
        <p:nvSpPr>
          <p:cNvPr id="21" name="Shape 0"/>
          <p:cNvSpPr/>
          <p:nvPr/>
        </p:nvSpPr>
        <p:spPr>
          <a:xfrm>
            <a:off x="1433513" y="3057525"/>
            <a:ext cx="952500" cy="9525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16370" y="3248767"/>
            <a:ext cx="382804" cy="613597"/>
          </a:xfrm>
          <a:prstGeom prst="rect">
            <a:avLst/>
          </a:prstGeom>
        </p:spPr>
      </p:pic>
      <p:pic>
        <p:nvPicPr>
          <p:cNvPr id="23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47800" y="3303496"/>
            <a:ext cx="319306" cy="503651"/>
          </a:xfrm>
          <a:prstGeom prst="rect">
            <a:avLst/>
          </a:prstGeom>
        </p:spPr>
      </p:pic>
      <p:pic>
        <p:nvPicPr>
          <p:cNvPr id="24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747805" y="3303482"/>
            <a:ext cx="151340" cy="503551"/>
          </a:xfrm>
          <a:prstGeom prst="rect">
            <a:avLst/>
          </a:prstGeom>
        </p:spPr>
      </p:pic>
      <p:pic>
        <p:nvPicPr>
          <p:cNvPr id="25" name="Image 22" descr="preencoded.png"/>
          <p:cNvPicPr>
            <a:picLocks noChangeAspect="1"/>
          </p:cNvPicPr>
          <p:nvPr/>
        </p:nvPicPr>
        <p:blipFill>
          <a:blip r:embed="rId25"/>
          <a:srcRect r="-1"/>
          <a:stretch/>
        </p:blipFill>
        <p:spPr>
          <a:xfrm>
            <a:off x="1724332" y="3815181"/>
            <a:ext cx="366289" cy="38791"/>
          </a:xfrm>
          <a:prstGeom prst="rect">
            <a:avLst/>
          </a:prstGeom>
        </p:spPr>
      </p:pic>
      <p:pic>
        <p:nvPicPr>
          <p:cNvPr id="26" name="Image 23" descr="preencoded.png"/>
          <p:cNvPicPr>
            <a:picLocks noChangeAspect="1"/>
          </p:cNvPicPr>
          <p:nvPr/>
        </p:nvPicPr>
        <p:blipFill>
          <a:blip r:embed="rId26"/>
          <a:srcRect r="-1" b="3"/>
          <a:stretch/>
        </p:blipFill>
        <p:spPr>
          <a:xfrm>
            <a:off x="1724332" y="3257176"/>
            <a:ext cx="366243" cy="38512"/>
          </a:xfrm>
          <a:prstGeom prst="rect">
            <a:avLst/>
          </a:prstGeom>
        </p:spPr>
      </p:pic>
      <p:pic>
        <p:nvPicPr>
          <p:cNvPr id="27" name="Image 24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762860" y="3400365"/>
            <a:ext cx="289540" cy="394901"/>
          </a:xfrm>
          <a:prstGeom prst="rect">
            <a:avLst/>
          </a:prstGeom>
        </p:spPr>
      </p:pic>
      <p:pic>
        <p:nvPicPr>
          <p:cNvPr id="28" name="Image 2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771608" y="3408562"/>
            <a:ext cx="271849" cy="378654"/>
          </a:xfrm>
          <a:prstGeom prst="rect">
            <a:avLst/>
          </a:prstGeom>
        </p:spPr>
      </p:pic>
      <p:pic>
        <p:nvPicPr>
          <p:cNvPr id="29" name="Image 26" descr="preencoded.png"/>
          <p:cNvPicPr>
            <a:picLocks noChangeAspect="1"/>
          </p:cNvPicPr>
          <p:nvPr/>
        </p:nvPicPr>
        <p:blipFill>
          <a:blip r:embed="rId29"/>
          <a:srcRect r="1"/>
          <a:stretch/>
        </p:blipFill>
        <p:spPr>
          <a:xfrm>
            <a:off x="1792788" y="3408562"/>
            <a:ext cx="106319" cy="120390"/>
          </a:xfrm>
          <a:prstGeom prst="rect">
            <a:avLst/>
          </a:prstGeom>
        </p:spPr>
      </p:pic>
      <p:pic>
        <p:nvPicPr>
          <p:cNvPr id="30" name="Image 27" descr="preencoded.png"/>
          <p:cNvPicPr>
            <a:picLocks noChangeAspect="1"/>
          </p:cNvPicPr>
          <p:nvPr/>
        </p:nvPicPr>
        <p:blipFill>
          <a:blip r:embed="rId30"/>
          <a:srcRect r="1"/>
          <a:stretch/>
        </p:blipFill>
        <p:spPr>
          <a:xfrm>
            <a:off x="1724332" y="3257176"/>
            <a:ext cx="109551" cy="38526"/>
          </a:xfrm>
          <a:prstGeom prst="rect">
            <a:avLst/>
          </a:prstGeom>
        </p:spPr>
      </p:pic>
      <p:pic>
        <p:nvPicPr>
          <p:cNvPr id="31" name="Image 28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1724341" y="3815197"/>
            <a:ext cx="44844" cy="38791"/>
          </a:xfrm>
          <a:prstGeom prst="rect">
            <a:avLst/>
          </a:prstGeom>
        </p:spPr>
      </p:pic>
      <p:sp>
        <p:nvSpPr>
          <p:cNvPr id="32" name="Shape 1"/>
          <p:cNvSpPr/>
          <p:nvPr/>
        </p:nvSpPr>
        <p:spPr>
          <a:xfrm>
            <a:off x="1076325" y="1368221"/>
            <a:ext cx="1214438" cy="1214438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3" name="Image 29" descr="preencoded.png"/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1057275" y="1057275"/>
            <a:ext cx="1219200" cy="1524000"/>
          </a:xfrm>
          <a:prstGeom prst="rect">
            <a:avLst/>
          </a:prstGeom>
        </p:spPr>
      </p:pic>
      <p:sp>
        <p:nvSpPr>
          <p:cNvPr id="34" name="Shape 2"/>
          <p:cNvSpPr/>
          <p:nvPr/>
        </p:nvSpPr>
        <p:spPr>
          <a:xfrm>
            <a:off x="6872288" y="1314450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5" name="Image 30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7010381" y="2255734"/>
            <a:ext cx="992723" cy="123764"/>
          </a:xfrm>
          <a:prstGeom prst="rect">
            <a:avLst/>
          </a:prstGeom>
        </p:spPr>
      </p:pic>
      <p:pic>
        <p:nvPicPr>
          <p:cNvPr id="36" name="Image 31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7002242" y="2286677"/>
            <a:ext cx="359891" cy="50483"/>
          </a:xfrm>
          <a:prstGeom prst="rect">
            <a:avLst/>
          </a:prstGeom>
        </p:spPr>
      </p:pic>
      <p:pic>
        <p:nvPicPr>
          <p:cNvPr id="37" name="Image 32" descr="preencoded.png"/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7003414" y="2252762"/>
            <a:ext cx="358946" cy="59534"/>
          </a:xfrm>
          <a:prstGeom prst="rect">
            <a:avLst/>
          </a:prstGeom>
        </p:spPr>
      </p:pic>
      <p:pic>
        <p:nvPicPr>
          <p:cNvPr id="38" name="Image 33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7002242" y="2236191"/>
            <a:ext cx="371291" cy="47226"/>
          </a:xfrm>
          <a:prstGeom prst="rect">
            <a:avLst/>
          </a:prstGeom>
        </p:spPr>
      </p:pic>
      <p:pic>
        <p:nvPicPr>
          <p:cNvPr id="39" name="Image 34" descr="preencoded.png"/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7044584" y="2241079"/>
            <a:ext cx="283353" cy="35826"/>
          </a:xfrm>
          <a:prstGeom prst="rect">
            <a:avLst/>
          </a:prstGeom>
        </p:spPr>
      </p:pic>
      <p:pic>
        <p:nvPicPr>
          <p:cNvPr id="40" name="Image 35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3717" y="2239449"/>
            <a:ext cx="17913" cy="9771"/>
          </a:xfrm>
          <a:prstGeom prst="rect">
            <a:avLst/>
          </a:prstGeom>
        </p:spPr>
      </p:pic>
      <p:pic>
        <p:nvPicPr>
          <p:cNvPr id="41" name="Image 36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4" y="2268764"/>
            <a:ext cx="16285" cy="9771"/>
          </a:xfrm>
          <a:prstGeom prst="rect">
            <a:avLst/>
          </a:prstGeom>
        </p:spPr>
      </p:pic>
      <p:pic>
        <p:nvPicPr>
          <p:cNvPr id="42" name="Image 37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3237" y="2236191"/>
            <a:ext cx="27684" cy="47226"/>
          </a:xfrm>
          <a:prstGeom prst="rect">
            <a:avLst/>
          </a:prstGeom>
        </p:spPr>
      </p:pic>
      <p:pic>
        <p:nvPicPr>
          <p:cNvPr id="43" name="Image 38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6235" y="2241079"/>
            <a:ext cx="140048" cy="35826"/>
          </a:xfrm>
          <a:prstGeom prst="rect">
            <a:avLst/>
          </a:prstGeom>
        </p:spPr>
      </p:pic>
      <p:pic>
        <p:nvPicPr>
          <p:cNvPr id="44" name="Image 39" descr="preencoded.png"/>
          <p:cNvPicPr>
            <a:picLocks noChangeAspect="1"/>
          </p:cNvPicPr>
          <p:nvPr/>
        </p:nvPicPr>
        <p:blipFill>
          <a:blip r:embed="rId42"/>
          <a:srcRect/>
          <a:stretch/>
        </p:blipFill>
        <p:spPr>
          <a:xfrm>
            <a:off x="7116235" y="2239449"/>
            <a:ext cx="141677" cy="39083"/>
          </a:xfrm>
          <a:prstGeom prst="rect">
            <a:avLst/>
          </a:prstGeom>
        </p:spPr>
      </p:pic>
      <p:pic>
        <p:nvPicPr>
          <p:cNvPr id="45" name="Image 40" descr="preencoded.png"/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7000875" y="2215023"/>
            <a:ext cx="361259" cy="50483"/>
          </a:xfrm>
          <a:prstGeom prst="rect">
            <a:avLst/>
          </a:prstGeom>
        </p:spPr>
      </p:pic>
      <p:pic>
        <p:nvPicPr>
          <p:cNvPr id="46" name="Image 41" descr="preencoded.png"/>
          <p:cNvPicPr>
            <a:picLocks noChangeAspect="1"/>
          </p:cNvPicPr>
          <p:nvPr/>
        </p:nvPicPr>
        <p:blipFill>
          <a:blip r:embed="rId44"/>
          <a:srcRect/>
          <a:stretch/>
        </p:blipFill>
        <p:spPr>
          <a:xfrm>
            <a:off x="7000875" y="2179197"/>
            <a:ext cx="361259" cy="61882"/>
          </a:xfrm>
          <a:prstGeom prst="rect">
            <a:avLst/>
          </a:prstGeom>
        </p:spPr>
      </p:pic>
      <p:pic>
        <p:nvPicPr>
          <p:cNvPr id="47" name="Image 42" descr="preencoded.png"/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7000875" y="2162912"/>
            <a:ext cx="371030" cy="47226"/>
          </a:xfrm>
          <a:prstGeom prst="rect">
            <a:avLst/>
          </a:prstGeom>
        </p:spPr>
      </p:pic>
      <p:pic>
        <p:nvPicPr>
          <p:cNvPr id="48" name="Image 43" descr="preencoded.png"/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7042956" y="2167798"/>
            <a:ext cx="284982" cy="35826"/>
          </a:xfrm>
          <a:prstGeom prst="rect">
            <a:avLst/>
          </a:prstGeom>
        </p:spPr>
      </p:pic>
      <p:pic>
        <p:nvPicPr>
          <p:cNvPr id="49" name="Image 44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2089" y="2166168"/>
            <a:ext cx="17913" cy="9771"/>
          </a:xfrm>
          <a:prstGeom prst="rect">
            <a:avLst/>
          </a:prstGeom>
        </p:spPr>
      </p:pic>
      <p:pic>
        <p:nvPicPr>
          <p:cNvPr id="50" name="Image 45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2747" y="2195482"/>
            <a:ext cx="16285" cy="9771"/>
          </a:xfrm>
          <a:prstGeom prst="rect">
            <a:avLst/>
          </a:prstGeom>
        </p:spPr>
      </p:pic>
      <p:pic>
        <p:nvPicPr>
          <p:cNvPr id="51" name="Image 46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1599" y="2162912"/>
            <a:ext cx="27684" cy="47226"/>
          </a:xfrm>
          <a:prstGeom prst="rect">
            <a:avLst/>
          </a:prstGeom>
        </p:spPr>
      </p:pic>
      <p:pic>
        <p:nvPicPr>
          <p:cNvPr id="52" name="Image 47" descr="preencoded.png"/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>
            <a:off x="7116235" y="2167798"/>
            <a:ext cx="138420" cy="35826"/>
          </a:xfrm>
          <a:prstGeom prst="rect">
            <a:avLst/>
          </a:prstGeom>
        </p:spPr>
      </p:pic>
      <p:pic>
        <p:nvPicPr>
          <p:cNvPr id="53" name="Image 48" descr="preencoded.png"/>
          <p:cNvPicPr>
            <a:picLocks noChangeAspect="1"/>
          </p:cNvPicPr>
          <p:nvPr/>
        </p:nvPicPr>
        <p:blipFill>
          <a:blip r:embed="rId48"/>
          <a:srcRect/>
          <a:stretch/>
        </p:blipFill>
        <p:spPr>
          <a:xfrm>
            <a:off x="7112980" y="2167798"/>
            <a:ext cx="143305" cy="37455"/>
          </a:xfrm>
          <a:prstGeom prst="rect">
            <a:avLst/>
          </a:prstGeom>
        </p:spPr>
      </p:pic>
      <p:pic>
        <p:nvPicPr>
          <p:cNvPr id="54" name="Image 49" descr="preencoded.png"/>
          <p:cNvPicPr>
            <a:picLocks noChangeAspect="1"/>
          </p:cNvPicPr>
          <p:nvPr/>
        </p:nvPicPr>
        <p:blipFill>
          <a:blip r:embed="rId49"/>
          <a:srcRect/>
          <a:stretch/>
        </p:blipFill>
        <p:spPr>
          <a:xfrm>
            <a:off x="7002242" y="2143371"/>
            <a:ext cx="359891" cy="52111"/>
          </a:xfrm>
          <a:prstGeom prst="rect">
            <a:avLst/>
          </a:prstGeom>
        </p:spPr>
      </p:pic>
      <p:pic>
        <p:nvPicPr>
          <p:cNvPr id="55" name="Image 50" descr="preencoded.png"/>
          <p:cNvPicPr>
            <a:picLocks noChangeAspect="1"/>
          </p:cNvPicPr>
          <p:nvPr/>
        </p:nvPicPr>
        <p:blipFill>
          <a:blip r:embed="rId50"/>
          <a:srcRect/>
          <a:stretch/>
        </p:blipFill>
        <p:spPr>
          <a:xfrm>
            <a:off x="7003247" y="2109778"/>
            <a:ext cx="358946" cy="59529"/>
          </a:xfrm>
          <a:prstGeom prst="rect">
            <a:avLst/>
          </a:prstGeom>
        </p:spPr>
      </p:pic>
      <p:pic>
        <p:nvPicPr>
          <p:cNvPr id="56" name="Image 51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7002242" y="2091258"/>
            <a:ext cx="372919" cy="47226"/>
          </a:xfrm>
          <a:prstGeom prst="rect">
            <a:avLst/>
          </a:prstGeom>
        </p:spPr>
      </p:pic>
      <p:pic>
        <p:nvPicPr>
          <p:cNvPr id="57" name="Image 52" descr="preencoded.png"/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044584" y="2096144"/>
            <a:ext cx="284982" cy="37455"/>
          </a:xfrm>
          <a:prstGeom prst="rect">
            <a:avLst/>
          </a:prstGeom>
        </p:spPr>
      </p:pic>
      <p:pic>
        <p:nvPicPr>
          <p:cNvPr id="58" name="Image 53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2094516"/>
            <a:ext cx="16285" cy="9771"/>
          </a:xfrm>
          <a:prstGeom prst="rect">
            <a:avLst/>
          </a:prstGeom>
        </p:spPr>
      </p:pic>
      <p:pic>
        <p:nvPicPr>
          <p:cNvPr id="59" name="Image 54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4" y="2123829"/>
            <a:ext cx="17913" cy="9771"/>
          </a:xfrm>
          <a:prstGeom prst="rect">
            <a:avLst/>
          </a:prstGeom>
        </p:spPr>
      </p:pic>
      <p:pic>
        <p:nvPicPr>
          <p:cNvPr id="60" name="Image 55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4" y="2091258"/>
            <a:ext cx="27684" cy="47226"/>
          </a:xfrm>
          <a:prstGeom prst="rect">
            <a:avLst/>
          </a:prstGeom>
        </p:spPr>
      </p:pic>
      <p:pic>
        <p:nvPicPr>
          <p:cNvPr id="61" name="Image 56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7863" y="2096144"/>
            <a:ext cx="140048" cy="37455"/>
          </a:xfrm>
          <a:prstGeom prst="rect">
            <a:avLst/>
          </a:prstGeom>
        </p:spPr>
      </p:pic>
      <p:pic>
        <p:nvPicPr>
          <p:cNvPr id="62" name="Image 57" descr="preencoded.png"/>
          <p:cNvPicPr>
            <a:picLocks noChangeAspect="1"/>
          </p:cNvPicPr>
          <p:nvPr/>
        </p:nvPicPr>
        <p:blipFill>
          <a:blip r:embed="rId52"/>
          <a:srcRect/>
          <a:stretch/>
        </p:blipFill>
        <p:spPr>
          <a:xfrm>
            <a:off x="7116235" y="2096144"/>
            <a:ext cx="143305" cy="37455"/>
          </a:xfrm>
          <a:prstGeom prst="rect">
            <a:avLst/>
          </a:prstGeom>
        </p:spPr>
      </p:pic>
      <p:pic>
        <p:nvPicPr>
          <p:cNvPr id="63" name="Image 58" descr="preencoded.png"/>
          <p:cNvPicPr>
            <a:picLocks noChangeAspect="1"/>
          </p:cNvPicPr>
          <p:nvPr/>
        </p:nvPicPr>
        <p:blipFill>
          <a:blip r:embed="rId53"/>
          <a:srcRect/>
          <a:stretch/>
        </p:blipFill>
        <p:spPr>
          <a:xfrm>
            <a:off x="7003870" y="2071718"/>
            <a:ext cx="359891" cy="50483"/>
          </a:xfrm>
          <a:prstGeom prst="rect">
            <a:avLst/>
          </a:prstGeom>
        </p:spPr>
      </p:pic>
      <p:pic>
        <p:nvPicPr>
          <p:cNvPr id="64" name="Image 59" descr="preencoded.png"/>
          <p:cNvPicPr>
            <a:picLocks noChangeAspect="1"/>
          </p:cNvPicPr>
          <p:nvPr/>
        </p:nvPicPr>
        <p:blipFill>
          <a:blip r:embed="rId54"/>
          <a:srcRect/>
          <a:stretch/>
        </p:blipFill>
        <p:spPr>
          <a:xfrm>
            <a:off x="7004224" y="2037773"/>
            <a:ext cx="358946" cy="59534"/>
          </a:xfrm>
          <a:prstGeom prst="rect">
            <a:avLst/>
          </a:prstGeom>
        </p:spPr>
      </p:pic>
      <p:pic>
        <p:nvPicPr>
          <p:cNvPr id="65" name="Image 60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7002242" y="2019609"/>
            <a:ext cx="372919" cy="47226"/>
          </a:xfrm>
          <a:prstGeom prst="rect">
            <a:avLst/>
          </a:prstGeom>
        </p:spPr>
      </p:pic>
      <p:pic>
        <p:nvPicPr>
          <p:cNvPr id="66" name="Image 61" descr="preencoded.png"/>
          <p:cNvPicPr>
            <a:picLocks noChangeAspect="1"/>
          </p:cNvPicPr>
          <p:nvPr/>
        </p:nvPicPr>
        <p:blipFill>
          <a:blip r:embed="rId51"/>
          <a:srcRect/>
          <a:stretch/>
        </p:blipFill>
        <p:spPr>
          <a:xfrm>
            <a:off x="7046212" y="2026121"/>
            <a:ext cx="283353" cy="35826"/>
          </a:xfrm>
          <a:prstGeom prst="rect">
            <a:avLst/>
          </a:prstGeom>
        </p:spPr>
      </p:pic>
      <p:pic>
        <p:nvPicPr>
          <p:cNvPr id="67" name="Image 62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2022863"/>
            <a:ext cx="16285" cy="9771"/>
          </a:xfrm>
          <a:prstGeom prst="rect">
            <a:avLst/>
          </a:prstGeom>
        </p:spPr>
      </p:pic>
      <p:pic>
        <p:nvPicPr>
          <p:cNvPr id="68" name="Image 63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4374" y="2053805"/>
            <a:ext cx="17913" cy="9771"/>
          </a:xfrm>
          <a:prstGeom prst="rect">
            <a:avLst/>
          </a:prstGeom>
        </p:spPr>
      </p:pic>
      <p:pic>
        <p:nvPicPr>
          <p:cNvPr id="69" name="Image 64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4" y="2019609"/>
            <a:ext cx="27684" cy="47226"/>
          </a:xfrm>
          <a:prstGeom prst="rect">
            <a:avLst/>
          </a:prstGeom>
        </p:spPr>
      </p:pic>
      <p:pic>
        <p:nvPicPr>
          <p:cNvPr id="70" name="Image 65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7863" y="2026121"/>
            <a:ext cx="140048" cy="35826"/>
          </a:xfrm>
          <a:prstGeom prst="rect">
            <a:avLst/>
          </a:prstGeom>
        </p:spPr>
      </p:pic>
      <p:pic>
        <p:nvPicPr>
          <p:cNvPr id="71" name="Image 66" descr="preencoded.png"/>
          <p:cNvPicPr>
            <a:picLocks noChangeAspect="1"/>
          </p:cNvPicPr>
          <p:nvPr/>
        </p:nvPicPr>
        <p:blipFill>
          <a:blip r:embed="rId55"/>
          <a:srcRect/>
          <a:stretch/>
        </p:blipFill>
        <p:spPr>
          <a:xfrm>
            <a:off x="7116235" y="2024493"/>
            <a:ext cx="143305" cy="37455"/>
          </a:xfrm>
          <a:prstGeom prst="rect">
            <a:avLst/>
          </a:prstGeom>
        </p:spPr>
      </p:pic>
      <p:pic>
        <p:nvPicPr>
          <p:cNvPr id="72" name="Image 67" descr="preencoded.png"/>
          <p:cNvPicPr>
            <a:picLocks noChangeAspect="1"/>
          </p:cNvPicPr>
          <p:nvPr/>
        </p:nvPicPr>
        <p:blipFill>
          <a:blip r:embed="rId56"/>
          <a:srcRect/>
          <a:stretch/>
        </p:blipFill>
        <p:spPr>
          <a:xfrm>
            <a:off x="7003870" y="2001692"/>
            <a:ext cx="359891" cy="52111"/>
          </a:xfrm>
          <a:prstGeom prst="rect">
            <a:avLst/>
          </a:prstGeom>
        </p:spPr>
      </p:pic>
      <p:pic>
        <p:nvPicPr>
          <p:cNvPr id="73" name="Image 68" descr="preencoded.png"/>
          <p:cNvPicPr>
            <a:picLocks noChangeAspect="1"/>
          </p:cNvPicPr>
          <p:nvPr/>
        </p:nvPicPr>
        <p:blipFill>
          <a:blip r:embed="rId57"/>
          <a:srcRect/>
          <a:stretch/>
        </p:blipFill>
        <p:spPr>
          <a:xfrm>
            <a:off x="7004484" y="1968245"/>
            <a:ext cx="358937" cy="59529"/>
          </a:xfrm>
          <a:prstGeom prst="rect">
            <a:avLst/>
          </a:prstGeom>
        </p:spPr>
      </p:pic>
      <p:pic>
        <p:nvPicPr>
          <p:cNvPr id="74" name="Image 69" descr="preencoded.png"/>
          <p:cNvPicPr>
            <a:picLocks noChangeAspect="1"/>
          </p:cNvPicPr>
          <p:nvPr/>
        </p:nvPicPr>
        <p:blipFill>
          <a:blip r:embed="rId58"/>
          <a:srcRect/>
          <a:stretch/>
        </p:blipFill>
        <p:spPr>
          <a:xfrm>
            <a:off x="7003870" y="1951211"/>
            <a:ext cx="371291" cy="47226"/>
          </a:xfrm>
          <a:prstGeom prst="rect">
            <a:avLst/>
          </a:prstGeom>
        </p:spPr>
      </p:pic>
      <p:pic>
        <p:nvPicPr>
          <p:cNvPr id="75" name="Image 70" descr="preencoded.png"/>
          <p:cNvPicPr>
            <a:picLocks noChangeAspect="1"/>
          </p:cNvPicPr>
          <p:nvPr/>
        </p:nvPicPr>
        <p:blipFill>
          <a:blip r:embed="rId59"/>
          <a:srcRect/>
          <a:stretch/>
        </p:blipFill>
        <p:spPr>
          <a:xfrm>
            <a:off x="7046212" y="1956095"/>
            <a:ext cx="284982" cy="35826"/>
          </a:xfrm>
          <a:prstGeom prst="rect">
            <a:avLst/>
          </a:prstGeom>
        </p:spPr>
      </p:pic>
      <p:pic>
        <p:nvPicPr>
          <p:cNvPr id="76" name="Image 71" descr="preencoded.png"/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7225345" y="1954469"/>
            <a:ext cx="17913" cy="9771"/>
          </a:xfrm>
          <a:prstGeom prst="rect">
            <a:avLst/>
          </a:prstGeom>
        </p:spPr>
      </p:pic>
      <p:pic>
        <p:nvPicPr>
          <p:cNvPr id="77" name="Image 72" descr="preencoded.png"/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7126002" y="1983781"/>
            <a:ext cx="16285" cy="9771"/>
          </a:xfrm>
          <a:prstGeom prst="rect">
            <a:avLst/>
          </a:prstGeom>
        </p:spPr>
      </p:pic>
      <p:pic>
        <p:nvPicPr>
          <p:cNvPr id="78" name="Image 73" descr="preencoded.png"/>
          <p:cNvPicPr>
            <a:picLocks noChangeAspect="1"/>
          </p:cNvPicPr>
          <p:nvPr/>
        </p:nvPicPr>
        <p:blipFill>
          <a:blip r:embed="rId40"/>
          <a:srcRect/>
          <a:stretch/>
        </p:blipFill>
        <p:spPr>
          <a:xfrm>
            <a:off x="7174864" y="1951211"/>
            <a:ext cx="27684" cy="45597"/>
          </a:xfrm>
          <a:prstGeom prst="rect">
            <a:avLst/>
          </a:prstGeom>
        </p:spPr>
      </p:pic>
      <p:pic>
        <p:nvPicPr>
          <p:cNvPr id="79" name="Image 74" descr="preencoded.png"/>
          <p:cNvPicPr>
            <a:picLocks noChangeAspect="1"/>
          </p:cNvPicPr>
          <p:nvPr/>
        </p:nvPicPr>
        <p:blipFill>
          <a:blip r:embed="rId41"/>
          <a:srcRect/>
          <a:stretch/>
        </p:blipFill>
        <p:spPr>
          <a:xfrm>
            <a:off x="7119491" y="1956095"/>
            <a:ext cx="138420" cy="35826"/>
          </a:xfrm>
          <a:prstGeom prst="rect">
            <a:avLst/>
          </a:prstGeom>
        </p:spPr>
      </p:pic>
      <p:pic>
        <p:nvPicPr>
          <p:cNvPr id="80" name="Image 75" descr="preencoded.png"/>
          <p:cNvPicPr>
            <a:picLocks noChangeAspect="1"/>
          </p:cNvPicPr>
          <p:nvPr/>
        </p:nvPicPr>
        <p:blipFill>
          <a:blip r:embed="rId60"/>
          <a:srcRect/>
          <a:stretch/>
        </p:blipFill>
        <p:spPr>
          <a:xfrm>
            <a:off x="7117863" y="1954469"/>
            <a:ext cx="141677" cy="39083"/>
          </a:xfrm>
          <a:prstGeom prst="rect">
            <a:avLst/>
          </a:prstGeom>
        </p:spPr>
      </p:pic>
      <p:pic>
        <p:nvPicPr>
          <p:cNvPr id="81" name="Image 76" descr="preencoded.png"/>
          <p:cNvPicPr>
            <a:picLocks noChangeAspect="1"/>
          </p:cNvPicPr>
          <p:nvPr/>
        </p:nvPicPr>
        <p:blipFill>
          <a:blip r:embed="rId61"/>
          <a:srcRect/>
          <a:stretch/>
        </p:blipFill>
        <p:spPr>
          <a:xfrm>
            <a:off x="7003870" y="1933298"/>
            <a:ext cx="359891" cy="50483"/>
          </a:xfrm>
          <a:prstGeom prst="rect">
            <a:avLst/>
          </a:prstGeom>
        </p:spPr>
      </p:pic>
      <p:pic>
        <p:nvPicPr>
          <p:cNvPr id="82" name="Image 77" descr="preencoded.png"/>
          <p:cNvPicPr>
            <a:picLocks noChangeAspect="1"/>
          </p:cNvPicPr>
          <p:nvPr/>
        </p:nvPicPr>
        <p:blipFill>
          <a:blip r:embed="rId62"/>
          <a:srcRect/>
          <a:stretch/>
        </p:blipFill>
        <p:spPr>
          <a:xfrm>
            <a:off x="7005005" y="1899349"/>
            <a:ext cx="358937" cy="59534"/>
          </a:xfrm>
          <a:prstGeom prst="rect">
            <a:avLst/>
          </a:prstGeom>
        </p:spPr>
      </p:pic>
      <p:pic>
        <p:nvPicPr>
          <p:cNvPr id="83" name="Image 78" descr="preencoded.png"/>
          <p:cNvPicPr>
            <a:picLocks noChangeAspect="1"/>
          </p:cNvPicPr>
          <p:nvPr/>
        </p:nvPicPr>
        <p:blipFill>
          <a:blip r:embed="rId63"/>
          <a:srcRect/>
          <a:stretch/>
        </p:blipFill>
        <p:spPr>
          <a:xfrm>
            <a:off x="7005498" y="1879557"/>
            <a:ext cx="371291" cy="45597"/>
          </a:xfrm>
          <a:prstGeom prst="rect">
            <a:avLst/>
          </a:prstGeom>
        </p:spPr>
      </p:pic>
      <p:pic>
        <p:nvPicPr>
          <p:cNvPr id="84" name="Image 79" descr="preencoded.png"/>
          <p:cNvPicPr>
            <a:picLocks noChangeAspect="1"/>
          </p:cNvPicPr>
          <p:nvPr/>
        </p:nvPicPr>
        <p:blipFill>
          <a:blip r:embed="rId64"/>
          <a:srcRect/>
          <a:stretch/>
        </p:blipFill>
        <p:spPr>
          <a:xfrm>
            <a:off x="7047840" y="1884443"/>
            <a:ext cx="284982" cy="35826"/>
          </a:xfrm>
          <a:prstGeom prst="rect">
            <a:avLst/>
          </a:prstGeom>
        </p:spPr>
      </p:pic>
      <p:pic>
        <p:nvPicPr>
          <p:cNvPr id="85" name="Image 80" descr="preencoded.png"/>
          <p:cNvPicPr>
            <a:picLocks noChangeAspect="1"/>
          </p:cNvPicPr>
          <p:nvPr/>
        </p:nvPicPr>
        <p:blipFill>
          <a:blip r:embed="rId65"/>
          <a:srcRect/>
          <a:stretch/>
        </p:blipFill>
        <p:spPr>
          <a:xfrm>
            <a:off x="7226973" y="1882811"/>
            <a:ext cx="17913" cy="9771"/>
          </a:xfrm>
          <a:prstGeom prst="rect">
            <a:avLst/>
          </a:prstGeom>
        </p:spPr>
      </p:pic>
      <p:pic>
        <p:nvPicPr>
          <p:cNvPr id="86" name="Image 81" descr="preencoded.png"/>
          <p:cNvPicPr>
            <a:picLocks noChangeAspect="1"/>
          </p:cNvPicPr>
          <p:nvPr/>
        </p:nvPicPr>
        <p:blipFill>
          <a:blip r:embed="rId66"/>
          <a:srcRect/>
          <a:stretch/>
        </p:blipFill>
        <p:spPr>
          <a:xfrm>
            <a:off x="7127639" y="1912127"/>
            <a:ext cx="16285" cy="9771"/>
          </a:xfrm>
          <a:prstGeom prst="rect">
            <a:avLst/>
          </a:prstGeom>
        </p:spPr>
      </p:pic>
      <p:pic>
        <p:nvPicPr>
          <p:cNvPr id="87" name="Image 82" descr="preencoded.png"/>
          <p:cNvPicPr>
            <a:picLocks noChangeAspect="1"/>
          </p:cNvPicPr>
          <p:nvPr/>
        </p:nvPicPr>
        <p:blipFill>
          <a:blip r:embed="rId67"/>
          <a:srcRect/>
          <a:stretch/>
        </p:blipFill>
        <p:spPr>
          <a:xfrm>
            <a:off x="7176492" y="1879557"/>
            <a:ext cx="27684" cy="45597"/>
          </a:xfrm>
          <a:prstGeom prst="rect">
            <a:avLst/>
          </a:prstGeom>
        </p:spPr>
      </p:pic>
      <p:pic>
        <p:nvPicPr>
          <p:cNvPr id="88" name="Image 83" descr="preencoded.png"/>
          <p:cNvPicPr>
            <a:picLocks noChangeAspect="1"/>
          </p:cNvPicPr>
          <p:nvPr/>
        </p:nvPicPr>
        <p:blipFill>
          <a:blip r:embed="rId68"/>
          <a:srcRect/>
          <a:stretch/>
        </p:blipFill>
        <p:spPr>
          <a:xfrm>
            <a:off x="7121119" y="1884443"/>
            <a:ext cx="138420" cy="35826"/>
          </a:xfrm>
          <a:prstGeom prst="rect">
            <a:avLst/>
          </a:prstGeom>
        </p:spPr>
      </p:pic>
      <p:pic>
        <p:nvPicPr>
          <p:cNvPr id="89" name="Image 84" descr="preencoded.png"/>
          <p:cNvPicPr>
            <a:picLocks noChangeAspect="1"/>
          </p:cNvPicPr>
          <p:nvPr/>
        </p:nvPicPr>
        <p:blipFill>
          <a:blip r:embed="rId69"/>
          <a:srcRect/>
          <a:stretch/>
        </p:blipFill>
        <p:spPr>
          <a:xfrm>
            <a:off x="7251399" y="1376363"/>
            <a:ext cx="674186" cy="1009650"/>
          </a:xfrm>
          <a:prstGeom prst="rect">
            <a:avLst/>
          </a:prstGeom>
        </p:spPr>
      </p:pic>
      <p:pic>
        <p:nvPicPr>
          <p:cNvPr id="90" name="Image 85" descr="preencoded.png"/>
          <p:cNvPicPr>
            <a:picLocks noChangeAspect="1"/>
          </p:cNvPicPr>
          <p:nvPr/>
        </p:nvPicPr>
        <p:blipFill>
          <a:blip r:embed="rId70"/>
          <a:srcRect/>
          <a:stretch/>
        </p:blipFill>
        <p:spPr>
          <a:xfrm>
            <a:off x="7467981" y="1649946"/>
            <a:ext cx="275211" cy="201930"/>
          </a:xfrm>
          <a:prstGeom prst="rect">
            <a:avLst/>
          </a:prstGeom>
        </p:spPr>
      </p:pic>
      <p:pic>
        <p:nvPicPr>
          <p:cNvPr id="91" name="Image 86" descr="preencoded.png"/>
          <p:cNvPicPr>
            <a:picLocks noChangeAspect="1"/>
          </p:cNvPicPr>
          <p:nvPr/>
        </p:nvPicPr>
        <p:blipFill>
          <a:blip r:embed="rId71"/>
          <a:srcRect/>
          <a:stretch/>
        </p:blipFill>
        <p:spPr>
          <a:xfrm>
            <a:off x="7352361" y="1376363"/>
            <a:ext cx="475513" cy="296381"/>
          </a:xfrm>
          <a:prstGeom prst="rect">
            <a:avLst/>
          </a:prstGeom>
        </p:spPr>
      </p:pic>
      <p:pic>
        <p:nvPicPr>
          <p:cNvPr id="92" name="Image 87" descr="preencoded.png"/>
          <p:cNvPicPr>
            <a:picLocks noChangeAspect="1"/>
          </p:cNvPicPr>
          <p:nvPr/>
        </p:nvPicPr>
        <p:blipFill>
          <a:blip r:embed="rId72"/>
          <a:srcRect/>
          <a:stretch/>
        </p:blipFill>
        <p:spPr>
          <a:xfrm>
            <a:off x="7445183" y="1457785"/>
            <a:ext cx="110736" cy="226357"/>
          </a:xfrm>
          <a:prstGeom prst="rect">
            <a:avLst/>
          </a:prstGeom>
        </p:spPr>
      </p:pic>
      <p:pic>
        <p:nvPicPr>
          <p:cNvPr id="93" name="Image 88" descr="preencoded.png"/>
          <p:cNvPicPr>
            <a:picLocks noChangeAspect="1"/>
          </p:cNvPicPr>
          <p:nvPr/>
        </p:nvPicPr>
        <p:blipFill>
          <a:blip r:embed="rId73"/>
          <a:srcRect/>
          <a:stretch/>
        </p:blipFill>
        <p:spPr>
          <a:xfrm>
            <a:off x="7588495" y="1425218"/>
            <a:ext cx="50483" cy="229614"/>
          </a:xfrm>
          <a:prstGeom prst="rect">
            <a:avLst/>
          </a:prstGeom>
        </p:spPr>
      </p:pic>
      <p:pic>
        <p:nvPicPr>
          <p:cNvPr id="94" name="Image 89" descr="preencoded.png"/>
          <p:cNvPicPr>
            <a:picLocks noChangeAspect="1"/>
          </p:cNvPicPr>
          <p:nvPr/>
        </p:nvPicPr>
        <p:blipFill>
          <a:blip r:embed="rId74"/>
          <a:srcRect/>
          <a:stretch/>
        </p:blipFill>
        <p:spPr>
          <a:xfrm>
            <a:off x="7655263" y="1434989"/>
            <a:ext cx="118878" cy="216586"/>
          </a:xfrm>
          <a:prstGeom prst="rect">
            <a:avLst/>
          </a:prstGeom>
        </p:spPr>
      </p:pic>
      <p:pic>
        <p:nvPicPr>
          <p:cNvPr id="95" name="Image 90" descr="preencoded.png"/>
          <p:cNvPicPr>
            <a:picLocks noChangeAspect="1"/>
          </p:cNvPicPr>
          <p:nvPr/>
        </p:nvPicPr>
        <p:blipFill>
          <a:blip r:embed="rId75"/>
          <a:srcRect/>
          <a:stretch/>
        </p:blipFill>
        <p:spPr>
          <a:xfrm>
            <a:off x="7645487" y="1667859"/>
            <a:ext cx="177503" cy="244270"/>
          </a:xfrm>
          <a:prstGeom prst="rect">
            <a:avLst/>
          </a:prstGeom>
        </p:spPr>
      </p:pic>
      <p:pic>
        <p:nvPicPr>
          <p:cNvPr id="96" name="Image 91" descr="preencoded.png"/>
          <p:cNvPicPr>
            <a:picLocks noChangeAspect="1"/>
          </p:cNvPicPr>
          <p:nvPr/>
        </p:nvPicPr>
        <p:blipFill>
          <a:blip r:embed="rId76"/>
          <a:srcRect/>
          <a:stretch/>
        </p:blipFill>
        <p:spPr>
          <a:xfrm>
            <a:off x="7564069" y="1658087"/>
            <a:ext cx="76538" cy="252413"/>
          </a:xfrm>
          <a:prstGeom prst="rect">
            <a:avLst/>
          </a:prstGeom>
        </p:spPr>
      </p:pic>
      <p:pic>
        <p:nvPicPr>
          <p:cNvPr id="97" name="Image 92" descr="preencoded.png"/>
          <p:cNvPicPr>
            <a:picLocks noChangeAspect="1"/>
          </p:cNvPicPr>
          <p:nvPr/>
        </p:nvPicPr>
        <p:blipFill>
          <a:blip r:embed="rId77"/>
          <a:srcRect/>
          <a:stretch/>
        </p:blipFill>
        <p:spPr>
          <a:xfrm>
            <a:off x="7401213" y="1658087"/>
            <a:ext cx="156333" cy="258926"/>
          </a:xfrm>
          <a:prstGeom prst="rect">
            <a:avLst/>
          </a:prstGeom>
        </p:spPr>
      </p:pic>
      <p:pic>
        <p:nvPicPr>
          <p:cNvPr id="98" name="Image 93" descr="preencoded.png"/>
          <p:cNvPicPr>
            <a:picLocks noChangeAspect="1"/>
          </p:cNvPicPr>
          <p:nvPr/>
        </p:nvPicPr>
        <p:blipFill>
          <a:blip r:embed="rId78"/>
          <a:srcRect/>
          <a:stretch/>
        </p:blipFill>
        <p:spPr>
          <a:xfrm>
            <a:off x="7485897" y="1659717"/>
            <a:ext cx="223100" cy="32569"/>
          </a:xfrm>
          <a:prstGeom prst="rect">
            <a:avLst/>
          </a:prstGeom>
        </p:spPr>
      </p:pic>
      <p:pic>
        <p:nvPicPr>
          <p:cNvPr id="99" name="Image 94" descr="preencoded.png"/>
          <p:cNvPicPr>
            <a:picLocks noChangeAspect="1"/>
          </p:cNvPicPr>
          <p:nvPr/>
        </p:nvPicPr>
        <p:blipFill>
          <a:blip r:embed="rId79"/>
          <a:srcRect/>
          <a:stretch/>
        </p:blipFill>
        <p:spPr>
          <a:xfrm>
            <a:off x="7485897" y="1635289"/>
            <a:ext cx="223100" cy="32569"/>
          </a:xfrm>
          <a:prstGeom prst="rect">
            <a:avLst/>
          </a:prstGeom>
        </p:spPr>
      </p:pic>
      <p:pic>
        <p:nvPicPr>
          <p:cNvPr id="100" name="Image 95" descr="preencoded.png"/>
          <p:cNvPicPr>
            <a:picLocks noChangeAspect="1"/>
          </p:cNvPicPr>
          <p:nvPr/>
        </p:nvPicPr>
        <p:blipFill>
          <a:blip r:embed="rId80"/>
          <a:srcRect/>
          <a:stretch/>
        </p:blipFill>
        <p:spPr>
          <a:xfrm>
            <a:off x="7459842" y="1990295"/>
            <a:ext cx="254041" cy="254041"/>
          </a:xfrm>
          <a:prstGeom prst="rect">
            <a:avLst/>
          </a:prstGeom>
        </p:spPr>
      </p:pic>
      <p:pic>
        <p:nvPicPr>
          <p:cNvPr id="101" name="Image 96" descr="preencoded.png"/>
          <p:cNvPicPr>
            <a:picLocks noChangeAspect="1"/>
          </p:cNvPicPr>
          <p:nvPr/>
        </p:nvPicPr>
        <p:blipFill>
          <a:blip r:embed="rId81"/>
          <a:srcRect r="1" b="1"/>
          <a:stretch/>
        </p:blipFill>
        <p:spPr>
          <a:xfrm>
            <a:off x="7490147" y="2021630"/>
            <a:ext cx="192565" cy="192251"/>
          </a:xfrm>
          <a:prstGeom prst="rect">
            <a:avLst/>
          </a:prstGeom>
        </p:spPr>
      </p:pic>
      <p:pic>
        <p:nvPicPr>
          <p:cNvPr id="102" name="Image 97" descr="preencoded.png"/>
          <p:cNvPicPr>
            <a:picLocks noChangeAspect="1"/>
          </p:cNvPicPr>
          <p:nvPr/>
        </p:nvPicPr>
        <p:blipFill>
          <a:blip r:embed="rId82"/>
          <a:srcRect/>
          <a:stretch/>
        </p:blipFill>
        <p:spPr>
          <a:xfrm>
            <a:off x="7616056" y="2054758"/>
            <a:ext cx="9694" cy="31234"/>
          </a:xfrm>
          <a:prstGeom prst="rect">
            <a:avLst/>
          </a:prstGeom>
        </p:spPr>
      </p:pic>
      <p:pic>
        <p:nvPicPr>
          <p:cNvPr id="103" name="Image 98" descr="preencoded.png"/>
          <p:cNvPicPr>
            <a:picLocks noChangeAspect="1"/>
          </p:cNvPicPr>
          <p:nvPr/>
        </p:nvPicPr>
        <p:blipFill>
          <a:blip r:embed="rId83"/>
          <a:srcRect/>
          <a:stretch/>
        </p:blipFill>
        <p:spPr>
          <a:xfrm>
            <a:off x="7543437" y="2148706"/>
            <a:ext cx="9694" cy="31240"/>
          </a:xfrm>
          <a:prstGeom prst="rect">
            <a:avLst/>
          </a:prstGeom>
        </p:spPr>
      </p:pic>
      <p:pic>
        <p:nvPicPr>
          <p:cNvPr id="104" name="Image 99" descr="preencoded.png"/>
          <p:cNvPicPr>
            <a:picLocks noChangeAspect="1"/>
          </p:cNvPicPr>
          <p:nvPr/>
        </p:nvPicPr>
        <p:blipFill>
          <a:blip r:embed="rId84"/>
          <a:srcRect/>
          <a:stretch/>
        </p:blipFill>
        <p:spPr>
          <a:xfrm>
            <a:off x="7582095" y="2037187"/>
            <a:ext cx="11739" cy="164030"/>
          </a:xfrm>
          <a:prstGeom prst="rect">
            <a:avLst/>
          </a:prstGeom>
        </p:spPr>
      </p:pic>
      <p:pic>
        <p:nvPicPr>
          <p:cNvPr id="105" name="Image 100" descr="preencoded.png"/>
          <p:cNvPicPr>
            <a:picLocks noChangeAspect="1"/>
          </p:cNvPicPr>
          <p:nvPr/>
        </p:nvPicPr>
        <p:blipFill>
          <a:blip r:embed="rId85"/>
          <a:srcRect/>
          <a:stretch/>
        </p:blipFill>
        <p:spPr>
          <a:xfrm>
            <a:off x="7539642" y="2057060"/>
            <a:ext cx="96080" cy="123764"/>
          </a:xfrm>
          <a:prstGeom prst="rect">
            <a:avLst/>
          </a:prstGeom>
        </p:spPr>
      </p:pic>
      <p:pic>
        <p:nvPicPr>
          <p:cNvPr id="106" name="Image 101" descr="preencoded.png"/>
          <p:cNvPicPr>
            <a:picLocks noChangeAspect="1"/>
          </p:cNvPicPr>
          <p:nvPr/>
        </p:nvPicPr>
        <p:blipFill>
          <a:blip r:embed="rId86"/>
          <a:srcRect/>
          <a:stretch/>
        </p:blipFill>
        <p:spPr>
          <a:xfrm>
            <a:off x="7465944" y="1997387"/>
            <a:ext cx="241046" cy="240906"/>
          </a:xfrm>
          <a:prstGeom prst="rect">
            <a:avLst/>
          </a:prstGeom>
        </p:spPr>
      </p:pic>
      <p:pic>
        <p:nvPicPr>
          <p:cNvPr id="107" name="Image 102" descr="preencoded.png"/>
          <p:cNvPicPr>
            <a:picLocks noChangeAspect="1"/>
          </p:cNvPicPr>
          <p:nvPr/>
        </p:nvPicPr>
        <p:blipFill>
          <a:blip r:embed="rId87"/>
          <a:srcRect/>
          <a:stretch/>
        </p:blipFill>
        <p:spPr>
          <a:xfrm>
            <a:off x="7368648" y="1449644"/>
            <a:ext cx="425030" cy="449457"/>
          </a:xfrm>
          <a:prstGeom prst="rect">
            <a:avLst/>
          </a:prstGeom>
        </p:spPr>
      </p:pic>
      <p:sp>
        <p:nvSpPr>
          <p:cNvPr id="108" name="Shape 3"/>
          <p:cNvSpPr/>
          <p:nvPr/>
        </p:nvSpPr>
        <p:spPr>
          <a:xfrm>
            <a:off x="2583386" y="3703630"/>
            <a:ext cx="977882" cy="977882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09" name="Image 103" descr="preencoded.png"/>
          <p:cNvPicPr>
            <a:picLocks noChangeAspect="1"/>
          </p:cNvPicPr>
          <p:nvPr/>
        </p:nvPicPr>
        <p:blipFill>
          <a:blip r:embed="rId88"/>
          <a:srcRect/>
          <a:stretch/>
        </p:blipFill>
        <p:spPr>
          <a:xfrm>
            <a:off x="2378887" y="3703627"/>
            <a:ext cx="1386106" cy="928878"/>
          </a:xfrm>
          <a:prstGeom prst="rect">
            <a:avLst/>
          </a:prstGeom>
        </p:spPr>
      </p:pic>
      <p:pic>
        <p:nvPicPr>
          <p:cNvPr id="110" name="Image 104" descr="preencoded.png"/>
          <p:cNvPicPr>
            <a:picLocks noChangeAspect="1"/>
          </p:cNvPicPr>
          <p:nvPr/>
        </p:nvPicPr>
        <p:blipFill>
          <a:blip r:embed="rId89"/>
          <a:srcRect/>
          <a:stretch/>
        </p:blipFill>
        <p:spPr>
          <a:xfrm>
            <a:off x="2357438" y="3281363"/>
            <a:ext cx="1448302" cy="1807599"/>
          </a:xfrm>
          <a:prstGeom prst="rect">
            <a:avLst/>
          </a:prstGeom>
        </p:spPr>
      </p:pic>
      <p:sp>
        <p:nvSpPr>
          <p:cNvPr id="111" name="Shape 4"/>
          <p:cNvSpPr/>
          <p:nvPr/>
        </p:nvSpPr>
        <p:spPr>
          <a:xfrm>
            <a:off x="4915412" y="3823757"/>
            <a:ext cx="959953" cy="959951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12" name="Image 105" descr="preencoded.png"/>
          <p:cNvPicPr>
            <a:picLocks noChangeAspect="1"/>
          </p:cNvPicPr>
          <p:nvPr/>
        </p:nvPicPr>
        <p:blipFill>
          <a:blip r:embed="rId90"/>
          <a:srcRect/>
          <a:stretch/>
        </p:blipFill>
        <p:spPr>
          <a:xfrm>
            <a:off x="4819650" y="3805237"/>
            <a:ext cx="948249" cy="1185309"/>
          </a:xfrm>
          <a:prstGeom prst="rect">
            <a:avLst/>
          </a:prstGeom>
        </p:spPr>
      </p:pic>
      <p:sp>
        <p:nvSpPr>
          <p:cNvPr id="113" name="Shape 5"/>
          <p:cNvSpPr/>
          <p:nvPr/>
        </p:nvSpPr>
        <p:spPr>
          <a:xfrm>
            <a:off x="2338388" y="261937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4" name="Shape 6"/>
          <p:cNvSpPr/>
          <p:nvPr/>
        </p:nvSpPr>
        <p:spPr>
          <a:xfrm>
            <a:off x="2386013" y="-104775"/>
            <a:ext cx="1357313" cy="1695450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115" name="Image 106" descr="preencoded.png"/>
          <p:cNvPicPr>
            <a:picLocks noChangeAspect="1"/>
          </p:cNvPicPr>
          <p:nvPr/>
        </p:nvPicPr>
        <p:blipFill>
          <a:blip r:embed="rId91"/>
          <a:srcRect/>
          <a:stretch/>
        </p:blipFill>
        <p:spPr>
          <a:xfrm>
            <a:off x="2014538" y="323850"/>
            <a:ext cx="1985963" cy="1095375"/>
          </a:xfrm>
          <a:prstGeom prst="rect">
            <a:avLst/>
          </a:prstGeom>
        </p:spPr>
      </p:pic>
      <p:sp>
        <p:nvSpPr>
          <p:cNvPr id="116" name="Shape 7"/>
          <p:cNvSpPr/>
          <p:nvPr/>
        </p:nvSpPr>
        <p:spPr>
          <a:xfrm>
            <a:off x="6977063" y="2820925"/>
            <a:ext cx="1066587" cy="1066586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7" name="Shape 8"/>
          <p:cNvSpPr/>
          <p:nvPr/>
        </p:nvSpPr>
        <p:spPr>
          <a:xfrm>
            <a:off x="7017460" y="2509838"/>
            <a:ext cx="1151429" cy="1438275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118" name="Image 107" descr="preencoded.png"/>
          <p:cNvPicPr>
            <a:picLocks noChangeAspect="1"/>
          </p:cNvPicPr>
          <p:nvPr/>
        </p:nvPicPr>
        <p:blipFill>
          <a:blip r:embed="rId92"/>
          <a:srcRect/>
          <a:stretch/>
        </p:blipFill>
        <p:spPr>
          <a:xfrm>
            <a:off x="7172325" y="2690813"/>
            <a:ext cx="809625" cy="1276350"/>
          </a:xfrm>
          <a:prstGeom prst="rect">
            <a:avLst/>
          </a:prstGeom>
        </p:spPr>
      </p:pic>
      <p:sp>
        <p:nvSpPr>
          <p:cNvPr id="119" name="Shape 9"/>
          <p:cNvSpPr/>
          <p:nvPr/>
        </p:nvSpPr>
        <p:spPr>
          <a:xfrm>
            <a:off x="3805237" y="3900488"/>
            <a:ext cx="959952" cy="959952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20" name="Image 108" descr="preencoded.png"/>
          <p:cNvPicPr>
            <a:picLocks noChangeAspect="1"/>
          </p:cNvPicPr>
          <p:nvPr/>
        </p:nvPicPr>
        <p:blipFill>
          <a:blip r:embed="rId93"/>
          <a:srcRect/>
          <a:stretch/>
        </p:blipFill>
        <p:spPr>
          <a:xfrm>
            <a:off x="3767138" y="3967163"/>
            <a:ext cx="1147763" cy="857250"/>
          </a:xfrm>
          <a:prstGeom prst="rect">
            <a:avLst/>
          </a:prstGeom>
        </p:spPr>
      </p:pic>
      <p:sp>
        <p:nvSpPr>
          <p:cNvPr id="121" name="Shape 10"/>
          <p:cNvSpPr/>
          <p:nvPr/>
        </p:nvSpPr>
        <p:spPr>
          <a:xfrm>
            <a:off x="5567363" y="238125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22" name="Image 109" descr="preencoded.png"/>
          <p:cNvPicPr>
            <a:picLocks noChangeAspect="1"/>
          </p:cNvPicPr>
          <p:nvPr/>
        </p:nvPicPr>
        <p:blipFill>
          <a:blip r:embed="rId94"/>
          <a:srcRect b="1779"/>
          <a:stretch/>
        </p:blipFill>
        <p:spPr>
          <a:xfrm>
            <a:off x="5567363" y="-23812"/>
            <a:ext cx="1290638" cy="1314450"/>
          </a:xfrm>
          <a:prstGeom prst="rect">
            <a:avLst/>
          </a:prstGeom>
        </p:spPr>
      </p:pic>
      <p:sp>
        <p:nvSpPr>
          <p:cNvPr id="123" name="Shape 11"/>
          <p:cNvSpPr/>
          <p:nvPr/>
        </p:nvSpPr>
        <p:spPr>
          <a:xfrm>
            <a:off x="6015038" y="3552825"/>
            <a:ext cx="959952" cy="959952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24" name="Image 110" descr="preencoded.png"/>
          <p:cNvPicPr>
            <a:picLocks noChangeAspect="1"/>
          </p:cNvPicPr>
          <p:nvPr/>
        </p:nvPicPr>
        <p:blipFill>
          <a:blip r:embed="rId95"/>
          <a:srcRect/>
          <a:stretch/>
        </p:blipFill>
        <p:spPr>
          <a:xfrm>
            <a:off x="5943600" y="3438525"/>
            <a:ext cx="928688" cy="10763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3413" y="476250"/>
            <a:ext cx="508514" cy="508514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773286" y="635766"/>
            <a:ext cx="209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417"/>
              </a:lnSpc>
              <a:buNone/>
            </a:pPr>
            <a:r>
              <a:rPr lang="en-US" sz="1323" b="1" dirty="0">
                <a:solidFill>
                  <a:srgbClr val="FFFFFF">
                    <a:alpha val="99000"/>
                  </a:srgbClr>
                </a:solidFill>
                <a:latin typeface="Muller Bold" pitchFamily="34" charset="0"/>
                <a:ea typeface="Muller Bold" pitchFamily="34" charset="-122"/>
                <a:cs typeface="Muller Bold" pitchFamily="34" charset="-120"/>
              </a:rPr>
              <a:t>01</a:t>
            </a:r>
            <a:endParaRPr lang="en-US" sz="1323" dirty="0"/>
          </a:p>
        </p:txBody>
      </p:sp>
      <p:sp>
        <p:nvSpPr>
          <p:cNvPr id="4" name="Shape 2"/>
          <p:cNvSpPr/>
          <p:nvPr/>
        </p:nvSpPr>
        <p:spPr>
          <a:xfrm rot="5400000">
            <a:off x="367786" y="1641989"/>
            <a:ext cx="1017029" cy="0"/>
          </a:xfrm>
          <a:prstGeom prst="line">
            <a:avLst/>
          </a:prstGeom>
          <a:noFill/>
          <a:ln w="19324">
            <a:solidFill>
              <a:srgbClr val="4B205F"/>
            </a:solidFill>
            <a:prstDash val="lgDash"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1462088" y="452438"/>
            <a:ext cx="549592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209" b="1" kern="0" spc="-4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КАКИЕ 3 САМЫХ ЦЕННЫХ РЕСУРСА ВЫ ПОЛУЧАЕТЕ БЛАГОДАРЯ ВАШЕМУ ПОЛОЖЕНИЮ?</a:t>
            </a:r>
            <a:endParaRPr lang="en-US" sz="2209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3413" y="476250"/>
            <a:ext cx="508514" cy="508514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773287" y="635766"/>
            <a:ext cx="209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417"/>
              </a:lnSpc>
              <a:buNone/>
            </a:pPr>
            <a:r>
              <a:rPr lang="en-US" sz="1323" b="1" dirty="0">
                <a:solidFill>
                  <a:srgbClr val="FFFFFF">
                    <a:alpha val="99000"/>
                  </a:srgbClr>
                </a:solidFill>
                <a:latin typeface="Muller Bold" pitchFamily="34" charset="0"/>
                <a:ea typeface="Muller Bold" pitchFamily="34" charset="-122"/>
                <a:cs typeface="Muller Bold" pitchFamily="34" charset="-120"/>
              </a:rPr>
              <a:t>01</a:t>
            </a:r>
            <a:endParaRPr lang="en-US" sz="1323" dirty="0"/>
          </a:p>
        </p:txBody>
      </p:sp>
      <p:sp>
        <p:nvSpPr>
          <p:cNvPr id="4" name="Shape 2"/>
          <p:cNvSpPr/>
          <p:nvPr/>
        </p:nvSpPr>
        <p:spPr>
          <a:xfrm>
            <a:off x="633413" y="2306896"/>
            <a:ext cx="508514" cy="508514"/>
          </a:xfrm>
          <a:prstGeom prst="roundRect">
            <a:avLst/>
          </a:prstGeom>
          <a:solidFill>
            <a:srgbClr val="FFFFFF"/>
          </a:solidFill>
          <a:ln w="9662">
            <a:solidFill>
              <a:srgbClr val="4B205F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760654" y="2466412"/>
            <a:ext cx="23336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417"/>
              </a:lnSpc>
              <a:buNone/>
            </a:pPr>
            <a:r>
              <a:rPr lang="en-US" sz="1323" b="1" dirty="0">
                <a:solidFill>
                  <a:srgbClr val="222222">
                    <a:alpha val="99000"/>
                  </a:srgbClr>
                </a:solidFill>
                <a:latin typeface="Muller Bold" pitchFamily="34" charset="0"/>
                <a:ea typeface="Muller Bold" pitchFamily="34" charset="-122"/>
                <a:cs typeface="Muller Bold" pitchFamily="34" charset="-120"/>
              </a:rPr>
              <a:t>02</a:t>
            </a:r>
            <a:endParaRPr lang="en-US" sz="1323" dirty="0"/>
          </a:p>
        </p:txBody>
      </p:sp>
      <p:sp>
        <p:nvSpPr>
          <p:cNvPr id="6" name="Shape 4"/>
          <p:cNvSpPr/>
          <p:nvPr/>
        </p:nvSpPr>
        <p:spPr>
          <a:xfrm rot="5400000">
            <a:off x="367786" y="1641989"/>
            <a:ext cx="1017029" cy="0"/>
          </a:xfrm>
          <a:prstGeom prst="line">
            <a:avLst/>
          </a:prstGeom>
          <a:noFill/>
          <a:ln w="19324">
            <a:solidFill>
              <a:srgbClr val="4B205F"/>
            </a:solidFill>
            <a:prstDash val="lgDash"/>
          </a:ln>
        </p:spPr>
        <p:txBody>
          <a:bodyPr/>
          <a:lstStyle/>
          <a:p>
            <a:endParaRPr lang="ru-RU"/>
          </a:p>
        </p:txBody>
      </p:sp>
      <p:sp>
        <p:nvSpPr>
          <p:cNvPr id="7" name="Shape 5"/>
          <p:cNvSpPr/>
          <p:nvPr/>
        </p:nvSpPr>
        <p:spPr>
          <a:xfrm rot="5400000">
            <a:off x="377311" y="3475552"/>
            <a:ext cx="1017029" cy="0"/>
          </a:xfrm>
          <a:prstGeom prst="line">
            <a:avLst/>
          </a:prstGeom>
          <a:noFill/>
          <a:ln w="19324">
            <a:solidFill>
              <a:srgbClr val="AA5ECD"/>
            </a:solidFill>
            <a:prstDash val="lgDash"/>
          </a:ln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/>
          <p:nvPr/>
        </p:nvSpPr>
        <p:spPr>
          <a:xfrm>
            <a:off x="1462088" y="452438"/>
            <a:ext cx="549592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209" b="1" kern="0" spc="-4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КАКИЕ 3 САМЫХ ЦЕННЫХ РЕСУРСА ВЫ ПОЛУЧАЕТЕ БЛАГОДАРЯ ВАШЕМУ ПОЛОЖЕНИЮ?</a:t>
            </a:r>
            <a:endParaRPr lang="en-US" sz="2209" dirty="0"/>
          </a:p>
        </p:txBody>
      </p:sp>
      <p:sp>
        <p:nvSpPr>
          <p:cNvPr id="9" name="Text 7"/>
          <p:cNvSpPr/>
          <p:nvPr/>
        </p:nvSpPr>
        <p:spPr>
          <a:xfrm>
            <a:off x="1495425" y="2195513"/>
            <a:ext cx="580072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209" b="1" kern="0" spc="-4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КАКИЕ РЕШЕНИЯ ИЛИ ДЕЙСТВИЯ ВЫ НЕ МОЖЕТЕ СЕБЕ ПОЗВОЛИТЬ ИЗ-ЗА СВОЕЙ РОЛИ ЛИДЕРА?</a:t>
            </a:r>
            <a:endParaRPr lang="en-US" sz="2209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3413" y="476250"/>
            <a:ext cx="508514" cy="508514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773285" y="635766"/>
            <a:ext cx="209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417"/>
              </a:lnSpc>
              <a:buNone/>
            </a:pPr>
            <a:r>
              <a:rPr lang="en-US" sz="1323" b="1" dirty="0">
                <a:solidFill>
                  <a:srgbClr val="FFFFFF">
                    <a:alpha val="99000"/>
                  </a:srgbClr>
                </a:solidFill>
                <a:latin typeface="Muller Bold" pitchFamily="34" charset="0"/>
                <a:ea typeface="Muller Bold" pitchFamily="34" charset="-122"/>
                <a:cs typeface="Muller Bold" pitchFamily="34" charset="-120"/>
              </a:rPr>
              <a:t>01</a:t>
            </a:r>
            <a:endParaRPr lang="en-US" sz="1323" dirty="0"/>
          </a:p>
        </p:txBody>
      </p:sp>
      <p:sp>
        <p:nvSpPr>
          <p:cNvPr id="4" name="Shape 2"/>
          <p:cNvSpPr/>
          <p:nvPr/>
        </p:nvSpPr>
        <p:spPr>
          <a:xfrm>
            <a:off x="633413" y="2306896"/>
            <a:ext cx="508514" cy="508514"/>
          </a:xfrm>
          <a:prstGeom prst="roundRect">
            <a:avLst/>
          </a:prstGeom>
          <a:solidFill>
            <a:srgbClr val="FFFFFF"/>
          </a:solidFill>
          <a:ln w="9662">
            <a:solidFill>
              <a:srgbClr val="AA5EC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760654" y="2466412"/>
            <a:ext cx="23336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417"/>
              </a:lnSpc>
              <a:buNone/>
            </a:pPr>
            <a:r>
              <a:rPr lang="en-US" sz="1323" b="1" dirty="0">
                <a:solidFill>
                  <a:srgbClr val="222222">
                    <a:alpha val="99000"/>
                  </a:srgbClr>
                </a:solidFill>
                <a:latin typeface="Muller Bold" pitchFamily="34" charset="0"/>
                <a:ea typeface="Muller Bold" pitchFamily="34" charset="-122"/>
                <a:cs typeface="Muller Bold" pitchFamily="34" charset="-120"/>
              </a:rPr>
              <a:t>02</a:t>
            </a:r>
            <a:endParaRPr lang="en-US" sz="1323" dirty="0"/>
          </a:p>
        </p:txBody>
      </p:sp>
      <p:sp>
        <p:nvSpPr>
          <p:cNvPr id="6" name="Shape 4"/>
          <p:cNvSpPr/>
          <p:nvPr/>
        </p:nvSpPr>
        <p:spPr>
          <a:xfrm>
            <a:off x="633413" y="4137547"/>
            <a:ext cx="508514" cy="508514"/>
          </a:xfrm>
          <a:prstGeom prst="roundRect">
            <a:avLst/>
          </a:prstGeom>
          <a:solidFill>
            <a:srgbClr val="AA5ECD"/>
          </a:solidFill>
          <a:ln w="9662">
            <a:solidFill>
              <a:srgbClr val="AA5EC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773285" y="4297059"/>
            <a:ext cx="23336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417"/>
              </a:lnSpc>
              <a:buNone/>
            </a:pPr>
            <a:r>
              <a:rPr lang="en-US" sz="1323" b="1" dirty="0">
                <a:solidFill>
                  <a:srgbClr val="FFFFFF">
                    <a:alpha val="99000"/>
                  </a:srgbClr>
                </a:solidFill>
                <a:latin typeface="Muller Bold" pitchFamily="34" charset="0"/>
                <a:ea typeface="Muller Bold" pitchFamily="34" charset="-122"/>
                <a:cs typeface="Muller Bold" pitchFamily="34" charset="-120"/>
              </a:rPr>
              <a:t>03</a:t>
            </a:r>
            <a:endParaRPr lang="en-US" sz="1323" dirty="0"/>
          </a:p>
        </p:txBody>
      </p:sp>
      <p:sp>
        <p:nvSpPr>
          <p:cNvPr id="8" name="Shape 6"/>
          <p:cNvSpPr/>
          <p:nvPr/>
        </p:nvSpPr>
        <p:spPr>
          <a:xfrm rot="5400000">
            <a:off x="367786" y="1641989"/>
            <a:ext cx="1017029" cy="0"/>
          </a:xfrm>
          <a:prstGeom prst="line">
            <a:avLst/>
          </a:prstGeom>
          <a:noFill/>
          <a:ln w="19324">
            <a:solidFill>
              <a:srgbClr val="4B205F"/>
            </a:solidFill>
            <a:prstDash val="lgDash"/>
          </a:ln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 rot="5400000">
            <a:off x="377311" y="3475552"/>
            <a:ext cx="1017029" cy="0"/>
          </a:xfrm>
          <a:prstGeom prst="line">
            <a:avLst/>
          </a:prstGeom>
          <a:noFill/>
          <a:ln w="19324">
            <a:solidFill>
              <a:srgbClr val="AA5ECD"/>
            </a:solidFill>
            <a:prstDash val="lgDash"/>
          </a:ln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1462088" y="452438"/>
            <a:ext cx="549592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209" b="1" kern="0" spc="-4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КАКИЕ 3 САМЫХ ЦЕННЫХ РЕСУРСА ВЫ ПОЛУЧАЕТЕ БЛАГОДАРЯ ВАШЕМУ ПОЛОЖЕНИЮ?</a:t>
            </a:r>
            <a:endParaRPr lang="en-US" sz="2209" dirty="0"/>
          </a:p>
        </p:txBody>
      </p:sp>
      <p:sp>
        <p:nvSpPr>
          <p:cNvPr id="11" name="Text 9"/>
          <p:cNvSpPr/>
          <p:nvPr/>
        </p:nvSpPr>
        <p:spPr>
          <a:xfrm>
            <a:off x="1495425" y="2195513"/>
            <a:ext cx="580072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209" b="1" kern="0" spc="-4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КАКИЕ РЕШЕНИЯ ИЛИ ДЕЙСТВИЯ ВЫ НЕ МОЖЕТЕ СЕБЕ ПОЗВОЛИТЬ ИЗ-ЗА СВОЕЙ РОЛИ ЛИДЕРА?</a:t>
            </a:r>
            <a:endParaRPr lang="en-US" sz="2209" dirty="0"/>
          </a:p>
        </p:txBody>
      </p:sp>
      <p:sp>
        <p:nvSpPr>
          <p:cNvPr id="12" name="Text 10"/>
          <p:cNvSpPr/>
          <p:nvPr/>
        </p:nvSpPr>
        <p:spPr>
          <a:xfrm>
            <a:off x="1462088" y="4024313"/>
            <a:ext cx="640080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209" b="1" kern="0" spc="-4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ВДРУГ СЛУЧИТСЯ, ЧТО ВЫ УПАДЁТЕ? ЧТО БЫ ХОТЕЛИ ВЕРНУТЬ В ВАШУ ЖИЗНЬ?</a:t>
            </a:r>
            <a:endParaRPr lang="en-US" sz="2209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G_4893.MP4">
            <a:hlinkClick r:id="" action="ppaction://media"/>
            <a:extLst>
              <a:ext uri="{FF2B5EF4-FFF2-40B4-BE49-F238E27FC236}">
                <a16:creationId xmlns:a16="http://schemas.microsoft.com/office/drawing/2014/main" id="{1445D8B1-DE43-7C47-F93A-FF6705F3EC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47700"/>
            <a:ext cx="9144000" cy="3848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2888" y="400050"/>
            <a:ext cx="6462713" cy="217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5510" b="1" kern="0" spc="-110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СИСТЕМА СИЛЬНЕЕ ЧЕЛОВЕКА</a:t>
            </a:r>
            <a:endParaRPr lang="en-US" sz="5510" dirty="0"/>
          </a:p>
        </p:txBody>
      </p:sp>
      <p:sp>
        <p:nvSpPr>
          <p:cNvPr id="3" name="Text 1"/>
          <p:cNvSpPr/>
          <p:nvPr/>
        </p:nvSpPr>
        <p:spPr>
          <a:xfrm>
            <a:off x="3776662" y="4338638"/>
            <a:ext cx="1295400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18"/>
              </a:lnSpc>
              <a:buNone/>
            </a:pPr>
            <a:r>
              <a:rPr lang="en-US" sz="2494" b="1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«люди»</a:t>
            </a:r>
            <a:endParaRPr lang="en-US" sz="2494" dirty="0"/>
          </a:p>
        </p:txBody>
      </p:sp>
      <p:sp>
        <p:nvSpPr>
          <p:cNvPr id="4" name="Text 2"/>
          <p:cNvSpPr/>
          <p:nvPr/>
        </p:nvSpPr>
        <p:spPr>
          <a:xfrm>
            <a:off x="690563" y="3224213"/>
            <a:ext cx="2071688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18"/>
              </a:lnSpc>
              <a:buNone/>
            </a:pPr>
            <a:r>
              <a:rPr lang="en-US" sz="2494" b="1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«процессы»</a:t>
            </a:r>
            <a:endParaRPr lang="en-US" sz="2494" dirty="0"/>
          </a:p>
        </p:txBody>
      </p:sp>
      <p:sp>
        <p:nvSpPr>
          <p:cNvPr id="5" name="Text 3"/>
          <p:cNvSpPr/>
          <p:nvPr/>
        </p:nvSpPr>
        <p:spPr>
          <a:xfrm>
            <a:off x="2628900" y="3700463"/>
            <a:ext cx="1214438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18"/>
              </a:lnSpc>
              <a:buNone/>
            </a:pPr>
            <a:r>
              <a:rPr lang="en-US" sz="2494" b="1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«цели»</a:t>
            </a:r>
            <a:endParaRPr lang="en-US" sz="2494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r="8704" b="1387"/>
          <a:stretch/>
        </p:blipFill>
        <p:spPr>
          <a:xfrm>
            <a:off x="4748213" y="-66675"/>
            <a:ext cx="4395788" cy="474167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38463" y="3429000"/>
            <a:ext cx="2340769" cy="315637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76687" y="3905251"/>
            <a:ext cx="1869338" cy="31563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10187" y="4538663"/>
            <a:ext cx="1869338" cy="315637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силуэт, зарисовка, черно-белый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DA7F94A-BAF9-07FF-F6A3-73C8AF47FE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3288" y="0"/>
            <a:ext cx="2423011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8650" y="966577"/>
            <a:ext cx="8167740" cy="242907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13538" y="966578"/>
            <a:ext cx="570768" cy="398208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Shape 1"/>
          <p:cNvSpPr/>
          <p:nvPr/>
        </p:nvSpPr>
        <p:spPr>
          <a:xfrm>
            <a:off x="1380825" y="829414"/>
            <a:ext cx="570768" cy="398208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Shape 2"/>
          <p:cNvSpPr/>
          <p:nvPr/>
        </p:nvSpPr>
        <p:spPr>
          <a:xfrm rot="4267294">
            <a:off x="2319451" y="992598"/>
            <a:ext cx="570766" cy="398210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 rot="4267294">
            <a:off x="2838563" y="959261"/>
            <a:ext cx="570766" cy="398210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Shape 4"/>
          <p:cNvSpPr/>
          <p:nvPr/>
        </p:nvSpPr>
        <p:spPr>
          <a:xfrm rot="5522504">
            <a:off x="3469449" y="1056782"/>
            <a:ext cx="498396" cy="152059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Shape 5"/>
          <p:cNvSpPr/>
          <p:nvPr/>
        </p:nvSpPr>
        <p:spPr>
          <a:xfrm rot="6780911">
            <a:off x="3985901" y="1042466"/>
            <a:ext cx="329647" cy="93265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Shape 6"/>
          <p:cNvSpPr/>
          <p:nvPr/>
        </p:nvSpPr>
        <p:spPr>
          <a:xfrm rot="5998943">
            <a:off x="4946642" y="935472"/>
            <a:ext cx="329647" cy="157396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7"/>
          <p:cNvSpPr/>
          <p:nvPr/>
        </p:nvSpPr>
        <p:spPr>
          <a:xfrm rot="5998943">
            <a:off x="6365867" y="835460"/>
            <a:ext cx="329647" cy="157396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066925" y="2633663"/>
            <a:ext cx="175353" cy="1212103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47973" y="2631295"/>
            <a:ext cx="1286488" cy="113080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29388" y="3181350"/>
            <a:ext cx="682251" cy="673624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62050" y="2914650"/>
            <a:ext cx="380388" cy="935162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647700" y="576263"/>
            <a:ext cx="1466850" cy="1466850"/>
          </a:xfrm>
          <a:prstGeom prst="ellipse">
            <a:avLst/>
          </a:prstGeom>
          <a:noFill/>
          <a:ln w="54292">
            <a:solidFill>
              <a:srgbClr val="4B205F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381625" y="576263"/>
            <a:ext cx="1255182" cy="37242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ектор 28">
            <a:extLst>
              <a:ext uri="{FF2B5EF4-FFF2-40B4-BE49-F238E27FC236}">
                <a16:creationId xmlns:a16="http://schemas.microsoft.com/office/drawing/2014/main" id="{5772CA42-ADD3-F405-CEE7-429BC5CA163C}"/>
              </a:ext>
            </a:extLst>
          </p:cNvPr>
          <p:cNvSpPr/>
          <p:nvPr/>
        </p:nvSpPr>
        <p:spPr>
          <a:xfrm rot="1744506">
            <a:off x="397385" y="1017757"/>
            <a:ext cx="3908613" cy="3908613"/>
          </a:xfrm>
          <a:prstGeom prst="pie">
            <a:avLst>
              <a:gd name="adj1" fmla="val 0"/>
              <a:gd name="adj2" fmla="val 17277968"/>
            </a:avLst>
          </a:prstGeom>
          <a:solidFill>
            <a:srgbClr val="5E2F73"/>
          </a:solidFill>
          <a:ln w="0">
            <a:solidFill>
              <a:srgbClr val="5E2F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76828" y="4913156"/>
            <a:ext cx="73907" cy="78116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83270" y="3772851"/>
            <a:ext cx="140240" cy="14627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67657" y="3961461"/>
            <a:ext cx="66552" cy="8723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rcRect r="22012" b="29242"/>
          <a:stretch/>
        </p:blipFill>
        <p:spPr>
          <a:xfrm>
            <a:off x="3462337" y="2919413"/>
            <a:ext cx="5681663" cy="222408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13731" y="3715699"/>
            <a:ext cx="222297" cy="352148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775642" y="4083516"/>
            <a:ext cx="157345" cy="289524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190768" y="4002242"/>
            <a:ext cx="167690" cy="250631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rcRect b="1"/>
          <a:stretch/>
        </p:blipFill>
        <p:spPr>
          <a:xfrm>
            <a:off x="7553951" y="3936490"/>
            <a:ext cx="93681" cy="164581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1"/>
          <a:srcRect r="13599" b="18048"/>
          <a:stretch/>
        </p:blipFill>
        <p:spPr>
          <a:xfrm>
            <a:off x="8975619" y="4918316"/>
            <a:ext cx="168380" cy="225184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12"/>
          <a:srcRect b="44212"/>
          <a:stretch/>
        </p:blipFill>
        <p:spPr>
          <a:xfrm>
            <a:off x="5341706" y="4617520"/>
            <a:ext cx="615726" cy="525980"/>
          </a:xfrm>
          <a:prstGeom prst="rect">
            <a:avLst/>
          </a:prstGeom>
        </p:spPr>
      </p:pic>
      <p:pic>
        <p:nvPicPr>
          <p:cNvPr id="13" name="Image 10" descr="preencoded.png"/>
          <p:cNvPicPr>
            <a:picLocks noChangeAspect="1"/>
          </p:cNvPicPr>
          <p:nvPr/>
        </p:nvPicPr>
        <p:blipFill>
          <a:blip r:embed="rId13"/>
          <a:srcRect b="85987"/>
          <a:stretch/>
        </p:blipFill>
        <p:spPr>
          <a:xfrm>
            <a:off x="6051610" y="5024293"/>
            <a:ext cx="289292" cy="119207"/>
          </a:xfrm>
          <a:prstGeom prst="rect">
            <a:avLst/>
          </a:prstGeom>
        </p:spPr>
      </p:pic>
      <p:pic>
        <p:nvPicPr>
          <p:cNvPr id="14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868670" y="4010458"/>
            <a:ext cx="193570" cy="899110"/>
          </a:xfrm>
          <a:prstGeom prst="rect">
            <a:avLst/>
          </a:prstGeom>
        </p:spPr>
      </p:pic>
      <p:pic>
        <p:nvPicPr>
          <p:cNvPr id="15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409633" y="4141231"/>
            <a:ext cx="197993" cy="408059"/>
          </a:xfrm>
          <a:prstGeom prst="rect">
            <a:avLst/>
          </a:prstGeom>
        </p:spPr>
      </p:pic>
      <p:pic>
        <p:nvPicPr>
          <p:cNvPr id="16" name="Image 13" descr="preencoded.png"/>
          <p:cNvPicPr>
            <a:picLocks noChangeAspect="1"/>
          </p:cNvPicPr>
          <p:nvPr/>
        </p:nvPicPr>
        <p:blipFill>
          <a:blip r:embed="rId16"/>
          <a:srcRect r="1"/>
          <a:stretch/>
        </p:blipFill>
        <p:spPr>
          <a:xfrm>
            <a:off x="5307658" y="4170243"/>
            <a:ext cx="150759" cy="395511"/>
          </a:xfrm>
          <a:prstGeom prst="rect">
            <a:avLst/>
          </a:prstGeom>
        </p:spPr>
      </p:pic>
      <p:pic>
        <p:nvPicPr>
          <p:cNvPr id="17" name="Image 14" descr="preencoded.png"/>
          <p:cNvPicPr>
            <a:picLocks noChangeAspect="1"/>
          </p:cNvPicPr>
          <p:nvPr/>
        </p:nvPicPr>
        <p:blipFill>
          <a:blip r:embed="rId17"/>
          <a:srcRect r="1299"/>
          <a:stretch/>
        </p:blipFill>
        <p:spPr>
          <a:xfrm>
            <a:off x="6972300" y="2786063"/>
            <a:ext cx="2171700" cy="969014"/>
          </a:xfrm>
          <a:prstGeom prst="rect">
            <a:avLst/>
          </a:prstGeom>
        </p:spPr>
      </p:pic>
      <p:pic>
        <p:nvPicPr>
          <p:cNvPr id="19" name="Image 16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715000" y="3843338"/>
            <a:ext cx="2776608" cy="1147307"/>
          </a:xfrm>
          <a:prstGeom prst="rect">
            <a:avLst/>
          </a:prstGeom>
        </p:spPr>
      </p:pic>
      <p:pic>
        <p:nvPicPr>
          <p:cNvPr id="20" name="Image 1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867525" y="504825"/>
            <a:ext cx="871543" cy="2585972"/>
          </a:xfrm>
          <a:prstGeom prst="rect">
            <a:avLst/>
          </a:prstGeom>
        </p:spPr>
      </p:pic>
      <p:sp>
        <p:nvSpPr>
          <p:cNvPr id="21" name="Text 1"/>
          <p:cNvSpPr/>
          <p:nvPr/>
        </p:nvSpPr>
        <p:spPr>
          <a:xfrm>
            <a:off x="447675" y="314325"/>
            <a:ext cx="407670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539"/>
              </a:lnSpc>
              <a:buNone/>
            </a:pPr>
            <a:r>
              <a:rPr lang="en-US" sz="4631" b="1" kern="0" spc="-93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одиночество</a:t>
            </a:r>
            <a:endParaRPr lang="en-US" sz="4631" dirty="0"/>
          </a:p>
        </p:txBody>
      </p:sp>
      <p:sp>
        <p:nvSpPr>
          <p:cNvPr id="22" name="Text 2"/>
          <p:cNvSpPr/>
          <p:nvPr/>
        </p:nvSpPr>
        <p:spPr>
          <a:xfrm>
            <a:off x="776288" y="2524125"/>
            <a:ext cx="1423988" cy="719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377"/>
              </a:lnSpc>
              <a:buNone/>
            </a:pPr>
            <a:r>
              <a:rPr lang="en-US" sz="5486" b="1" kern="0" spc="-494" dirty="0">
                <a:solidFill>
                  <a:srgbClr val="F4F4F4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80% </a:t>
            </a:r>
            <a:endParaRPr lang="en-US" sz="5486" dirty="0"/>
          </a:p>
        </p:txBody>
      </p:sp>
      <p:sp>
        <p:nvSpPr>
          <p:cNvPr id="23" name="Text 3"/>
          <p:cNvSpPr/>
          <p:nvPr/>
        </p:nvSpPr>
        <p:spPr>
          <a:xfrm>
            <a:off x="776288" y="3243263"/>
            <a:ext cx="18002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97"/>
              </a:lnSpc>
              <a:buNone/>
            </a:pPr>
            <a:r>
              <a:rPr lang="en-US" sz="1425" kern="0" spc="-14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предпринимателей </a:t>
            </a:r>
            <a:endParaRPr lang="en-US" sz="1425" dirty="0"/>
          </a:p>
        </p:txBody>
      </p:sp>
      <p:sp>
        <p:nvSpPr>
          <p:cNvPr id="24" name="Text 4"/>
          <p:cNvSpPr/>
          <p:nvPr/>
        </p:nvSpPr>
        <p:spPr>
          <a:xfrm>
            <a:off x="6272213" y="4567238"/>
            <a:ext cx="19526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97"/>
              </a:lnSpc>
              <a:buNone/>
            </a:pPr>
            <a:r>
              <a:rPr lang="en-US" sz="1425" b="1" kern="0" spc="-1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ОТВЕТСТВЕННОСТЬ</a:t>
            </a:r>
            <a:endParaRPr lang="en-US" sz="1425" dirty="0"/>
          </a:p>
        </p:txBody>
      </p:sp>
      <p:sp>
        <p:nvSpPr>
          <p:cNvPr id="26" name="Text 6"/>
          <p:cNvSpPr/>
          <p:nvPr/>
        </p:nvSpPr>
        <p:spPr>
          <a:xfrm>
            <a:off x="7548563" y="3371850"/>
            <a:ext cx="151923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97"/>
              </a:lnSpc>
              <a:buNone/>
            </a:pPr>
            <a:r>
              <a:rPr lang="en-US" sz="1425" b="1" kern="0" spc="-1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ОДИНОЧЕСТВО </a:t>
            </a:r>
            <a:endParaRPr lang="en-US" sz="1425" dirty="0"/>
          </a:p>
        </p:txBody>
      </p:sp>
      <p:pic>
        <p:nvPicPr>
          <p:cNvPr id="18" name="Image 1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67150" y="2571750"/>
            <a:ext cx="2501093" cy="1033462"/>
          </a:xfrm>
          <a:prstGeom prst="rect">
            <a:avLst/>
          </a:prstGeom>
        </p:spPr>
      </p:pic>
      <p:sp>
        <p:nvSpPr>
          <p:cNvPr id="25" name="Text 5"/>
          <p:cNvSpPr/>
          <p:nvPr/>
        </p:nvSpPr>
        <p:spPr>
          <a:xfrm>
            <a:off x="4667250" y="3109913"/>
            <a:ext cx="106203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397"/>
              </a:lnSpc>
              <a:buNone/>
            </a:pPr>
            <a:r>
              <a:rPr lang="en-US" sz="1425" b="1" kern="0" spc="-14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ДАВЛЕНИЕ</a:t>
            </a:r>
            <a:endParaRPr lang="en-US" sz="14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024438" y="357188"/>
            <a:ext cx="351472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Паттерны</a:t>
            </a:r>
            <a:endParaRPr lang="en-US" sz="5344" dirty="0"/>
          </a:p>
        </p:txBody>
      </p:sp>
      <p:sp>
        <p:nvSpPr>
          <p:cNvPr id="4" name="Text 2"/>
          <p:cNvSpPr/>
          <p:nvPr/>
        </p:nvSpPr>
        <p:spPr>
          <a:xfrm>
            <a:off x="6638925" y="4552950"/>
            <a:ext cx="1900238" cy="233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746"/>
              </a:lnSpc>
              <a:buNone/>
            </a:pPr>
            <a:r>
              <a:rPr lang="en-US" sz="1781" kern="0" spc="-36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@coach_lobotova</a:t>
            </a:r>
            <a:endParaRPr lang="en-US" sz="1781" dirty="0"/>
          </a:p>
        </p:txBody>
      </p:sp>
      <p:pic>
        <p:nvPicPr>
          <p:cNvPr id="6" name="Без названия.mov">
            <a:hlinkClick r:id="" action="ppaction://media"/>
            <a:extLst>
              <a:ext uri="{FF2B5EF4-FFF2-40B4-BE49-F238E27FC236}">
                <a16:creationId xmlns:a16="http://schemas.microsoft.com/office/drawing/2014/main" id="{1063A6AD-0525-A00C-EC39-E8621576D4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5035" y="178594"/>
            <a:ext cx="2622131" cy="4786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725" y="1414463"/>
            <a:ext cx="2957513" cy="3590925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0" y="2147125"/>
            <a:ext cx="9144000" cy="0"/>
          </a:xfrm>
          <a:prstGeom prst="line">
            <a:avLst/>
          </a:prstGeom>
          <a:noFill/>
          <a:ln w="15835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1123824" y="1704975"/>
            <a:ext cx="885825" cy="885825"/>
          </a:xfrm>
          <a:prstGeom prst="ellipse">
            <a:avLst/>
          </a:prstGeom>
          <a:solidFill>
            <a:srgbClr val="FFFFFF"/>
          </a:solidFill>
          <a:ln w="4524">
            <a:solidFill>
              <a:srgbClr val="F0F0F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1333374" y="1958150"/>
            <a:ext cx="4667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761"/>
              </a:lnSpc>
              <a:buNone/>
            </a:pPr>
            <a:r>
              <a:rPr lang="en-US" sz="3028" dirty="0">
                <a:solidFill>
                  <a:srgbClr val="222222">
                    <a:alpha val="99000"/>
                  </a:srgbClr>
                </a:solidFill>
                <a:latin typeface="Muller Regular" pitchFamily="34" charset="0"/>
                <a:ea typeface="Muller Regular" pitchFamily="34" charset="-122"/>
                <a:cs typeface="Muller Regular" pitchFamily="34" charset="-120"/>
              </a:rPr>
              <a:t>01</a:t>
            </a:r>
            <a:endParaRPr lang="en-US" sz="3028" dirty="0"/>
          </a:p>
        </p:txBody>
      </p:sp>
      <p:sp>
        <p:nvSpPr>
          <p:cNvPr id="6" name="Text 4"/>
          <p:cNvSpPr/>
          <p:nvPr/>
        </p:nvSpPr>
        <p:spPr>
          <a:xfrm>
            <a:off x="2995613" y="376238"/>
            <a:ext cx="3148013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</a:t>
            </a:r>
            <a:endParaRPr lang="en-US" sz="5344" dirty="0"/>
          </a:p>
        </p:txBody>
      </p:sp>
      <p:sp>
        <p:nvSpPr>
          <p:cNvPr id="7" name="Text 5"/>
          <p:cNvSpPr/>
          <p:nvPr/>
        </p:nvSpPr>
        <p:spPr>
          <a:xfrm>
            <a:off x="304800" y="2905125"/>
            <a:ext cx="2519363" cy="1309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59"/>
              </a:lnSpc>
              <a:buNone/>
            </a:pPr>
            <a:r>
              <a:rPr lang="en-US" sz="1781" kern="0" spc="-36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Какой незначительный на первый взгляд сбой регулярно даёт о себе знать?</a:t>
            </a:r>
            <a:endParaRPr lang="en-US" sz="178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725" y="1414463"/>
            <a:ext cx="2957513" cy="3590925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3090863" y="1414463"/>
            <a:ext cx="2957513" cy="3590925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0" y="2147125"/>
            <a:ext cx="9144000" cy="0"/>
          </a:xfrm>
          <a:prstGeom prst="line">
            <a:avLst/>
          </a:prstGeom>
          <a:noFill/>
          <a:ln w="15835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4128046" y="1704212"/>
            <a:ext cx="885825" cy="885825"/>
          </a:xfrm>
          <a:prstGeom prst="ellipse">
            <a:avLst/>
          </a:prstGeom>
          <a:solidFill>
            <a:srgbClr val="FFFFFF"/>
          </a:solidFill>
          <a:ln w="4524">
            <a:solidFill>
              <a:srgbClr val="F0F0F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4306639" y="1957388"/>
            <a:ext cx="523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761"/>
              </a:lnSpc>
              <a:buNone/>
            </a:pPr>
            <a:r>
              <a:rPr lang="en-US" sz="3028" dirty="0">
                <a:solidFill>
                  <a:srgbClr val="222222">
                    <a:alpha val="99000"/>
                  </a:srgbClr>
                </a:solidFill>
                <a:latin typeface="Muller Regular" pitchFamily="34" charset="0"/>
                <a:ea typeface="Muller Regular" pitchFamily="34" charset="-122"/>
                <a:cs typeface="Muller Regular" pitchFamily="34" charset="-120"/>
              </a:rPr>
              <a:t>02</a:t>
            </a:r>
            <a:endParaRPr lang="en-US" sz="3028" dirty="0"/>
          </a:p>
        </p:txBody>
      </p:sp>
      <p:sp>
        <p:nvSpPr>
          <p:cNvPr id="7" name="Shape 5"/>
          <p:cNvSpPr/>
          <p:nvPr/>
        </p:nvSpPr>
        <p:spPr>
          <a:xfrm>
            <a:off x="1123824" y="1704975"/>
            <a:ext cx="885825" cy="885825"/>
          </a:xfrm>
          <a:prstGeom prst="ellipse">
            <a:avLst/>
          </a:prstGeom>
          <a:solidFill>
            <a:srgbClr val="FFFFFF"/>
          </a:solidFill>
          <a:ln w="4524">
            <a:solidFill>
              <a:srgbClr val="F0F0F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/>
          <p:nvPr/>
        </p:nvSpPr>
        <p:spPr>
          <a:xfrm>
            <a:off x="1333374" y="1958150"/>
            <a:ext cx="4667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761"/>
              </a:lnSpc>
              <a:buNone/>
            </a:pPr>
            <a:r>
              <a:rPr lang="en-US" sz="3028" dirty="0">
                <a:solidFill>
                  <a:srgbClr val="222222">
                    <a:alpha val="99000"/>
                  </a:srgbClr>
                </a:solidFill>
                <a:latin typeface="Muller Regular" pitchFamily="34" charset="0"/>
                <a:ea typeface="Muller Regular" pitchFamily="34" charset="-122"/>
                <a:cs typeface="Muller Regular" pitchFamily="34" charset="-120"/>
              </a:rPr>
              <a:t>01</a:t>
            </a:r>
            <a:endParaRPr lang="en-US" sz="3028" dirty="0"/>
          </a:p>
        </p:txBody>
      </p:sp>
      <p:sp>
        <p:nvSpPr>
          <p:cNvPr id="9" name="Text 7"/>
          <p:cNvSpPr/>
          <p:nvPr/>
        </p:nvSpPr>
        <p:spPr>
          <a:xfrm>
            <a:off x="2995613" y="376238"/>
            <a:ext cx="3148013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</a:t>
            </a:r>
            <a:endParaRPr lang="en-US" sz="5344" dirty="0"/>
          </a:p>
        </p:txBody>
      </p:sp>
      <p:sp>
        <p:nvSpPr>
          <p:cNvPr id="10" name="Text 8"/>
          <p:cNvSpPr/>
          <p:nvPr/>
        </p:nvSpPr>
        <p:spPr>
          <a:xfrm>
            <a:off x="304800" y="2905125"/>
            <a:ext cx="2519363" cy="1309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59"/>
              </a:lnSpc>
              <a:buNone/>
            </a:pPr>
            <a:r>
              <a:rPr lang="en-US" sz="1781" kern="0" spc="-36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Какой незначительный на первый взгляд сбой регулярно даёт о себе знать?</a:t>
            </a:r>
            <a:endParaRPr lang="en-US" sz="1781" dirty="0"/>
          </a:p>
        </p:txBody>
      </p:sp>
      <p:sp>
        <p:nvSpPr>
          <p:cNvPr id="11" name="Text 9"/>
          <p:cNvSpPr/>
          <p:nvPr/>
        </p:nvSpPr>
        <p:spPr>
          <a:xfrm>
            <a:off x="3395663" y="2905125"/>
            <a:ext cx="23431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59"/>
              </a:lnSpc>
              <a:buNone/>
            </a:pPr>
            <a:r>
              <a:rPr lang="en-US" sz="1781" b="1" kern="0" spc="-36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 каких задачах я застреваю, хотя вроде всё ясно?</a:t>
            </a:r>
            <a:endParaRPr lang="en-US" sz="178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725" y="1414463"/>
            <a:ext cx="2957513" cy="3590925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3090863" y="1414463"/>
            <a:ext cx="2957513" cy="3590925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6138863" y="1414463"/>
            <a:ext cx="2957513" cy="3519488"/>
          </a:xfrm>
          <a:prstGeom prst="round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0" y="2147125"/>
            <a:ext cx="9144000" cy="0"/>
          </a:xfrm>
          <a:prstGeom prst="line">
            <a:avLst/>
          </a:prstGeom>
          <a:noFill/>
          <a:ln w="15835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Shape 4"/>
          <p:cNvSpPr/>
          <p:nvPr/>
        </p:nvSpPr>
        <p:spPr>
          <a:xfrm>
            <a:off x="4128046" y="1704212"/>
            <a:ext cx="885825" cy="885825"/>
          </a:xfrm>
          <a:prstGeom prst="ellipse">
            <a:avLst/>
          </a:prstGeom>
          <a:solidFill>
            <a:srgbClr val="FFFFFF"/>
          </a:solidFill>
          <a:ln w="4524">
            <a:solidFill>
              <a:srgbClr val="F0F0F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4306639" y="1957388"/>
            <a:ext cx="523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761"/>
              </a:lnSpc>
              <a:buNone/>
            </a:pPr>
            <a:r>
              <a:rPr lang="en-US" sz="3028" dirty="0">
                <a:solidFill>
                  <a:srgbClr val="222222">
                    <a:alpha val="99000"/>
                  </a:srgbClr>
                </a:solidFill>
                <a:latin typeface="Muller Regular" pitchFamily="34" charset="0"/>
                <a:ea typeface="Muller Regular" pitchFamily="34" charset="-122"/>
                <a:cs typeface="Muller Regular" pitchFamily="34" charset="-120"/>
              </a:rPr>
              <a:t>02</a:t>
            </a:r>
            <a:endParaRPr lang="en-US" sz="3028" dirty="0"/>
          </a:p>
        </p:txBody>
      </p:sp>
      <p:sp>
        <p:nvSpPr>
          <p:cNvPr id="8" name="Shape 6"/>
          <p:cNvSpPr/>
          <p:nvPr/>
        </p:nvSpPr>
        <p:spPr>
          <a:xfrm>
            <a:off x="1123824" y="1704975"/>
            <a:ext cx="885825" cy="885825"/>
          </a:xfrm>
          <a:prstGeom prst="ellipse">
            <a:avLst/>
          </a:prstGeom>
          <a:solidFill>
            <a:srgbClr val="FFFFFF"/>
          </a:solidFill>
          <a:ln w="4524">
            <a:solidFill>
              <a:srgbClr val="F0F0F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1333374" y="1958150"/>
            <a:ext cx="4667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761"/>
              </a:lnSpc>
              <a:buNone/>
            </a:pPr>
            <a:r>
              <a:rPr lang="en-US" sz="3028" dirty="0">
                <a:solidFill>
                  <a:srgbClr val="222222">
                    <a:alpha val="99000"/>
                  </a:srgbClr>
                </a:solidFill>
                <a:latin typeface="Muller Regular" pitchFamily="34" charset="0"/>
                <a:ea typeface="Muller Regular" pitchFamily="34" charset="-122"/>
                <a:cs typeface="Muller Regular" pitchFamily="34" charset="-120"/>
              </a:rPr>
              <a:t>01</a:t>
            </a:r>
            <a:endParaRPr lang="en-US" sz="3028" dirty="0"/>
          </a:p>
        </p:txBody>
      </p:sp>
      <p:sp>
        <p:nvSpPr>
          <p:cNvPr id="10" name="Shape 8"/>
          <p:cNvSpPr/>
          <p:nvPr/>
        </p:nvSpPr>
        <p:spPr>
          <a:xfrm>
            <a:off x="7129463" y="1704975"/>
            <a:ext cx="885825" cy="885825"/>
          </a:xfrm>
          <a:prstGeom prst="ellipse">
            <a:avLst/>
          </a:prstGeom>
          <a:solidFill>
            <a:srgbClr val="FFFFFF"/>
          </a:solidFill>
          <a:ln w="4524">
            <a:solidFill>
              <a:srgbClr val="F0F0F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7310438" y="1958150"/>
            <a:ext cx="528638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761"/>
              </a:lnSpc>
              <a:buNone/>
            </a:pPr>
            <a:r>
              <a:rPr lang="en-US" sz="3028" dirty="0">
                <a:solidFill>
                  <a:srgbClr val="222222">
                    <a:alpha val="99000"/>
                  </a:srgbClr>
                </a:solidFill>
                <a:latin typeface="Muller Regular" pitchFamily="34" charset="0"/>
                <a:ea typeface="Muller Regular" pitchFamily="34" charset="-122"/>
                <a:cs typeface="Muller Regular" pitchFamily="34" charset="-120"/>
              </a:rPr>
              <a:t>03</a:t>
            </a:r>
            <a:endParaRPr lang="en-US" sz="3028" dirty="0"/>
          </a:p>
        </p:txBody>
      </p:sp>
      <p:sp>
        <p:nvSpPr>
          <p:cNvPr id="12" name="Text 10"/>
          <p:cNvSpPr/>
          <p:nvPr/>
        </p:nvSpPr>
        <p:spPr>
          <a:xfrm>
            <a:off x="2995613" y="376238"/>
            <a:ext cx="3148013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</a:t>
            </a:r>
            <a:endParaRPr lang="en-US" sz="5344" dirty="0"/>
          </a:p>
        </p:txBody>
      </p:sp>
      <p:sp>
        <p:nvSpPr>
          <p:cNvPr id="13" name="Text 11"/>
          <p:cNvSpPr/>
          <p:nvPr/>
        </p:nvSpPr>
        <p:spPr>
          <a:xfrm>
            <a:off x="304800" y="2905125"/>
            <a:ext cx="2519363" cy="1309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59"/>
              </a:lnSpc>
              <a:buNone/>
            </a:pPr>
            <a:r>
              <a:rPr lang="en-US" sz="1781" kern="0" spc="-36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Какой незначительный на первый взгляд сбой регулярно даёт о себе знать?</a:t>
            </a:r>
            <a:endParaRPr lang="en-US" sz="1781" dirty="0"/>
          </a:p>
        </p:txBody>
      </p:sp>
      <p:sp>
        <p:nvSpPr>
          <p:cNvPr id="14" name="Text 12"/>
          <p:cNvSpPr/>
          <p:nvPr/>
        </p:nvSpPr>
        <p:spPr>
          <a:xfrm>
            <a:off x="3395663" y="2905125"/>
            <a:ext cx="23431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59"/>
              </a:lnSpc>
              <a:buNone/>
            </a:pPr>
            <a:r>
              <a:rPr lang="en-US" sz="1781" b="1" kern="0" spc="-36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 каких задачах я застреваю, хотя вроде всё ясно?</a:t>
            </a:r>
            <a:endParaRPr lang="en-US" sz="1781" dirty="0"/>
          </a:p>
        </p:txBody>
      </p:sp>
      <p:sp>
        <p:nvSpPr>
          <p:cNvPr id="15" name="Text 13"/>
          <p:cNvSpPr/>
          <p:nvPr/>
        </p:nvSpPr>
        <p:spPr>
          <a:xfrm>
            <a:off x="6224588" y="2819400"/>
            <a:ext cx="2709863" cy="1833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59"/>
              </a:lnSpc>
              <a:buNone/>
            </a:pPr>
            <a:r>
              <a:rPr lang="en-US" sz="1781" b="1" kern="0" spc="-36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 взглянуть на бизнес глазами стороннего наблюдателя, какие очевидные проблемы сразу бросятся в глаза?</a:t>
            </a:r>
            <a:endParaRPr lang="en-US" sz="178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10F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r="1437" b="2965"/>
          <a:stretch/>
        </p:blipFill>
        <p:spPr>
          <a:xfrm>
            <a:off x="-133350" y="-3810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00688" y="104773"/>
            <a:ext cx="3025289" cy="48356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1237" y="804863"/>
            <a:ext cx="1100814" cy="326624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333375" y="-661987"/>
            <a:ext cx="9810750" cy="653891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9125" y="409575"/>
            <a:ext cx="351472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Паттерны</a:t>
            </a:r>
            <a:endParaRPr lang="en-US" sz="5344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62438" y="2300288"/>
            <a:ext cx="622776" cy="184785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71525" y="2924175"/>
            <a:ext cx="2157413" cy="595313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2"/>
          <p:cNvSpPr/>
          <p:nvPr/>
        </p:nvSpPr>
        <p:spPr>
          <a:xfrm>
            <a:off x="1223963" y="3081338"/>
            <a:ext cx="12525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Реакция</a:t>
            </a:r>
            <a:endParaRPr lang="en-US" sz="2138" dirty="0"/>
          </a:p>
        </p:txBody>
      </p:sp>
      <p:sp>
        <p:nvSpPr>
          <p:cNvPr id="6" name="Shape 3"/>
          <p:cNvSpPr/>
          <p:nvPr/>
        </p:nvSpPr>
        <p:spPr>
          <a:xfrm>
            <a:off x="3490913" y="1552575"/>
            <a:ext cx="2157413" cy="595313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Shape 4"/>
          <p:cNvSpPr/>
          <p:nvPr/>
        </p:nvSpPr>
        <p:spPr>
          <a:xfrm>
            <a:off x="3490913" y="4357688"/>
            <a:ext cx="2157413" cy="595313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Shape 5"/>
          <p:cNvSpPr/>
          <p:nvPr/>
        </p:nvSpPr>
        <p:spPr>
          <a:xfrm>
            <a:off x="6310313" y="2924175"/>
            <a:ext cx="2157413" cy="595313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Text 6"/>
          <p:cNvSpPr/>
          <p:nvPr/>
        </p:nvSpPr>
        <p:spPr>
          <a:xfrm>
            <a:off x="3981450" y="1709738"/>
            <a:ext cx="11811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Триггер</a:t>
            </a:r>
            <a:endParaRPr lang="en-US" sz="2138" dirty="0"/>
          </a:p>
        </p:txBody>
      </p:sp>
      <p:sp>
        <p:nvSpPr>
          <p:cNvPr id="10" name="Text 7"/>
          <p:cNvSpPr/>
          <p:nvPr/>
        </p:nvSpPr>
        <p:spPr>
          <a:xfrm>
            <a:off x="3981450" y="4514850"/>
            <a:ext cx="11811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Триггер</a:t>
            </a:r>
            <a:endParaRPr lang="en-US" sz="2138" dirty="0"/>
          </a:p>
        </p:txBody>
      </p:sp>
      <p:sp>
        <p:nvSpPr>
          <p:cNvPr id="11" name="Text 8"/>
          <p:cNvSpPr/>
          <p:nvPr/>
        </p:nvSpPr>
        <p:spPr>
          <a:xfrm>
            <a:off x="6762750" y="3081338"/>
            <a:ext cx="12525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Реакция</a:t>
            </a:r>
            <a:endParaRPr lang="en-US" sz="2138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rcRect r="14940" b="24896"/>
          <a:stretch/>
        </p:blipFill>
        <p:spPr>
          <a:xfrm>
            <a:off x="1543479" y="3719517"/>
            <a:ext cx="1316199" cy="1047517"/>
          </a:xfrm>
          <a:prstGeom prst="rect">
            <a:avLst/>
          </a:prstGeom>
        </p:spPr>
      </p:pic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606AE65A-078A-C807-3A3A-4BAE63C3C3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940" b="24896"/>
          <a:stretch/>
        </p:blipFill>
        <p:spPr>
          <a:xfrm rot="5064864">
            <a:off x="1593914" y="1841206"/>
            <a:ext cx="1316199" cy="1047517"/>
          </a:xfrm>
          <a:prstGeom prst="rect">
            <a:avLst/>
          </a:prstGeom>
        </p:spPr>
      </p:pic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0ADC5C64-8B3D-7C71-D27C-4E671A5AA5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940" b="24896"/>
          <a:stretch/>
        </p:blipFill>
        <p:spPr>
          <a:xfrm rot="8854423">
            <a:off x="5894583" y="1752183"/>
            <a:ext cx="1316199" cy="1047517"/>
          </a:xfrm>
          <a:prstGeom prst="rect">
            <a:avLst/>
          </a:prstGeom>
        </p:spPr>
      </p:pic>
      <p:pic>
        <p:nvPicPr>
          <p:cNvPr id="18" name="Image 1" descr="preencoded.png">
            <a:extLst>
              <a:ext uri="{FF2B5EF4-FFF2-40B4-BE49-F238E27FC236}">
                <a16:creationId xmlns:a16="http://schemas.microsoft.com/office/drawing/2014/main" id="{124AE554-CDF7-45C5-7B1D-8D88481642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940" b="24896"/>
          <a:stretch/>
        </p:blipFill>
        <p:spPr>
          <a:xfrm rot="15073289">
            <a:off x="6104651" y="3489745"/>
            <a:ext cx="1316199" cy="104751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9125" y="409575"/>
            <a:ext cx="351472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Паттерны</a:t>
            </a:r>
            <a:endParaRPr lang="en-US" sz="5344" dirty="0"/>
          </a:p>
        </p:txBody>
      </p:sp>
      <p:sp>
        <p:nvSpPr>
          <p:cNvPr id="3" name="Shape 1"/>
          <p:cNvSpPr/>
          <p:nvPr/>
        </p:nvSpPr>
        <p:spPr>
          <a:xfrm>
            <a:off x="-4762" y="1438275"/>
            <a:ext cx="9144000" cy="3686175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-90487" y="2757489"/>
            <a:ext cx="2943225" cy="2366962"/>
          </a:xfrm>
          <a:prstGeom prst="triangle">
            <a:avLst/>
          </a:prstGeom>
          <a:noFill/>
          <a:ln w="45244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2024062" y="2757489"/>
            <a:ext cx="2943225" cy="2366962"/>
          </a:xfrm>
          <a:prstGeom prst="triangle">
            <a:avLst/>
          </a:prstGeom>
          <a:noFill/>
          <a:ln w="45244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Shape 4"/>
          <p:cNvSpPr/>
          <p:nvPr/>
        </p:nvSpPr>
        <p:spPr>
          <a:xfrm>
            <a:off x="4205288" y="2757489"/>
            <a:ext cx="2943225" cy="2366962"/>
          </a:xfrm>
          <a:prstGeom prst="triangle">
            <a:avLst/>
          </a:prstGeom>
          <a:noFill/>
          <a:ln w="45244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Shape 5"/>
          <p:cNvSpPr/>
          <p:nvPr/>
        </p:nvSpPr>
        <p:spPr>
          <a:xfrm>
            <a:off x="6291263" y="2757489"/>
            <a:ext cx="2943225" cy="2366962"/>
          </a:xfrm>
          <a:prstGeom prst="triangle">
            <a:avLst/>
          </a:prstGeom>
          <a:noFill/>
          <a:ln w="45244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 b="2073"/>
          <a:stretch/>
        </p:blipFill>
        <p:spPr>
          <a:xfrm>
            <a:off x="276225" y="2443163"/>
            <a:ext cx="2209800" cy="2700338"/>
          </a:xfrm>
          <a:prstGeom prst="rect">
            <a:avLst/>
          </a:prstGeom>
        </p:spPr>
      </p:pic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rcRect b="6045"/>
          <a:stretch/>
        </p:blipFill>
        <p:spPr>
          <a:xfrm>
            <a:off x="2486025" y="2552700"/>
            <a:ext cx="2209800" cy="2590800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rcRect b="12621"/>
          <a:stretch/>
        </p:blipFill>
        <p:spPr>
          <a:xfrm>
            <a:off x="4695825" y="3000375"/>
            <a:ext cx="1962150" cy="214312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rcRect b="2463"/>
          <a:stretch/>
        </p:blipFill>
        <p:spPr>
          <a:xfrm>
            <a:off x="6529388" y="2314575"/>
            <a:ext cx="2324100" cy="28289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81025" y="1866900"/>
            <a:ext cx="8129588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794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Психологические игры</a:t>
            </a:r>
            <a:endParaRPr lang="en-US" sz="5344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762" y="1438275"/>
            <a:ext cx="9144000" cy="3686175"/>
          </a:xfrm>
          <a:prstGeom prst="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-123825" y="2643188"/>
            <a:ext cx="9410700" cy="3290888"/>
          </a:xfrm>
          <a:prstGeom prst="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/>
          <p:nvPr/>
        </p:nvSpPr>
        <p:spPr>
          <a:xfrm>
            <a:off x="619125" y="409575"/>
            <a:ext cx="351472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Паттерны</a:t>
            </a:r>
            <a:endParaRPr lang="en-US" sz="5344" dirty="0"/>
          </a:p>
        </p:txBody>
      </p:sp>
      <p:sp>
        <p:nvSpPr>
          <p:cNvPr id="5" name="Text 3"/>
          <p:cNvSpPr/>
          <p:nvPr/>
        </p:nvSpPr>
        <p:spPr>
          <a:xfrm>
            <a:off x="581025" y="1866900"/>
            <a:ext cx="8129588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794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Психологические игры</a:t>
            </a:r>
            <a:endParaRPr lang="en-US" sz="5344" dirty="0"/>
          </a:p>
        </p:txBody>
      </p:sp>
      <p:sp>
        <p:nvSpPr>
          <p:cNvPr id="6" name="Shape 4"/>
          <p:cNvSpPr/>
          <p:nvPr/>
        </p:nvSpPr>
        <p:spPr>
          <a:xfrm>
            <a:off x="3148013" y="2990850"/>
            <a:ext cx="3000375" cy="904875"/>
          </a:xfrm>
          <a:prstGeom prst="roundRect">
            <a:avLst/>
          </a:prstGeom>
          <a:solidFill>
            <a:srgbClr val="000000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Shape 5"/>
          <p:cNvSpPr/>
          <p:nvPr/>
        </p:nvSpPr>
        <p:spPr>
          <a:xfrm>
            <a:off x="6243638" y="2990850"/>
            <a:ext cx="2628900" cy="904875"/>
          </a:xfrm>
          <a:prstGeom prst="roundRect">
            <a:avLst/>
          </a:prstGeom>
          <a:solidFill>
            <a:srgbClr val="000000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Shape 6"/>
          <p:cNvSpPr/>
          <p:nvPr/>
        </p:nvSpPr>
        <p:spPr>
          <a:xfrm>
            <a:off x="423863" y="2990850"/>
            <a:ext cx="2628900" cy="904875"/>
          </a:xfrm>
          <a:prstGeom prst="roundRect">
            <a:avLst/>
          </a:prstGeom>
          <a:solidFill>
            <a:srgbClr val="000000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3148013" y="3990975"/>
            <a:ext cx="3000375" cy="904875"/>
          </a:xfrm>
          <a:prstGeom prst="roundRect">
            <a:avLst/>
          </a:prstGeom>
          <a:solidFill>
            <a:srgbClr val="000000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8"/>
          <p:cNvSpPr/>
          <p:nvPr/>
        </p:nvSpPr>
        <p:spPr>
          <a:xfrm>
            <a:off x="6243638" y="3990975"/>
            <a:ext cx="2628900" cy="904875"/>
          </a:xfrm>
          <a:prstGeom prst="roundRect">
            <a:avLst/>
          </a:prstGeom>
          <a:solidFill>
            <a:srgbClr val="000000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Shape 9"/>
          <p:cNvSpPr/>
          <p:nvPr/>
        </p:nvSpPr>
        <p:spPr>
          <a:xfrm>
            <a:off x="423863" y="3990975"/>
            <a:ext cx="2628900" cy="904875"/>
          </a:xfrm>
          <a:prstGeom prst="roundRect">
            <a:avLst/>
          </a:prstGeom>
          <a:solidFill>
            <a:srgbClr val="000000">
              <a:alpha val="2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10"/>
          <p:cNvSpPr/>
          <p:nvPr/>
        </p:nvSpPr>
        <p:spPr>
          <a:xfrm>
            <a:off x="833438" y="3276600"/>
            <a:ext cx="17049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Убеждения</a:t>
            </a:r>
            <a:endParaRPr lang="en-US" sz="2138" dirty="0"/>
          </a:p>
        </p:txBody>
      </p:sp>
      <p:sp>
        <p:nvSpPr>
          <p:cNvPr id="13" name="Text 11"/>
          <p:cNvSpPr/>
          <p:nvPr/>
        </p:nvSpPr>
        <p:spPr>
          <a:xfrm>
            <a:off x="1319213" y="4386263"/>
            <a:ext cx="73818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Лень</a:t>
            </a:r>
            <a:endParaRPr lang="en-US" sz="2138" dirty="0"/>
          </a:p>
        </p:txBody>
      </p:sp>
      <p:sp>
        <p:nvSpPr>
          <p:cNvPr id="14" name="Text 12"/>
          <p:cNvSpPr/>
          <p:nvPr/>
        </p:nvSpPr>
        <p:spPr>
          <a:xfrm>
            <a:off x="3405188" y="3267075"/>
            <a:ext cx="252888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Прокрастинация</a:t>
            </a:r>
            <a:endParaRPr lang="en-US" sz="2138" dirty="0"/>
          </a:p>
        </p:txBody>
      </p:sp>
      <p:sp>
        <p:nvSpPr>
          <p:cNvPr id="15" name="Text 13"/>
          <p:cNvSpPr/>
          <p:nvPr/>
        </p:nvSpPr>
        <p:spPr>
          <a:xfrm>
            <a:off x="3514725" y="4314825"/>
            <a:ext cx="230981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Неуверенность</a:t>
            </a:r>
            <a:endParaRPr lang="en-US" sz="2138" dirty="0"/>
          </a:p>
        </p:txBody>
      </p:sp>
      <p:sp>
        <p:nvSpPr>
          <p:cNvPr id="16" name="Text 14"/>
          <p:cNvSpPr/>
          <p:nvPr/>
        </p:nvSpPr>
        <p:spPr>
          <a:xfrm>
            <a:off x="6634163" y="3309938"/>
            <a:ext cx="20097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Тревожность</a:t>
            </a:r>
            <a:endParaRPr lang="en-US" sz="2138" dirty="0"/>
          </a:p>
        </p:txBody>
      </p:sp>
      <p:sp>
        <p:nvSpPr>
          <p:cNvPr id="17" name="Text 15"/>
          <p:cNvSpPr/>
          <p:nvPr/>
        </p:nvSpPr>
        <p:spPr>
          <a:xfrm>
            <a:off x="6710363" y="4348163"/>
            <a:ext cx="18573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2138" b="1" kern="0" spc="43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Нарциссизм</a:t>
            </a:r>
            <a:endParaRPr lang="en-US" sz="2138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09612" y="1519238"/>
            <a:ext cx="9544050" cy="1371600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619125" y="442913"/>
            <a:ext cx="1046797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управлять тенью?</a:t>
            </a:r>
            <a:endParaRPr lang="en-US" sz="5344" dirty="0"/>
          </a:p>
        </p:txBody>
      </p:sp>
      <p:sp>
        <p:nvSpPr>
          <p:cNvPr id="4" name="Text 2"/>
          <p:cNvSpPr/>
          <p:nvPr/>
        </p:nvSpPr>
        <p:spPr>
          <a:xfrm>
            <a:off x="1671638" y="1871663"/>
            <a:ext cx="1081088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</a:t>
            </a:r>
            <a:endParaRPr lang="en-US" sz="5344" dirty="0"/>
          </a:p>
        </p:txBody>
      </p:sp>
      <p:sp>
        <p:nvSpPr>
          <p:cNvPr id="5" name="Text 3"/>
          <p:cNvSpPr/>
          <p:nvPr/>
        </p:nvSpPr>
        <p:spPr>
          <a:xfrm>
            <a:off x="2990850" y="2133600"/>
            <a:ext cx="50577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002"/>
              </a:lnSpc>
              <a:buNone/>
            </a:pPr>
            <a:r>
              <a:rPr lang="en-US" sz="3064" kern="0" spc="-61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 Помогающие Практики )</a:t>
            </a:r>
            <a:endParaRPr lang="en-US" sz="3064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E3F493E1-58B6-42DF-8549-A39A7312AC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232" b="16538"/>
          <a:stretch/>
        </p:blipFill>
        <p:spPr>
          <a:xfrm>
            <a:off x="-384529" y="-859235"/>
            <a:ext cx="10671529" cy="60027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09612" y="1519238"/>
            <a:ext cx="9544050" cy="1371600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619125" y="442913"/>
            <a:ext cx="1046797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управлять тенью?</a:t>
            </a:r>
            <a:endParaRPr lang="en-US" sz="5344" dirty="0"/>
          </a:p>
        </p:txBody>
      </p:sp>
      <p:sp>
        <p:nvSpPr>
          <p:cNvPr id="4" name="Text 2"/>
          <p:cNvSpPr/>
          <p:nvPr/>
        </p:nvSpPr>
        <p:spPr>
          <a:xfrm>
            <a:off x="1671638" y="1871663"/>
            <a:ext cx="1081088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</a:t>
            </a:r>
            <a:endParaRPr lang="en-US" sz="5344" dirty="0"/>
          </a:p>
        </p:txBody>
      </p:sp>
      <p:sp>
        <p:nvSpPr>
          <p:cNvPr id="5" name="Text 3"/>
          <p:cNvSpPr/>
          <p:nvPr/>
        </p:nvSpPr>
        <p:spPr>
          <a:xfrm>
            <a:off x="3186113" y="3233738"/>
            <a:ext cx="277177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E6E6E6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С.Е.К.С.</a:t>
            </a:r>
            <a:endParaRPr lang="en-US" sz="5344" dirty="0"/>
          </a:p>
        </p:txBody>
      </p:sp>
      <p:sp>
        <p:nvSpPr>
          <p:cNvPr id="6" name="Text 4"/>
          <p:cNvSpPr/>
          <p:nvPr/>
        </p:nvSpPr>
        <p:spPr>
          <a:xfrm>
            <a:off x="2990850" y="2133600"/>
            <a:ext cx="50577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002"/>
              </a:lnSpc>
              <a:buNone/>
            </a:pPr>
            <a:r>
              <a:rPr lang="en-US" sz="3064" kern="0" spc="-61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 Помогающие Практики )</a:t>
            </a:r>
            <a:endParaRPr lang="en-US" sz="3064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09612" y="1519238"/>
            <a:ext cx="9544050" cy="1371600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619125" y="442913"/>
            <a:ext cx="1046797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управлять тенью?</a:t>
            </a:r>
            <a:endParaRPr lang="en-US" sz="5344" dirty="0"/>
          </a:p>
        </p:txBody>
      </p:sp>
      <p:sp>
        <p:nvSpPr>
          <p:cNvPr id="4" name="Text 2"/>
          <p:cNvSpPr/>
          <p:nvPr/>
        </p:nvSpPr>
        <p:spPr>
          <a:xfrm>
            <a:off x="1671638" y="1871663"/>
            <a:ext cx="1081088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</a:t>
            </a:r>
            <a:endParaRPr lang="en-US" sz="5344" dirty="0"/>
          </a:p>
        </p:txBody>
      </p:sp>
      <p:sp>
        <p:nvSpPr>
          <p:cNvPr id="5" name="Text 3"/>
          <p:cNvSpPr/>
          <p:nvPr/>
        </p:nvSpPr>
        <p:spPr>
          <a:xfrm>
            <a:off x="3186113" y="3233738"/>
            <a:ext cx="2771775" cy="70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237"/>
              </a:lnSpc>
              <a:buNone/>
            </a:pPr>
            <a:r>
              <a:rPr lang="en-US" sz="5344" b="1" kern="0" spc="-107" dirty="0">
                <a:solidFill>
                  <a:srgbClr val="E6E6E6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С.Е.К.С.</a:t>
            </a:r>
            <a:endParaRPr lang="en-US" sz="5344" dirty="0"/>
          </a:p>
        </p:txBody>
      </p:sp>
      <p:sp>
        <p:nvSpPr>
          <p:cNvPr id="6" name="Text 4"/>
          <p:cNvSpPr/>
          <p:nvPr/>
        </p:nvSpPr>
        <p:spPr>
          <a:xfrm>
            <a:off x="2990850" y="2133600"/>
            <a:ext cx="50577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002"/>
              </a:lnSpc>
              <a:buNone/>
            </a:pPr>
            <a:r>
              <a:rPr lang="en-US" sz="3064" kern="0" spc="-61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 Помогающие Практики )</a:t>
            </a:r>
            <a:endParaRPr lang="en-US" sz="3064" dirty="0"/>
          </a:p>
        </p:txBody>
      </p:sp>
      <p:sp>
        <p:nvSpPr>
          <p:cNvPr id="7" name="Text 5"/>
          <p:cNvSpPr/>
          <p:nvPr/>
        </p:nvSpPr>
        <p:spPr>
          <a:xfrm>
            <a:off x="2262188" y="4000500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002"/>
              </a:lnSpc>
              <a:buNone/>
            </a:pPr>
            <a:r>
              <a:rPr lang="en-US" sz="3064" kern="0" spc="-61" dirty="0">
                <a:solidFill>
                  <a:srgbClr val="E6E6E6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 Сон Еда Книги Спорт )</a:t>
            </a:r>
            <a:endParaRPr lang="en-US" sz="3064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57162" y="1"/>
            <a:ext cx="5148263" cy="5143500"/>
          </a:xfrm>
          <a:prstGeom prst="rect">
            <a:avLst/>
          </a:prstGeom>
          <a:solidFill>
            <a:srgbClr val="4B205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-709610" y="976312"/>
            <a:ext cx="5491162" cy="1023938"/>
          </a:xfrm>
          <a:prstGeom prst="roundRect">
            <a:avLst/>
          </a:prstGeom>
          <a:solidFill>
            <a:srgbClr val="F4F4F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95975" y="142875"/>
            <a:ext cx="2428875" cy="24288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8163" y="295275"/>
            <a:ext cx="2347913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980"/>
              </a:lnSpc>
              <a:buNone/>
            </a:pPr>
            <a:r>
              <a:rPr lang="en-US" sz="4061" b="1" kern="0" spc="-8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Подарок </a:t>
            </a:r>
            <a:endParaRPr lang="en-US" sz="4061" dirty="0"/>
          </a:p>
        </p:txBody>
      </p:sp>
      <p:sp>
        <p:nvSpPr>
          <p:cNvPr id="6" name="Shape 3"/>
          <p:cNvSpPr/>
          <p:nvPr/>
        </p:nvSpPr>
        <p:spPr>
          <a:xfrm>
            <a:off x="523875" y="3081338"/>
            <a:ext cx="1719263" cy="1838325"/>
          </a:xfrm>
          <a:prstGeom prst="round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8650" y="3181350"/>
            <a:ext cx="1509713" cy="1628775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90625" y="2795588"/>
            <a:ext cx="385763" cy="385763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557463" y="3081338"/>
            <a:ext cx="1476375" cy="183832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128963" y="2757488"/>
            <a:ext cx="385763" cy="385763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 rot="174792">
            <a:off x="3967090" y="376359"/>
            <a:ext cx="586410" cy="7617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6990"/>
              </a:lnSpc>
              <a:buNone/>
            </a:pPr>
            <a:r>
              <a:rPr lang="en-US" sz="5377" dirty="0">
                <a:solidFill>
                  <a:srgbClr val="222222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🎁</a:t>
            </a:r>
            <a:endParaRPr lang="en-US" sz="5377" dirty="0"/>
          </a:p>
        </p:txBody>
      </p:sp>
      <p:sp>
        <p:nvSpPr>
          <p:cNvPr id="12" name="Text 5"/>
          <p:cNvSpPr/>
          <p:nvPr/>
        </p:nvSpPr>
        <p:spPr>
          <a:xfrm>
            <a:off x="6110288" y="3529013"/>
            <a:ext cx="1881187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2955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Контакты для связи</a:t>
            </a:r>
            <a:endParaRPr lang="en-US" sz="1425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605463" y="3862387"/>
            <a:ext cx="2895600" cy="552450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349365" y="4048125"/>
            <a:ext cx="1704975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22"/>
              </a:lnSpc>
              <a:buNone/>
            </a:pPr>
            <a:r>
              <a:rPr lang="en-US" sz="1454" b="1" u="sng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@coach_lobotova</a:t>
            </a:r>
            <a:endParaRPr lang="en-US" sz="1454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053138" y="4014788"/>
            <a:ext cx="242888" cy="242888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605463" y="4452938"/>
            <a:ext cx="2895600" cy="552450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6391275" y="4667250"/>
            <a:ext cx="1466850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22"/>
              </a:lnSpc>
              <a:buNone/>
            </a:pPr>
            <a:r>
              <a:rPr lang="en-US" sz="1454" b="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+79161829787 </a:t>
            </a:r>
            <a:endParaRPr lang="en-US" sz="1454" dirty="0"/>
          </a:p>
        </p:txBody>
      </p:sp>
      <p:sp>
        <p:nvSpPr>
          <p:cNvPr id="18" name="Shape 8"/>
          <p:cNvSpPr/>
          <p:nvPr/>
        </p:nvSpPr>
        <p:spPr>
          <a:xfrm>
            <a:off x="6053138" y="4595813"/>
            <a:ext cx="261937" cy="261937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092800" y="4634387"/>
            <a:ext cx="182545" cy="182547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053138" y="4595813"/>
            <a:ext cx="261937" cy="261937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5853113" y="2771775"/>
            <a:ext cx="2471738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60"/>
              </a:lnSpc>
              <a:buNone/>
            </a:pPr>
            <a:r>
              <a:rPr lang="en-US" sz="2102" kern="0" spc="-42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Наталья Лоботова</a:t>
            </a:r>
            <a:endParaRPr lang="en-US" sz="2102" dirty="0"/>
          </a:p>
        </p:txBody>
      </p:sp>
      <p:sp>
        <p:nvSpPr>
          <p:cNvPr id="22" name="Text 10"/>
          <p:cNvSpPr/>
          <p:nvPr/>
        </p:nvSpPr>
        <p:spPr>
          <a:xfrm>
            <a:off x="5543550" y="3071813"/>
            <a:ext cx="30956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18"/>
              </a:lnSpc>
              <a:buNone/>
            </a:pPr>
            <a:r>
              <a:rPr lang="en-US" sz="1318" kern="0" spc="-40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специалист в области развития потенциала человека</a:t>
            </a:r>
            <a:endParaRPr lang="en-US" sz="1318" dirty="0"/>
          </a:p>
        </p:txBody>
      </p:sp>
      <p:sp>
        <p:nvSpPr>
          <p:cNvPr id="23" name="Text 11"/>
          <p:cNvSpPr/>
          <p:nvPr/>
        </p:nvSpPr>
        <p:spPr>
          <a:xfrm>
            <a:off x="538163" y="1162050"/>
            <a:ext cx="4033837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48"/>
              </a:lnSpc>
              <a:buNone/>
            </a:pPr>
            <a:r>
              <a:rPr lang="en-US" sz="1648" kern="0" spc="-49" dirty="0">
                <a:solidFill>
                  <a:srgbClr val="4B205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Гайд: «Как вычислить паттерны в процессах, которые мешают вашему бизнесу? Краткое руководство».</a:t>
            </a:r>
            <a:endParaRPr lang="en-US" sz="1648" dirty="0"/>
          </a:p>
        </p:txBody>
      </p:sp>
      <p:sp>
        <p:nvSpPr>
          <p:cNvPr id="24" name="Text 12"/>
          <p:cNvSpPr/>
          <p:nvPr/>
        </p:nvSpPr>
        <p:spPr>
          <a:xfrm>
            <a:off x="585788" y="2152650"/>
            <a:ext cx="2852738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48"/>
              </a:lnSpc>
              <a:buNone/>
            </a:pPr>
            <a:r>
              <a:rPr lang="en-US" sz="1648" kern="0" spc="-49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Переходите в мои соц сети и забирайте гайд</a:t>
            </a:r>
            <a:endParaRPr lang="en-US" sz="1648" dirty="0"/>
          </a:p>
        </p:txBody>
      </p:sp>
      <p:pic>
        <p:nvPicPr>
          <p:cNvPr id="25" name="Image 1" descr="preencoded.png">
            <a:extLst>
              <a:ext uri="{FF2B5EF4-FFF2-40B4-BE49-F238E27FC236}">
                <a16:creationId xmlns:a16="http://schemas.microsoft.com/office/drawing/2014/main" id="{8DBE9AC9-60B4-DA6F-1E89-3884B0B3FE8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4940" b="24896"/>
          <a:stretch/>
        </p:blipFill>
        <p:spPr>
          <a:xfrm rot="10800000">
            <a:off x="2112215" y="2496240"/>
            <a:ext cx="609507" cy="485085"/>
          </a:xfrm>
          <a:prstGeom prst="rect">
            <a:avLst/>
          </a:prstGeom>
        </p:spPr>
      </p:pic>
      <p:pic>
        <p:nvPicPr>
          <p:cNvPr id="26" name="Image 1" descr="preencoded.png">
            <a:extLst>
              <a:ext uri="{FF2B5EF4-FFF2-40B4-BE49-F238E27FC236}">
                <a16:creationId xmlns:a16="http://schemas.microsoft.com/office/drawing/2014/main" id="{AA3B9578-760C-EE78-FA84-838B7E59F7B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4940" b="24896"/>
          <a:stretch/>
        </p:blipFill>
        <p:spPr>
          <a:xfrm rot="13075575">
            <a:off x="1919336" y="2600497"/>
            <a:ext cx="609507" cy="4850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r="15232" b="16538"/>
          <a:stretch/>
        </p:blipFill>
        <p:spPr>
          <a:xfrm>
            <a:off x="-403579" y="-859235"/>
            <a:ext cx="10671529" cy="600273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3910483"/>
            <a:ext cx="9144000" cy="2257425"/>
          </a:xfrm>
          <a:prstGeom prst="roundRect">
            <a:avLst/>
          </a:prstGeom>
          <a:solidFill>
            <a:srgbClr val="5E3073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1"/>
          <p:cNvSpPr/>
          <p:nvPr/>
        </p:nvSpPr>
        <p:spPr>
          <a:xfrm>
            <a:off x="442913" y="4129088"/>
            <a:ext cx="8591550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636"/>
              </a:lnSpc>
              <a:buNone/>
            </a:pPr>
            <a:r>
              <a:rPr lang="en-US" sz="2636" kern="0" spc="-79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 как бы вы поступили, поднявшись выше, но при этом потеряв лояльность своей команды?</a:t>
            </a:r>
            <a:endParaRPr lang="en-US" sz="2636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67213" y="2319338"/>
            <a:ext cx="5495925" cy="928688"/>
          </a:xfrm>
          <a:prstGeom prst="roundRect">
            <a:avLst/>
          </a:prstGeom>
          <a:solidFill>
            <a:srgbClr val="5E3073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4572000" y="342900"/>
            <a:ext cx="4967288" cy="1152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294"/>
              </a:lnSpc>
              <a:buNone/>
            </a:pPr>
            <a:r>
              <a:rPr lang="en-US" sz="4382" b="1" kern="0" spc="-88" dirty="0">
                <a:solidFill>
                  <a:srgbClr val="5E025A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Наталья </a:t>
            </a:r>
            <a:endParaRPr lang="en-US" sz="4382" dirty="0"/>
          </a:p>
          <a:p>
            <a:pPr marL="0" indent="0" algn="l">
              <a:lnSpc>
                <a:spcPts val="4294"/>
              </a:lnSpc>
              <a:buNone/>
            </a:pPr>
            <a:r>
              <a:rPr lang="en-US" sz="4382" b="1" kern="0" spc="-88" dirty="0">
                <a:solidFill>
                  <a:srgbClr val="5E025A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Лоботова</a:t>
            </a:r>
            <a:endParaRPr lang="en-US" sz="4382" dirty="0"/>
          </a:p>
        </p:txBody>
      </p:sp>
      <p:sp>
        <p:nvSpPr>
          <p:cNvPr id="4" name="Text 2"/>
          <p:cNvSpPr/>
          <p:nvPr/>
        </p:nvSpPr>
        <p:spPr>
          <a:xfrm>
            <a:off x="4572000" y="1552575"/>
            <a:ext cx="4238625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3"/>
              </a:lnSpc>
              <a:buNone/>
            </a:pPr>
            <a:r>
              <a:rPr lang="en-US" sz="1603" kern="0" spc="-48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Менеджер по сопровождению телевещателей в государственном</a:t>
            </a:r>
            <a:endParaRPr lang="en-US" sz="1603" dirty="0"/>
          </a:p>
          <a:p>
            <a:pPr marL="0" indent="0" algn="l">
              <a:lnSpc>
                <a:spcPts val="1603"/>
              </a:lnSpc>
              <a:buNone/>
            </a:pPr>
            <a:r>
              <a:rPr lang="en-US" sz="1603" kern="0" spc="-48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операторе спутниковой связи</a:t>
            </a:r>
            <a:endParaRPr lang="en-US" sz="1603" dirty="0"/>
          </a:p>
        </p:txBody>
      </p:sp>
      <p:sp>
        <p:nvSpPr>
          <p:cNvPr id="5" name="Text 3"/>
          <p:cNvSpPr/>
          <p:nvPr/>
        </p:nvSpPr>
        <p:spPr>
          <a:xfrm>
            <a:off x="4572000" y="2462213"/>
            <a:ext cx="3533775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603"/>
              </a:lnSpc>
              <a:buNone/>
            </a:pPr>
            <a:r>
              <a:rPr lang="en-US" sz="1603" b="1" kern="0" spc="-48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Внешний корпоративный коуч. </a:t>
            </a:r>
            <a:r>
              <a:rPr lang="en-US" sz="1603" kern="0" spc="-48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Сопровождение руководителей в их рабочей среде:</a:t>
            </a:r>
            <a:endParaRPr lang="en-US" sz="1603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b="9623"/>
          <a:stretch/>
        </p:blipFill>
        <p:spPr>
          <a:xfrm>
            <a:off x="271463" y="-385762"/>
            <a:ext cx="3790950" cy="51435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829550" y="157163"/>
            <a:ext cx="1076325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78"/>
              </a:lnSpc>
              <a:buNone/>
            </a:pPr>
            <a:r>
              <a:rPr lang="en-US" sz="998" kern="0" spc="-20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@coach_lobotova</a:t>
            </a:r>
            <a:endParaRPr lang="en-US" sz="998" dirty="0"/>
          </a:p>
        </p:txBody>
      </p:sp>
      <p:sp>
        <p:nvSpPr>
          <p:cNvPr id="8" name="Text 5"/>
          <p:cNvSpPr/>
          <p:nvPr/>
        </p:nvSpPr>
        <p:spPr>
          <a:xfrm>
            <a:off x="5462588" y="3357563"/>
            <a:ext cx="3681413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ts val="1603"/>
              </a:lnSpc>
              <a:buSzPct val="100000"/>
              <a:buChar char="•"/>
            </a:pPr>
            <a:r>
              <a:rPr lang="en-US" sz="1603" kern="0" spc="-48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подготовка к переговорам, публичным выступлениям</a:t>
            </a:r>
            <a:endParaRPr lang="en-US" sz="1603" dirty="0"/>
          </a:p>
          <a:p>
            <a:pPr marL="342900" indent="-342900" algn="l">
              <a:lnSpc>
                <a:spcPts val="1603"/>
              </a:lnSpc>
              <a:buSzPct val="100000"/>
              <a:buChar char="•"/>
            </a:pPr>
            <a:r>
              <a:rPr lang="en-US" sz="1603" kern="0" spc="-48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 налаживании коммуникации с командой</a:t>
            </a:r>
            <a:endParaRPr lang="en-US" sz="1603" dirty="0"/>
          </a:p>
          <a:p>
            <a:pPr marL="342900" indent="-342900" algn="l">
              <a:lnSpc>
                <a:spcPts val="1603"/>
              </a:lnSpc>
              <a:buSzPct val="100000"/>
              <a:buChar char="•"/>
            </a:pPr>
            <a:r>
              <a:rPr lang="en-US" sz="1603" kern="0" spc="-48" dirty="0">
                <a:solidFill>
                  <a:srgbClr val="000000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 решении внутриличностных конфликтов</a:t>
            </a:r>
            <a:endParaRPr lang="en-US" sz="160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17182" y="4567784"/>
            <a:ext cx="77523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57593" y="3371694"/>
            <a:ext cx="147101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41216" y="3569529"/>
            <a:ext cx="69808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3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50" y="3311747"/>
            <a:ext cx="233174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76798" y="3697553"/>
            <a:ext cx="165043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4" y="3612305"/>
            <a:ext cx="175894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59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435484" y="4573200"/>
            <a:ext cx="204417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91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216674" y="4836695"/>
            <a:ext cx="216370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b="24256"/>
          <a:stretch/>
        </p:blipFill>
        <p:spPr>
          <a:xfrm>
            <a:off x="6735891" y="4931773"/>
            <a:ext cx="295440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b="645"/>
          <a:stretch/>
        </p:blipFill>
        <p:spPr>
          <a:xfrm>
            <a:off x="6062110" y="4885976"/>
            <a:ext cx="235025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81" y="4257689"/>
            <a:ext cx="645850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7" y="4684365"/>
            <a:ext cx="303446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2" y="3620923"/>
            <a:ext cx="203041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7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2588067" y="3788527"/>
            <a:ext cx="158136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6" y="528638"/>
            <a:ext cx="722291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17182" y="4567784"/>
            <a:ext cx="77523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57594" y="3371694"/>
            <a:ext cx="147101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 r="1" b="-1"/>
          <a:stretch/>
        </p:blipFill>
        <p:spPr>
          <a:xfrm>
            <a:off x="2441217" y="3569529"/>
            <a:ext cx="69807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3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51" y="3311747"/>
            <a:ext cx="233173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76798" y="3697553"/>
            <a:ext cx="165043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5" y="3612305"/>
            <a:ext cx="175894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61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435484" y="4573200"/>
            <a:ext cx="204418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92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216675" y="4836695"/>
            <a:ext cx="216369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b="24256"/>
          <a:stretch/>
        </p:blipFill>
        <p:spPr>
          <a:xfrm>
            <a:off x="6735893" y="4931773"/>
            <a:ext cx="295440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b="645"/>
          <a:stretch/>
        </p:blipFill>
        <p:spPr>
          <a:xfrm>
            <a:off x="6062110" y="4885976"/>
            <a:ext cx="235025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81" y="4257689"/>
            <a:ext cx="645850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7" y="4684365"/>
            <a:ext cx="303445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2" y="3620923"/>
            <a:ext cx="203040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8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2588068" y="3788527"/>
            <a:ext cx="158136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6" y="528638"/>
            <a:ext cx="722291" cy="2143125"/>
          </a:xfrm>
          <a:prstGeom prst="rect">
            <a:avLst/>
          </a:prstGeom>
        </p:spPr>
      </p:pic>
      <p:sp>
        <p:nvSpPr>
          <p:cNvPr id="21" name="Shape 0"/>
          <p:cNvSpPr/>
          <p:nvPr/>
        </p:nvSpPr>
        <p:spPr>
          <a:xfrm>
            <a:off x="2338388" y="261937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Shape 1"/>
          <p:cNvSpPr/>
          <p:nvPr/>
        </p:nvSpPr>
        <p:spPr>
          <a:xfrm>
            <a:off x="2386013" y="-104775"/>
            <a:ext cx="1357313" cy="1695450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23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2014538" y="323850"/>
            <a:ext cx="1985963" cy="10953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17182" y="4567784"/>
            <a:ext cx="77523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 r="1"/>
          <a:stretch/>
        </p:blipFill>
        <p:spPr>
          <a:xfrm>
            <a:off x="2457594" y="3371694"/>
            <a:ext cx="147100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 r="1" b="-1"/>
          <a:stretch/>
        </p:blipFill>
        <p:spPr>
          <a:xfrm>
            <a:off x="2441216" y="3569529"/>
            <a:ext cx="69807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3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50" y="3311747"/>
            <a:ext cx="233174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76798" y="3697553"/>
            <a:ext cx="165043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4" y="3612305"/>
            <a:ext cx="175894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61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435484" y="4573200"/>
            <a:ext cx="204418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91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216675" y="4836695"/>
            <a:ext cx="216371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b="24256"/>
          <a:stretch/>
        </p:blipFill>
        <p:spPr>
          <a:xfrm>
            <a:off x="6735891" y="4931773"/>
            <a:ext cx="295440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b="645"/>
          <a:stretch/>
        </p:blipFill>
        <p:spPr>
          <a:xfrm>
            <a:off x="6062110" y="4885976"/>
            <a:ext cx="235025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83" y="4257689"/>
            <a:ext cx="645851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8" y="4684365"/>
            <a:ext cx="303447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2" y="3620923"/>
            <a:ext cx="203041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8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 r="1"/>
          <a:stretch/>
        </p:blipFill>
        <p:spPr>
          <a:xfrm>
            <a:off x="2588069" y="3788527"/>
            <a:ext cx="158135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6" y="528638"/>
            <a:ext cx="722291" cy="2143125"/>
          </a:xfrm>
          <a:prstGeom prst="rect">
            <a:avLst/>
          </a:prstGeom>
        </p:spPr>
      </p:pic>
      <p:sp>
        <p:nvSpPr>
          <p:cNvPr id="21" name="Shape 0"/>
          <p:cNvSpPr/>
          <p:nvPr/>
        </p:nvSpPr>
        <p:spPr>
          <a:xfrm>
            <a:off x="2338388" y="261937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Shape 1"/>
          <p:cNvSpPr/>
          <p:nvPr/>
        </p:nvSpPr>
        <p:spPr>
          <a:xfrm>
            <a:off x="2386013" y="-104775"/>
            <a:ext cx="1357313" cy="1695450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23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2014538" y="323850"/>
            <a:ext cx="1985963" cy="1095375"/>
          </a:xfrm>
          <a:prstGeom prst="rect">
            <a:avLst/>
          </a:prstGeom>
        </p:spPr>
      </p:pic>
      <p:sp>
        <p:nvSpPr>
          <p:cNvPr id="24" name="Shape 2"/>
          <p:cNvSpPr/>
          <p:nvPr/>
        </p:nvSpPr>
        <p:spPr>
          <a:xfrm>
            <a:off x="5567363" y="238125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5" name="Image 20" descr="preencoded.png"/>
          <p:cNvPicPr>
            <a:picLocks noChangeAspect="1"/>
          </p:cNvPicPr>
          <p:nvPr/>
        </p:nvPicPr>
        <p:blipFill>
          <a:blip r:embed="rId23"/>
          <a:srcRect b="1779"/>
          <a:stretch/>
        </p:blipFill>
        <p:spPr>
          <a:xfrm>
            <a:off x="5567363" y="-23812"/>
            <a:ext cx="1290638" cy="13144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B2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17180" y="4567784"/>
            <a:ext cx="77523" cy="819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 r="1"/>
          <a:stretch/>
        </p:blipFill>
        <p:spPr>
          <a:xfrm>
            <a:off x="2457591" y="3371694"/>
            <a:ext cx="147100" cy="1534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 r="1" b="-1"/>
          <a:stretch/>
        </p:blipFill>
        <p:spPr>
          <a:xfrm>
            <a:off x="2441216" y="3569529"/>
            <a:ext cx="69807" cy="915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 b="19109"/>
          <a:stretch/>
        </p:blipFill>
        <p:spPr>
          <a:xfrm>
            <a:off x="652461" y="2476500"/>
            <a:ext cx="7641777" cy="266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16747" y="3311747"/>
            <a:ext cx="233174" cy="3693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76796" y="3697553"/>
            <a:ext cx="165043" cy="3036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12231" y="3612305"/>
            <a:ext cx="175894" cy="26289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44258" y="3543337"/>
            <a:ext cx="98264" cy="17263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435482" y="4573200"/>
            <a:ext cx="204418" cy="2882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rcRect b="25667"/>
          <a:stretch/>
        </p:blipFill>
        <p:spPr>
          <a:xfrm>
            <a:off x="6429389" y="4925704"/>
            <a:ext cx="291945" cy="21779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216672" y="4836695"/>
            <a:ext cx="216371" cy="26903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rcRect b="24256"/>
          <a:stretch/>
        </p:blipFill>
        <p:spPr>
          <a:xfrm>
            <a:off x="6735889" y="4931773"/>
            <a:ext cx="295440" cy="21172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rcRect b="645"/>
          <a:stretch/>
        </p:blipFill>
        <p:spPr>
          <a:xfrm>
            <a:off x="6062107" y="4885976"/>
            <a:ext cx="235025" cy="25752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rcRect b="10429"/>
          <a:stretch/>
        </p:blipFill>
        <p:spPr>
          <a:xfrm>
            <a:off x="2623778" y="4257689"/>
            <a:ext cx="645851" cy="88581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rcRect b="48545"/>
          <a:stretch/>
        </p:blipFill>
        <p:spPr>
          <a:xfrm>
            <a:off x="3368416" y="4684365"/>
            <a:ext cx="303447" cy="4591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225450" y="3620923"/>
            <a:ext cx="203041" cy="94309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743955" y="3758099"/>
            <a:ext cx="207680" cy="42802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rcRect r="1"/>
          <a:stretch/>
        </p:blipFill>
        <p:spPr>
          <a:xfrm>
            <a:off x="2588064" y="3788527"/>
            <a:ext cx="158135" cy="4148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284676" y="528638"/>
            <a:ext cx="722291" cy="2143125"/>
          </a:xfrm>
          <a:prstGeom prst="rect">
            <a:avLst/>
          </a:prstGeom>
        </p:spPr>
      </p:pic>
      <p:sp>
        <p:nvSpPr>
          <p:cNvPr id="21" name="Shape 0"/>
          <p:cNvSpPr/>
          <p:nvPr/>
        </p:nvSpPr>
        <p:spPr>
          <a:xfrm>
            <a:off x="1076325" y="1368221"/>
            <a:ext cx="1214438" cy="1214438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2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057275" y="1057275"/>
            <a:ext cx="1219200" cy="1524000"/>
          </a:xfrm>
          <a:prstGeom prst="rect">
            <a:avLst/>
          </a:prstGeom>
        </p:spPr>
      </p:pic>
      <p:sp>
        <p:nvSpPr>
          <p:cNvPr id="23" name="Shape 1"/>
          <p:cNvSpPr/>
          <p:nvPr/>
        </p:nvSpPr>
        <p:spPr>
          <a:xfrm>
            <a:off x="2338388" y="261937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4" name="Shape 2"/>
          <p:cNvSpPr/>
          <p:nvPr/>
        </p:nvSpPr>
        <p:spPr>
          <a:xfrm>
            <a:off x="2386013" y="-104775"/>
            <a:ext cx="1357313" cy="1695450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pic>
        <p:nvPicPr>
          <p:cNvPr id="25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2014538" y="323850"/>
            <a:ext cx="1985963" cy="1095375"/>
          </a:xfrm>
          <a:prstGeom prst="rect">
            <a:avLst/>
          </a:prstGeom>
        </p:spPr>
      </p:pic>
      <p:sp>
        <p:nvSpPr>
          <p:cNvPr id="26" name="Shape 3"/>
          <p:cNvSpPr/>
          <p:nvPr/>
        </p:nvSpPr>
        <p:spPr>
          <a:xfrm>
            <a:off x="5567363" y="238125"/>
            <a:ext cx="1257300" cy="1257300"/>
          </a:xfrm>
          <a:prstGeom prst="ellipse">
            <a:avLst/>
          </a:prstGeom>
          <a:solidFill>
            <a:srgbClr val="D9D9D9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7" name="Image 21" descr="preencoded.png"/>
          <p:cNvPicPr>
            <a:picLocks noChangeAspect="1"/>
          </p:cNvPicPr>
          <p:nvPr/>
        </p:nvPicPr>
        <p:blipFill>
          <a:blip r:embed="rId24"/>
          <a:srcRect b="1779"/>
          <a:stretch/>
        </p:blipFill>
        <p:spPr>
          <a:xfrm>
            <a:off x="5567363" y="-23812"/>
            <a:ext cx="1290638" cy="13144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415</Words>
  <Application>Microsoft Office PowerPoint</Application>
  <PresentationFormat>Экран (16:9)</PresentationFormat>
  <Paragraphs>124</Paragraphs>
  <Slides>32</Slides>
  <Notes>32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Inter</vt:lpstr>
      <vt:lpstr>Muller Bold</vt:lpstr>
      <vt:lpstr>Muller Regular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Alexey Borodin</cp:lastModifiedBy>
  <cp:revision>8</cp:revision>
  <dcterms:created xsi:type="dcterms:W3CDTF">2026-03-27T11:00:16Z</dcterms:created>
  <dcterms:modified xsi:type="dcterms:W3CDTF">2026-04-03T08:24:57Z</dcterms:modified>
</cp:coreProperties>
</file>